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71" r:id="rId2"/>
    <p:sldId id="303" r:id="rId3"/>
    <p:sldId id="327" r:id="rId4"/>
    <p:sldId id="357" r:id="rId5"/>
    <p:sldId id="334" r:id="rId6"/>
    <p:sldId id="358" r:id="rId7"/>
    <p:sldId id="359" r:id="rId8"/>
    <p:sldId id="360" r:id="rId9"/>
    <p:sldId id="361" r:id="rId10"/>
    <p:sldId id="362" r:id="rId11"/>
    <p:sldId id="363" r:id="rId12"/>
    <p:sldId id="355" r:id="rId13"/>
    <p:sldId id="364" r:id="rId14"/>
    <p:sldId id="365" r:id="rId15"/>
    <p:sldId id="367" r:id="rId16"/>
    <p:sldId id="368" r:id="rId17"/>
    <p:sldId id="369" r:id="rId18"/>
    <p:sldId id="366" r:id="rId19"/>
    <p:sldId id="370" r:id="rId20"/>
    <p:sldId id="372" r:id="rId21"/>
    <p:sldId id="356" r:id="rId22"/>
    <p:sldId id="373" r:id="rId23"/>
    <p:sldId id="374" r:id="rId24"/>
    <p:sldId id="375" r:id="rId25"/>
    <p:sldId id="376" r:id="rId26"/>
    <p:sldId id="378" r:id="rId27"/>
    <p:sldId id="377" r:id="rId28"/>
    <p:sldId id="379" r:id="rId29"/>
    <p:sldId id="304" r:id="rId30"/>
  </p:sldIdLst>
  <p:sldSz cx="9144000" cy="5143500" type="screen16x9"/>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C00000"/>
    <a:srgbClr val="DCDCDC"/>
    <a:srgbClr val="A5A5A5"/>
    <a:srgbClr val="323232"/>
    <a:srgbClr val="FFFFFF"/>
    <a:srgbClr val="B4B4B4"/>
    <a:srgbClr val="00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24"/>
    <p:restoredTop sz="92020"/>
  </p:normalViewPr>
  <p:slideViewPr>
    <p:cSldViewPr snapToObjects="1" showGuides="1">
      <p:cViewPr varScale="1">
        <p:scale>
          <a:sx n="199" d="100"/>
          <a:sy n="199" d="100"/>
        </p:scale>
        <p:origin x="1672" y="176"/>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11/25/23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11/25/23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29246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12</a:t>
            </a:fld>
            <a:endParaRPr lang="en-US" b="1" dirty="0"/>
          </a:p>
        </p:txBody>
      </p:sp>
    </p:spTree>
    <p:extLst>
      <p:ext uri="{BB962C8B-B14F-4D97-AF65-F5344CB8AC3E}">
        <p14:creationId xmlns:p14="http://schemas.microsoft.com/office/powerpoint/2010/main" val="157176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21</a:t>
            </a:fld>
            <a:endParaRPr lang="en-US" b="1" dirty="0"/>
          </a:p>
        </p:txBody>
      </p:sp>
    </p:spTree>
    <p:extLst>
      <p:ext uri="{BB962C8B-B14F-4D97-AF65-F5344CB8AC3E}">
        <p14:creationId xmlns:p14="http://schemas.microsoft.com/office/powerpoint/2010/main" val="3657498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23</a:t>
            </a:fld>
            <a:endParaRPr lang="en-US" b="1" dirty="0"/>
          </a:p>
        </p:txBody>
      </p:sp>
    </p:spTree>
    <p:extLst>
      <p:ext uri="{BB962C8B-B14F-4D97-AF65-F5344CB8AC3E}">
        <p14:creationId xmlns:p14="http://schemas.microsoft.com/office/powerpoint/2010/main" val="2678924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24</a:t>
            </a:fld>
            <a:endParaRPr lang="en-US" b="1" dirty="0"/>
          </a:p>
        </p:txBody>
      </p:sp>
    </p:spTree>
    <p:extLst>
      <p:ext uri="{BB962C8B-B14F-4D97-AF65-F5344CB8AC3E}">
        <p14:creationId xmlns:p14="http://schemas.microsoft.com/office/powerpoint/2010/main" val="1878836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25</a:t>
            </a:fld>
            <a:endParaRPr lang="en-US" b="1" dirty="0"/>
          </a:p>
        </p:txBody>
      </p:sp>
    </p:spTree>
    <p:extLst>
      <p:ext uri="{BB962C8B-B14F-4D97-AF65-F5344CB8AC3E}">
        <p14:creationId xmlns:p14="http://schemas.microsoft.com/office/powerpoint/2010/main" val="9139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6a – </a:t>
            </a:r>
            <a:br>
              <a:rPr lang="de-DE" sz="800" noProof="0" dirty="0"/>
            </a:br>
            <a:r>
              <a:rPr lang="de-DE" sz="800" noProof="0" dirty="0"/>
              <a:t>Verteilung von stetigen Zufallsvariablen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/29</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n.wikipedia.org/wiki/Bertrand_paradox_(probability)"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9.png"/><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53.png"/><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0.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Verteilung von stetigen Zufallsvariablen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8E54CFB-4D41-7C08-5A96-5D9D98B41AEE}"/>
                  </a:ext>
                </a:extLst>
              </p:cNvPr>
              <p:cNvSpPr>
                <a:spLocks noGrp="1"/>
              </p:cNvSpPr>
              <p:nvPr>
                <p:ph type="body" sz="quarter" idx="13"/>
              </p:nvPr>
            </p:nvSpPr>
            <p:spPr>
              <a:xfrm>
                <a:off x="358776" y="1239837"/>
                <a:ext cx="7335366" cy="3563938"/>
              </a:xfrm>
            </p:spPr>
            <p:txBody>
              <a:bodyPr/>
              <a:lstStyle/>
              <a:p>
                <a:r>
                  <a:rPr lang="de-DE" b="1" dirty="0">
                    <a:solidFill>
                      <a:schemeClr val="accent4"/>
                    </a:solidFill>
                  </a:rPr>
                  <a:t>Bertrandsch‘es Paradoxon</a:t>
                </a:r>
                <a:r>
                  <a:rPr lang="de-DE" dirty="0"/>
                  <a:t>. Wie wahrscheinlich ist es, dass eine zufällig gewählte Sehne eines Kreises länger ist als eine Seite eines einbeschriebenen gleichseitigen Dreiecks?</a:t>
                </a:r>
              </a:p>
              <a:p>
                <a:pPr lvl="1"/>
                <a:r>
                  <a:rPr lang="de-DE" sz="1200" b="1" dirty="0"/>
                  <a:t>Methode 1: Zufällige Endpunkte</a:t>
                </a:r>
              </a:p>
              <a:p>
                <a:pPr lvl="2"/>
                <a:r>
                  <a:rPr lang="de-DE" sz="1200" dirty="0"/>
                  <a:t>Wähle zwei beliebige Punkte auf dem Kreis</a:t>
                </a:r>
              </a:p>
              <a:p>
                <a:pPr lvl="2"/>
                <a:r>
                  <a:rPr lang="de-DE" sz="1200" dirty="0"/>
                  <a:t>Rotiere die Sehne, so dass ein Endpunkt auf einem Dreieckseckpunkt liegt</a:t>
                </a:r>
              </a:p>
              <a:p>
                <a:pPr lvl="2"/>
                <a:r>
                  <a:rPr lang="de-DE" sz="1200" dirty="0"/>
                  <a:t>Nur Sehnen innerhalb des Dreiecks sind länger als eine Dreiecksseite</a:t>
                </a:r>
              </a:p>
              <a:p>
                <a:pPr lvl="2"/>
                <a:r>
                  <a:rPr lang="de-DE" sz="1200" dirty="0"/>
                  <a:t>Dies betrifft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3</m:t>
                        </m:r>
                      </m:den>
                    </m:f>
                  </m:oMath>
                </a14:m>
                <a:r>
                  <a:rPr lang="de-DE" sz="1200" dirty="0"/>
                  <a:t> des Kreisumfangs</a:t>
                </a:r>
              </a:p>
              <a:p>
                <a:pPr lvl="1"/>
                <a:r>
                  <a:rPr lang="de-DE" sz="1200" b="1" dirty="0"/>
                  <a:t>Methode 2: Zufälliger Radius</a:t>
                </a:r>
              </a:p>
              <a:p>
                <a:pPr lvl="2"/>
                <a:r>
                  <a:rPr lang="de-DE" sz="1200" dirty="0"/>
                  <a:t>Wähle einen beliebigen Radius</a:t>
                </a:r>
              </a:p>
              <a:p>
                <a:pPr lvl="2"/>
                <a:r>
                  <a:rPr lang="de-DE" sz="1200" dirty="0"/>
                  <a:t>Wähle einen beliebigen Punkt auf dem Radius und betrachte diesen Sehnenmittelpunkt</a:t>
                </a:r>
              </a:p>
              <a:p>
                <a:pPr lvl="2"/>
                <a:r>
                  <a:rPr lang="de-DE" sz="1200" dirty="0"/>
                  <a:t>Rotiere das Dreieck, so dass eine Dreiecksseite parallel zur Sehne liegt</a:t>
                </a:r>
              </a:p>
              <a:p>
                <a:pPr lvl="2"/>
                <a:r>
                  <a:rPr lang="de-DE" sz="1200" dirty="0"/>
                  <a:t>Jene Dreiecksseite schneidet den Radius in der Mitte</a:t>
                </a:r>
              </a:p>
              <a:p>
                <a:pPr lvl="2"/>
                <a:r>
                  <a:rPr lang="de-DE" sz="1200" dirty="0"/>
                  <a:t>Insofern sind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en-US" sz="1200" b="0" i="1" smtClean="0">
                            <a:latin typeface="Cambria Math" panose="02040503050406030204" pitchFamily="18" charset="0"/>
                          </a:rPr>
                          <m:t>2</m:t>
                        </m:r>
                      </m:den>
                    </m:f>
                  </m:oMath>
                </a14:m>
                <a:r>
                  <a:rPr lang="de-DE" sz="1200" dirty="0"/>
                  <a:t> der gewählten Sehnen länger als die Dreiecksseite</a:t>
                </a:r>
              </a:p>
            </p:txBody>
          </p:sp>
        </mc:Choice>
        <mc:Fallback xmlns="">
          <p:sp>
            <p:nvSpPr>
              <p:cNvPr id="2" name="Text Placeholder 1">
                <a:extLst>
                  <a:ext uri="{FF2B5EF4-FFF2-40B4-BE49-F238E27FC236}">
                    <a16:creationId xmlns:a16="http://schemas.microsoft.com/office/drawing/2014/main" id="{98E54CFB-4D41-7C08-5A96-5D9D98B41AEE}"/>
                  </a:ext>
                </a:extLst>
              </p:cNvPr>
              <p:cNvSpPr>
                <a:spLocks noGrp="1" noRot="1" noChangeAspect="1" noMove="1" noResize="1" noEditPoints="1" noAdjustHandles="1" noChangeArrowheads="1" noChangeShapeType="1" noTextEdit="1"/>
              </p:cNvSpPr>
              <p:nvPr>
                <p:ph type="body" sz="quarter" idx="13"/>
              </p:nvPr>
            </p:nvSpPr>
            <p:spPr>
              <a:xfrm>
                <a:off x="358776" y="1239837"/>
                <a:ext cx="7335366" cy="3563938"/>
              </a:xfrm>
              <a:blipFill>
                <a:blip r:embed="rId2"/>
                <a:stretch>
                  <a:fillRect t="-355" b="-496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5E88442-8E57-E75A-899B-A1953AE7A498}"/>
              </a:ext>
            </a:extLst>
          </p:cNvPr>
          <p:cNvSpPr>
            <a:spLocks noGrp="1"/>
          </p:cNvSpPr>
          <p:nvPr>
            <p:ph type="title"/>
          </p:nvPr>
        </p:nvSpPr>
        <p:spPr/>
        <p:txBody>
          <a:bodyPr/>
          <a:lstStyle/>
          <a:p>
            <a:r>
              <a:rPr lang="de-DE" dirty="0"/>
              <a:t>Exkurs: </a:t>
            </a:r>
            <a:r>
              <a:rPr lang="de-DE" dirty="0" err="1"/>
              <a:t>Bertrandsch‘es</a:t>
            </a:r>
            <a:r>
              <a:rPr lang="de-DE" dirty="0"/>
              <a:t> Paradoxon</a:t>
            </a:r>
          </a:p>
        </p:txBody>
      </p:sp>
      <p:pic>
        <p:nvPicPr>
          <p:cNvPr id="1026" name="Picture 2">
            <a:extLst>
              <a:ext uri="{FF2B5EF4-FFF2-40B4-BE49-F238E27FC236}">
                <a16:creationId xmlns:a16="http://schemas.microsoft.com/office/drawing/2014/main" id="{ACA7ACFD-96CC-3C48-9E6D-D98E6896A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764" y="1239837"/>
            <a:ext cx="859681" cy="1025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7F7639-E190-511B-9211-212302399D07}"/>
              </a:ext>
            </a:extLst>
          </p:cNvPr>
          <p:cNvSpPr txBox="1"/>
          <p:nvPr/>
        </p:nvSpPr>
        <p:spPr bwMode="gray">
          <a:xfrm>
            <a:off x="7344382" y="2265377"/>
            <a:ext cx="1768447" cy="338554"/>
          </a:xfrm>
          <a:prstGeom prst="rect">
            <a:avLst/>
          </a:prstGeom>
          <a:noFill/>
        </p:spPr>
        <p:txBody>
          <a:bodyPr wrap="square">
            <a:spAutoFit/>
          </a:bodyPr>
          <a:lstStyle/>
          <a:p>
            <a:pPr algn="ctr"/>
            <a:r>
              <a:rPr lang="en-GB" sz="800" b="1" dirty="0">
                <a:solidFill>
                  <a:srgbClr val="333539"/>
                </a:solidFill>
              </a:rPr>
              <a:t>Joseph Louis François Bertrand</a:t>
            </a:r>
            <a:br>
              <a:rPr lang="en-GB" sz="800" b="1" dirty="0">
                <a:solidFill>
                  <a:srgbClr val="333539"/>
                </a:solidFill>
                <a:effectLst/>
              </a:rPr>
            </a:br>
            <a:r>
              <a:rPr lang="en-GB" sz="800" b="1" dirty="0">
                <a:solidFill>
                  <a:srgbClr val="333539"/>
                </a:solidFill>
                <a:effectLst/>
              </a:rPr>
              <a:t>(1822 – 1900)</a:t>
            </a:r>
          </a:p>
        </p:txBody>
      </p:sp>
      <p:sp>
        <p:nvSpPr>
          <p:cNvPr id="5" name="Ellipse 7">
            <a:extLst>
              <a:ext uri="{FF2B5EF4-FFF2-40B4-BE49-F238E27FC236}">
                <a16:creationId xmlns:a16="http://schemas.microsoft.com/office/drawing/2014/main" id="{EF884DAA-1A63-F1F3-670F-B4BC8F7A3944}"/>
              </a:ext>
            </a:extLst>
          </p:cNvPr>
          <p:cNvSpPr/>
          <p:nvPr/>
        </p:nvSpPr>
        <p:spPr bwMode="gray">
          <a:xfrm>
            <a:off x="7607604" y="2628840"/>
            <a:ext cx="1242000" cy="12428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6" name="Gleichschenkliges Dreieck 6">
            <a:extLst>
              <a:ext uri="{FF2B5EF4-FFF2-40B4-BE49-F238E27FC236}">
                <a16:creationId xmlns:a16="http://schemas.microsoft.com/office/drawing/2014/main" id="{0A3C6BE0-9FF8-4B08-4ED2-75649C1BD7D0}"/>
              </a:ext>
            </a:extLst>
          </p:cNvPr>
          <p:cNvSpPr/>
          <p:nvPr/>
        </p:nvSpPr>
        <p:spPr bwMode="gray">
          <a:xfrm>
            <a:off x="7694143" y="2628840"/>
            <a:ext cx="1068922" cy="92209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7" name="Gerader Verbinder 9">
            <a:extLst>
              <a:ext uri="{FF2B5EF4-FFF2-40B4-BE49-F238E27FC236}">
                <a16:creationId xmlns:a16="http://schemas.microsoft.com/office/drawing/2014/main" id="{54E9BB2D-536D-662C-25E7-60A5DF788A9A}"/>
              </a:ext>
            </a:extLst>
          </p:cNvPr>
          <p:cNvCxnSpPr>
            <a:cxnSpLocks/>
            <a:stCxn id="5" idx="4"/>
            <a:endCxn id="5" idx="2"/>
          </p:cNvCxnSpPr>
          <p:nvPr/>
        </p:nvCxnSpPr>
        <p:spPr bwMode="gray">
          <a:xfrm flipH="1" flipV="1">
            <a:off x="7607604" y="3250249"/>
            <a:ext cx="621000" cy="62140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Gerader Verbinder 11">
            <a:extLst>
              <a:ext uri="{FF2B5EF4-FFF2-40B4-BE49-F238E27FC236}">
                <a16:creationId xmlns:a16="http://schemas.microsoft.com/office/drawing/2014/main" id="{3C5E3410-D94B-EEEF-D85C-E97D2D755760}"/>
              </a:ext>
            </a:extLst>
          </p:cNvPr>
          <p:cNvCxnSpPr>
            <a:cxnSpLocks/>
            <a:stCxn id="5" idx="7"/>
            <a:endCxn id="5" idx="3"/>
          </p:cNvCxnSpPr>
          <p:nvPr/>
        </p:nvCxnSpPr>
        <p:spPr bwMode="gray">
          <a:xfrm flipH="1">
            <a:off x="7789491" y="2810846"/>
            <a:ext cx="878227" cy="8788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13">
            <a:extLst>
              <a:ext uri="{FF2B5EF4-FFF2-40B4-BE49-F238E27FC236}">
                <a16:creationId xmlns:a16="http://schemas.microsoft.com/office/drawing/2014/main" id="{AA75CFE0-1B78-0F1A-937E-6931C9C10C9A}"/>
              </a:ext>
            </a:extLst>
          </p:cNvPr>
          <p:cNvCxnSpPr>
            <a:cxnSpLocks/>
            <a:stCxn id="6" idx="0"/>
            <a:endCxn id="5" idx="5"/>
          </p:cNvCxnSpPr>
          <p:nvPr/>
        </p:nvCxnSpPr>
        <p:spPr bwMode="gray">
          <a:xfrm>
            <a:off x="8228604" y="2628840"/>
            <a:ext cx="439113" cy="1060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15">
            <a:extLst>
              <a:ext uri="{FF2B5EF4-FFF2-40B4-BE49-F238E27FC236}">
                <a16:creationId xmlns:a16="http://schemas.microsoft.com/office/drawing/2014/main" id="{32888E32-EFCB-FEFB-C6CB-E3FB04020DBA}"/>
              </a:ext>
            </a:extLst>
          </p:cNvPr>
          <p:cNvCxnSpPr>
            <a:cxnSpLocks/>
            <a:stCxn id="5" idx="1"/>
            <a:endCxn id="5" idx="2"/>
          </p:cNvCxnSpPr>
          <p:nvPr/>
        </p:nvCxnSpPr>
        <p:spPr bwMode="gray">
          <a:xfrm flipH="1">
            <a:off x="7607604" y="2810846"/>
            <a:ext cx="181887" cy="43940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Ellipse 6">
            <a:extLst>
              <a:ext uri="{FF2B5EF4-FFF2-40B4-BE49-F238E27FC236}">
                <a16:creationId xmlns:a16="http://schemas.microsoft.com/office/drawing/2014/main" id="{56967556-0D58-1456-F157-DB18A224F431}"/>
              </a:ext>
            </a:extLst>
          </p:cNvPr>
          <p:cNvSpPr/>
          <p:nvPr/>
        </p:nvSpPr>
        <p:spPr bwMode="gray">
          <a:xfrm>
            <a:off x="6410070" y="1717558"/>
            <a:ext cx="934310" cy="93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Gleichschenkliges Dreieck 7">
            <a:extLst>
              <a:ext uri="{FF2B5EF4-FFF2-40B4-BE49-F238E27FC236}">
                <a16:creationId xmlns:a16="http://schemas.microsoft.com/office/drawing/2014/main" id="{1ED1D5EB-A40D-E256-6A04-B40150C8E67D}"/>
              </a:ext>
            </a:extLst>
          </p:cNvPr>
          <p:cNvSpPr/>
          <p:nvPr/>
        </p:nvSpPr>
        <p:spPr bwMode="gray">
          <a:xfrm>
            <a:off x="6475170" y="1717558"/>
            <a:ext cx="804110" cy="69445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Gerader Verbinder 8">
            <a:extLst>
              <a:ext uri="{FF2B5EF4-FFF2-40B4-BE49-F238E27FC236}">
                <a16:creationId xmlns:a16="http://schemas.microsoft.com/office/drawing/2014/main" id="{EE8CBE9F-7C7D-B5B5-110D-F01183A60285}"/>
              </a:ext>
            </a:extLst>
          </p:cNvPr>
          <p:cNvCxnSpPr>
            <a:cxnSpLocks/>
            <a:stCxn id="12" idx="6"/>
            <a:endCxn id="12" idx="0"/>
          </p:cNvCxnSpPr>
          <p:nvPr/>
        </p:nvCxnSpPr>
        <p:spPr bwMode="gray">
          <a:xfrm flipH="1" flipV="1">
            <a:off x="6877225" y="1717558"/>
            <a:ext cx="467155" cy="468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9">
            <a:extLst>
              <a:ext uri="{FF2B5EF4-FFF2-40B4-BE49-F238E27FC236}">
                <a16:creationId xmlns:a16="http://schemas.microsoft.com/office/drawing/2014/main" id="{36D20B5C-D43B-9079-9AB7-10E3AFE76E79}"/>
              </a:ext>
            </a:extLst>
          </p:cNvPr>
          <p:cNvCxnSpPr>
            <a:cxnSpLocks/>
            <a:stCxn id="12" idx="0"/>
            <a:endCxn id="12" idx="4"/>
          </p:cNvCxnSpPr>
          <p:nvPr/>
        </p:nvCxnSpPr>
        <p:spPr bwMode="gray">
          <a:xfrm>
            <a:off x="6877225" y="1717558"/>
            <a:ext cx="0" cy="936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0">
            <a:extLst>
              <a:ext uri="{FF2B5EF4-FFF2-40B4-BE49-F238E27FC236}">
                <a16:creationId xmlns:a16="http://schemas.microsoft.com/office/drawing/2014/main" id="{BCFB85D8-2023-8CA4-00BB-A8B0BC677AAA}"/>
              </a:ext>
            </a:extLst>
          </p:cNvPr>
          <p:cNvCxnSpPr>
            <a:cxnSpLocks/>
            <a:stCxn id="13" idx="0"/>
            <a:endCxn id="12" idx="5"/>
          </p:cNvCxnSpPr>
          <p:nvPr/>
        </p:nvCxnSpPr>
        <p:spPr bwMode="gray">
          <a:xfrm>
            <a:off x="6877225" y="1717558"/>
            <a:ext cx="330329" cy="79892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1">
            <a:extLst>
              <a:ext uri="{FF2B5EF4-FFF2-40B4-BE49-F238E27FC236}">
                <a16:creationId xmlns:a16="http://schemas.microsoft.com/office/drawing/2014/main" id="{960B6178-F701-4D67-EC14-2C9420CAE5C8}"/>
              </a:ext>
            </a:extLst>
          </p:cNvPr>
          <p:cNvCxnSpPr>
            <a:cxnSpLocks/>
            <a:stCxn id="12" idx="1"/>
            <a:endCxn id="13" idx="0"/>
          </p:cNvCxnSpPr>
          <p:nvPr/>
        </p:nvCxnSpPr>
        <p:spPr bwMode="gray">
          <a:xfrm flipV="1">
            <a:off x="6546896" y="1717558"/>
            <a:ext cx="330329" cy="13707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Ellipse 6">
            <a:extLst>
              <a:ext uri="{FF2B5EF4-FFF2-40B4-BE49-F238E27FC236}">
                <a16:creationId xmlns:a16="http://schemas.microsoft.com/office/drawing/2014/main" id="{9A258176-B73C-CB80-6EE4-6F9316A0A6B4}"/>
              </a:ext>
            </a:extLst>
          </p:cNvPr>
          <p:cNvSpPr/>
          <p:nvPr/>
        </p:nvSpPr>
        <p:spPr bwMode="gray">
          <a:xfrm>
            <a:off x="6409225" y="4191421"/>
            <a:ext cx="936000" cy="9067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Gleichschenkliges Dreieck 7">
            <a:extLst>
              <a:ext uri="{FF2B5EF4-FFF2-40B4-BE49-F238E27FC236}">
                <a16:creationId xmlns:a16="http://schemas.microsoft.com/office/drawing/2014/main" id="{C5B03742-116C-E2B7-E154-B525859B9481}"/>
              </a:ext>
            </a:extLst>
          </p:cNvPr>
          <p:cNvSpPr/>
          <p:nvPr/>
        </p:nvSpPr>
        <p:spPr bwMode="gray">
          <a:xfrm>
            <a:off x="6474443" y="4191421"/>
            <a:ext cx="805564" cy="67275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Gerader Verbinder 8">
            <a:extLst>
              <a:ext uri="{FF2B5EF4-FFF2-40B4-BE49-F238E27FC236}">
                <a16:creationId xmlns:a16="http://schemas.microsoft.com/office/drawing/2014/main" id="{7D4E4B3D-9D40-52F7-684F-C95A71588A6D}"/>
              </a:ext>
            </a:extLst>
          </p:cNvPr>
          <p:cNvCxnSpPr>
            <a:cxnSpLocks/>
            <a:stCxn id="19" idx="5"/>
            <a:endCxn id="19" idx="3"/>
          </p:cNvCxnSpPr>
          <p:nvPr/>
        </p:nvCxnSpPr>
        <p:spPr bwMode="gray">
          <a:xfrm flipH="1">
            <a:off x="6546299" y="4965380"/>
            <a:ext cx="66185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Gerader Verbinder 9">
            <a:extLst>
              <a:ext uri="{FF2B5EF4-FFF2-40B4-BE49-F238E27FC236}">
                <a16:creationId xmlns:a16="http://schemas.microsoft.com/office/drawing/2014/main" id="{14AA0CC7-224F-2EDE-3A7D-D33C140A2981}"/>
              </a:ext>
            </a:extLst>
          </p:cNvPr>
          <p:cNvCxnSpPr>
            <a:cxnSpLocks/>
            <a:stCxn id="19" idx="6"/>
            <a:endCxn id="19" idx="2"/>
          </p:cNvCxnSpPr>
          <p:nvPr/>
        </p:nvCxnSpPr>
        <p:spPr bwMode="gray">
          <a:xfrm flipH="1">
            <a:off x="6409225" y="4644796"/>
            <a:ext cx="93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Gerader Verbinder 10">
            <a:extLst>
              <a:ext uri="{FF2B5EF4-FFF2-40B4-BE49-F238E27FC236}">
                <a16:creationId xmlns:a16="http://schemas.microsoft.com/office/drawing/2014/main" id="{2945FCA4-926E-435B-30E4-B2319DA72389}"/>
              </a:ext>
            </a:extLst>
          </p:cNvPr>
          <p:cNvCxnSpPr>
            <a:cxnSpLocks/>
          </p:cNvCxnSpPr>
          <p:nvPr/>
        </p:nvCxnSpPr>
        <p:spPr bwMode="gray">
          <a:xfrm rot="17580000">
            <a:off x="6716933" y="4425741"/>
            <a:ext cx="320584" cy="79892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Gerader Verbinder 11">
            <a:extLst>
              <a:ext uri="{FF2B5EF4-FFF2-40B4-BE49-F238E27FC236}">
                <a16:creationId xmlns:a16="http://schemas.microsoft.com/office/drawing/2014/main" id="{310BCFC9-21E3-45EE-7262-EA6CFC45FD1E}"/>
              </a:ext>
            </a:extLst>
          </p:cNvPr>
          <p:cNvCxnSpPr>
            <a:cxnSpLocks/>
          </p:cNvCxnSpPr>
          <p:nvPr/>
        </p:nvCxnSpPr>
        <p:spPr bwMode="gray">
          <a:xfrm rot="1380000" flipV="1">
            <a:off x="6711761" y="4994631"/>
            <a:ext cx="330926" cy="13279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Gerader Verbinder 17">
            <a:extLst>
              <a:ext uri="{FF2B5EF4-FFF2-40B4-BE49-F238E27FC236}">
                <a16:creationId xmlns:a16="http://schemas.microsoft.com/office/drawing/2014/main" id="{6FB8AAF9-7535-E1EC-B5B3-58B06D0D6566}"/>
              </a:ext>
            </a:extLst>
          </p:cNvPr>
          <p:cNvCxnSpPr>
            <a:stCxn id="19" idx="4"/>
          </p:cNvCxnSpPr>
          <p:nvPr/>
        </p:nvCxnSpPr>
        <p:spPr bwMode="gray">
          <a:xfrm flipH="1" flipV="1">
            <a:off x="6877224" y="4644796"/>
            <a:ext cx="1" cy="4533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533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dissolv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Effect transition="in" filter="dissolve">
                                      <p:cBhvr>
                                        <p:cTn id="47" dur="500"/>
                                        <p:tgtEl>
                                          <p:spTgt spid="2">
                                            <p:txEl>
                                              <p:pRg st="1" end="1"/>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
                                            <p:txEl>
                                              <p:pRg st="2" end="2"/>
                                            </p:txEl>
                                          </p:spTgt>
                                        </p:tgtEl>
                                        <p:attrNameLst>
                                          <p:attrName>style.visibility</p:attrName>
                                        </p:attrNameLst>
                                      </p:cBhvr>
                                      <p:to>
                                        <p:strVal val="visible"/>
                                      </p:to>
                                    </p:set>
                                    <p:animEffect transition="in" filter="dissolve">
                                      <p:cBhvr>
                                        <p:cTn id="58" dur="500"/>
                                        <p:tgtEl>
                                          <p:spTgt spid="2">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
                                            <p:txEl>
                                              <p:pRg st="3" end="3"/>
                                            </p:txEl>
                                          </p:spTgt>
                                        </p:tgtEl>
                                        <p:attrNameLst>
                                          <p:attrName>style.visibility</p:attrName>
                                        </p:attrNameLst>
                                      </p:cBhvr>
                                      <p:to>
                                        <p:strVal val="visible"/>
                                      </p:to>
                                    </p:set>
                                    <p:animEffect transition="in" filter="dissolve">
                                      <p:cBhvr>
                                        <p:cTn id="63" dur="500"/>
                                        <p:tgtEl>
                                          <p:spTgt spid="2">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
                                            <p:txEl>
                                              <p:pRg st="4" end="4"/>
                                            </p:txEl>
                                          </p:spTgt>
                                        </p:tgtEl>
                                        <p:attrNameLst>
                                          <p:attrName>style.visibility</p:attrName>
                                        </p:attrNameLst>
                                      </p:cBhvr>
                                      <p:to>
                                        <p:strVal val="visible"/>
                                      </p:to>
                                    </p:set>
                                    <p:animEffect transition="in" filter="dissolve">
                                      <p:cBhvr>
                                        <p:cTn id="68" dur="500"/>
                                        <p:tgtEl>
                                          <p:spTgt spid="2">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up)">
                                      <p:cBhvr>
                                        <p:cTn id="73" dur="500"/>
                                        <p:tgtEl>
                                          <p:spTgt spid="17"/>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up)">
                                      <p:cBhvr>
                                        <p:cTn id="77" dur="500"/>
                                        <p:tgtEl>
                                          <p:spTgt spid="15"/>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up)">
                                      <p:cBhvr>
                                        <p:cTn id="81" dur="500"/>
                                        <p:tgtEl>
                                          <p:spTgt spid="16"/>
                                        </p:tgtEl>
                                      </p:cBhvr>
                                    </p:animEffect>
                                  </p:childTnLst>
                                </p:cTn>
                              </p:par>
                            </p:childTnLst>
                          </p:cTn>
                        </p:par>
                        <p:par>
                          <p:cTn id="82" fill="hold">
                            <p:stCondLst>
                              <p:cond delay="1500"/>
                            </p:stCondLst>
                            <p:childTnLst>
                              <p:par>
                                <p:cTn id="83" presetID="22" presetClass="entr" presetSubtype="1" fill="hold"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up)">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
                                            <p:txEl>
                                              <p:pRg st="5" end="5"/>
                                            </p:txEl>
                                          </p:spTgt>
                                        </p:tgtEl>
                                        <p:attrNameLst>
                                          <p:attrName>style.visibility</p:attrName>
                                        </p:attrNameLst>
                                      </p:cBhvr>
                                      <p:to>
                                        <p:strVal val="visible"/>
                                      </p:to>
                                    </p:set>
                                    <p:animEffect transition="in" filter="dissolve">
                                      <p:cBhvr>
                                        <p:cTn id="90" dur="500"/>
                                        <p:tgtEl>
                                          <p:spTgt spid="2">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
                                            <p:txEl>
                                              <p:pRg st="6" end="6"/>
                                            </p:txEl>
                                          </p:spTgt>
                                        </p:tgtEl>
                                        <p:attrNameLst>
                                          <p:attrName>style.visibility</p:attrName>
                                        </p:attrNameLst>
                                      </p:cBhvr>
                                      <p:to>
                                        <p:strVal val="visible"/>
                                      </p:to>
                                    </p:set>
                                    <p:animEffect transition="in" filter="dissolve">
                                      <p:cBhvr>
                                        <p:cTn id="95" dur="500"/>
                                        <p:tgtEl>
                                          <p:spTgt spid="2">
                                            <p:txEl>
                                              <p:pRg st="6" end="6"/>
                                            </p:txEl>
                                          </p:spTgt>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dissolve">
                                      <p:cBhvr>
                                        <p:cTn id="98" dur="500"/>
                                        <p:tgtEl>
                                          <p:spTgt spid="19"/>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dissolve">
                                      <p:cBhvr>
                                        <p:cTn id="101" dur="500"/>
                                        <p:tgtEl>
                                          <p:spTgt spid="20"/>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2">
                                            <p:txEl>
                                              <p:pRg st="7" end="7"/>
                                            </p:txEl>
                                          </p:spTgt>
                                        </p:tgtEl>
                                        <p:attrNameLst>
                                          <p:attrName>style.visibility</p:attrName>
                                        </p:attrNameLst>
                                      </p:cBhvr>
                                      <p:to>
                                        <p:strVal val="visible"/>
                                      </p:to>
                                    </p:set>
                                    <p:animEffect transition="in" filter="dissolve">
                                      <p:cBhvr>
                                        <p:cTn id="106" dur="500"/>
                                        <p:tgtEl>
                                          <p:spTgt spid="2">
                                            <p:txEl>
                                              <p:pRg st="7" end="7"/>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2">
                                            <p:txEl>
                                              <p:pRg st="8" end="8"/>
                                            </p:txEl>
                                          </p:spTgt>
                                        </p:tgtEl>
                                        <p:attrNameLst>
                                          <p:attrName>style.visibility</p:attrName>
                                        </p:attrNameLst>
                                      </p:cBhvr>
                                      <p:to>
                                        <p:strVal val="visible"/>
                                      </p:to>
                                    </p:set>
                                    <p:animEffect transition="in" filter="dissolve">
                                      <p:cBhvr>
                                        <p:cTn id="111" dur="500"/>
                                        <p:tgtEl>
                                          <p:spTgt spid="2">
                                            <p:txEl>
                                              <p:pRg st="8" end="8"/>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nodeType="clickEffect">
                                  <p:stCondLst>
                                    <p:cond delay="0"/>
                                  </p:stCondLst>
                                  <p:childTnLst>
                                    <p:set>
                                      <p:cBhvr>
                                        <p:cTn id="115" dur="1" fill="hold">
                                          <p:stCondLst>
                                            <p:cond delay="0"/>
                                          </p:stCondLst>
                                        </p:cTn>
                                        <p:tgtEl>
                                          <p:spTgt spid="2">
                                            <p:txEl>
                                              <p:pRg st="9" end="9"/>
                                            </p:txEl>
                                          </p:spTgt>
                                        </p:tgtEl>
                                        <p:attrNameLst>
                                          <p:attrName>style.visibility</p:attrName>
                                        </p:attrNameLst>
                                      </p:cBhvr>
                                      <p:to>
                                        <p:strVal val="visible"/>
                                      </p:to>
                                    </p:set>
                                    <p:animEffect transition="in" filter="dissolve">
                                      <p:cBhvr>
                                        <p:cTn id="116" dur="500"/>
                                        <p:tgtEl>
                                          <p:spTgt spid="2">
                                            <p:txEl>
                                              <p:pRg st="9" end="9"/>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left)">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up)">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2">
                                            <p:txEl>
                                              <p:pRg st="10" end="10"/>
                                            </p:txEl>
                                          </p:spTgt>
                                        </p:tgtEl>
                                        <p:attrNameLst>
                                          <p:attrName>style.visibility</p:attrName>
                                        </p:attrNameLst>
                                      </p:cBhvr>
                                      <p:to>
                                        <p:strVal val="visible"/>
                                      </p:to>
                                    </p:set>
                                    <p:animEffect transition="in" filter="dissolve">
                                      <p:cBhvr>
                                        <p:cTn id="131" dur="500"/>
                                        <p:tgtEl>
                                          <p:spTgt spid="2">
                                            <p:txEl>
                                              <p:pRg st="10" end="1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wipe(left)">
                                      <p:cBhvr>
                                        <p:cTn id="136" dur="500"/>
                                        <p:tgtEl>
                                          <p:spTgt spid="23"/>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21"/>
                                        </p:tgtEl>
                                        <p:attrNameLst>
                                          <p:attrName>style.visibility</p:attrName>
                                        </p:attrNameLst>
                                      </p:cBhvr>
                                      <p:to>
                                        <p:strVal val="visible"/>
                                      </p:to>
                                    </p:set>
                                    <p:animEffect transition="in" filter="wipe(left)">
                                      <p:cBhvr>
                                        <p:cTn id="140" dur="500"/>
                                        <p:tgtEl>
                                          <p:spTgt spid="21"/>
                                        </p:tgtEl>
                                      </p:cBhvr>
                                    </p:animEffect>
                                  </p:childTnLst>
                                </p:cTn>
                              </p:par>
                            </p:childTnLst>
                          </p:cTn>
                        </p:par>
                        <p:par>
                          <p:cTn id="141" fill="hold">
                            <p:stCondLst>
                              <p:cond delay="1000"/>
                            </p:stCondLst>
                            <p:childTnLst>
                              <p:par>
                                <p:cTn id="142" presetID="22" presetClass="entr" presetSubtype="8" fill="hold" nodeType="after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wipe(left)">
                                      <p:cBhvr>
                                        <p:cTn id="144" dur="500"/>
                                        <p:tgtEl>
                                          <p:spTgt spid="2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
                                            <p:txEl>
                                              <p:pRg st="11" end="11"/>
                                            </p:txEl>
                                          </p:spTgt>
                                        </p:tgtEl>
                                        <p:attrNameLst>
                                          <p:attrName>style.visibility</p:attrName>
                                        </p:attrNameLst>
                                      </p:cBhvr>
                                      <p:to>
                                        <p:strVal val="visible"/>
                                      </p:to>
                                    </p:set>
                                    <p:animEffect transition="in" filter="dissolve">
                                      <p:cBhvr>
                                        <p:cTn id="14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5" grpId="0" animBg="1"/>
      <p:bldP spid="6" grpId="0" animBg="1"/>
      <p:bldP spid="12" grpId="0" animBg="1"/>
      <p:bldP spid="13"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D29C47B-BB24-73CB-84C0-A4E472F91456}"/>
                  </a:ext>
                </a:extLst>
              </p:cNvPr>
              <p:cNvSpPr>
                <a:spLocks noGrp="1"/>
              </p:cNvSpPr>
              <p:nvPr>
                <p:ph type="body" sz="quarter" idx="13"/>
              </p:nvPr>
            </p:nvSpPr>
            <p:spPr/>
            <p:txBody>
              <a:bodyPr/>
              <a:lstStyle/>
              <a:p>
                <a:r>
                  <a:rPr lang="de-DE" b="1" dirty="0">
                    <a:solidFill>
                      <a:schemeClr val="accent4"/>
                    </a:solidFill>
                  </a:rPr>
                  <a:t>Beispiel (</a:t>
                </a:r>
                <a:r>
                  <a:rPr lang="de-DE" b="1" dirty="0" err="1">
                    <a:solidFill>
                      <a:schemeClr val="accent4"/>
                    </a:solidFill>
                  </a:rPr>
                  <a:t>Bertrandsch‘es</a:t>
                </a:r>
                <a:r>
                  <a:rPr lang="de-DE" b="1" dirty="0">
                    <a:solidFill>
                      <a:schemeClr val="accent4"/>
                    </a:solidFill>
                  </a:rPr>
                  <a:t> Paradoxon)</a:t>
                </a:r>
                <a:endParaRPr lang="de-DE" b="1" dirty="0"/>
              </a:p>
              <a:p>
                <a:pPr lvl="1"/>
                <a:r>
                  <a:rPr lang="de-DE" dirty="0"/>
                  <a:t>Offensichtlich gilt </a:t>
                </a:r>
                <a14:m>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3</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oMath>
                </a14:m>
                <a:r>
                  <a:rPr lang="de-DE" dirty="0"/>
                  <a:t>.</a:t>
                </a:r>
              </a:p>
              <a:p>
                <a:pPr lvl="1"/>
                <a:r>
                  <a:rPr lang="de-DE" dirty="0"/>
                  <a:t>Weitere Methoden zur Sehnenbestimmung liefern sogar noch weitere Ergebnisse!</a:t>
                </a:r>
              </a:p>
              <a:p>
                <a:pPr lvl="1"/>
                <a:r>
                  <a:rPr lang="de-DE" dirty="0"/>
                  <a:t>Die kontinuierliche Gleichverteilung war eine Zeitlang verpönt, weil man sich die Effekte nicht erklären konnte.</a:t>
                </a:r>
              </a:p>
              <a:p>
                <a:pPr lvl="1"/>
                <a:r>
                  <a:rPr lang="de-DE" dirty="0"/>
                  <a:t>Die Erklärung liegt aber nicht in der Gleichverteilung (die ist in beiden Methoden korrekt angewandt), sondern in der </a:t>
                </a:r>
                <a:r>
                  <a:rPr lang="de-DE" b="1" dirty="0"/>
                  <a:t>unklaren Definition von „zufällig gewählt“.</a:t>
                </a:r>
              </a:p>
              <a:p>
                <a:endParaRPr lang="de-DE" dirty="0"/>
              </a:p>
              <a:p>
                <a:r>
                  <a:rPr lang="de-DE" dirty="0"/>
                  <a:t>Für Interessierte: </a:t>
                </a:r>
                <a:r>
                  <a:rPr lang="de-DE" dirty="0">
                    <a:hlinkClick r:id="rId2"/>
                  </a:rPr>
                  <a:t>Wikipedia Artikel</a:t>
                </a:r>
                <a:endParaRPr lang="de-DE" dirty="0"/>
              </a:p>
              <a:p>
                <a:endParaRPr lang="de-DE" dirty="0"/>
              </a:p>
            </p:txBody>
          </p:sp>
        </mc:Choice>
        <mc:Fallback xmlns="">
          <p:sp>
            <p:nvSpPr>
              <p:cNvPr id="2" name="Text Placeholder 1">
                <a:extLst>
                  <a:ext uri="{FF2B5EF4-FFF2-40B4-BE49-F238E27FC236}">
                    <a16:creationId xmlns:a16="http://schemas.microsoft.com/office/drawing/2014/main" id="{6D29C47B-BB24-73CB-84C0-A4E472F91456}"/>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93E5E44-A779-A0B2-F539-DA8BB9FB48E6}"/>
              </a:ext>
            </a:extLst>
          </p:cNvPr>
          <p:cNvSpPr>
            <a:spLocks noGrp="1"/>
          </p:cNvSpPr>
          <p:nvPr>
            <p:ph type="title"/>
          </p:nvPr>
        </p:nvSpPr>
        <p:spPr/>
        <p:txBody>
          <a:bodyPr/>
          <a:lstStyle/>
          <a:p>
            <a:r>
              <a:rPr lang="de-DE" dirty="0"/>
              <a:t>Exkurs: </a:t>
            </a:r>
            <a:r>
              <a:rPr lang="de-DE" dirty="0" err="1"/>
              <a:t>Bertrandsch‘es</a:t>
            </a:r>
            <a:r>
              <a:rPr lang="de-DE" dirty="0"/>
              <a:t> Paradoxon</a:t>
            </a:r>
          </a:p>
        </p:txBody>
      </p:sp>
      <p:sp>
        <p:nvSpPr>
          <p:cNvPr id="4" name="Ellipse 7">
            <a:extLst>
              <a:ext uri="{FF2B5EF4-FFF2-40B4-BE49-F238E27FC236}">
                <a16:creationId xmlns:a16="http://schemas.microsoft.com/office/drawing/2014/main" id="{B3249132-4573-199B-4635-766E49905810}"/>
              </a:ext>
            </a:extLst>
          </p:cNvPr>
          <p:cNvSpPr/>
          <p:nvPr/>
        </p:nvSpPr>
        <p:spPr bwMode="gray">
          <a:xfrm>
            <a:off x="7607604" y="1851670"/>
            <a:ext cx="1242000" cy="12428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 name="Gleichschenkliges Dreieck 6">
            <a:extLst>
              <a:ext uri="{FF2B5EF4-FFF2-40B4-BE49-F238E27FC236}">
                <a16:creationId xmlns:a16="http://schemas.microsoft.com/office/drawing/2014/main" id="{41595EA2-C736-3C28-6729-7126300AAC51}"/>
              </a:ext>
            </a:extLst>
          </p:cNvPr>
          <p:cNvSpPr/>
          <p:nvPr/>
        </p:nvSpPr>
        <p:spPr bwMode="gray">
          <a:xfrm>
            <a:off x="7694143" y="1851670"/>
            <a:ext cx="1068922" cy="92209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6" name="Gerader Verbinder 9">
            <a:extLst>
              <a:ext uri="{FF2B5EF4-FFF2-40B4-BE49-F238E27FC236}">
                <a16:creationId xmlns:a16="http://schemas.microsoft.com/office/drawing/2014/main" id="{3CD0AAF8-4750-4A1A-7354-3DBF7A4C7A72}"/>
              </a:ext>
            </a:extLst>
          </p:cNvPr>
          <p:cNvCxnSpPr>
            <a:cxnSpLocks/>
            <a:stCxn id="4" idx="4"/>
            <a:endCxn id="4" idx="2"/>
          </p:cNvCxnSpPr>
          <p:nvPr/>
        </p:nvCxnSpPr>
        <p:spPr bwMode="gray">
          <a:xfrm flipH="1" flipV="1">
            <a:off x="7607604" y="2473079"/>
            <a:ext cx="621000" cy="62140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Gerader Verbinder 11">
            <a:extLst>
              <a:ext uri="{FF2B5EF4-FFF2-40B4-BE49-F238E27FC236}">
                <a16:creationId xmlns:a16="http://schemas.microsoft.com/office/drawing/2014/main" id="{8B3873FB-F847-566B-7501-02EF6C89991B}"/>
              </a:ext>
            </a:extLst>
          </p:cNvPr>
          <p:cNvCxnSpPr>
            <a:cxnSpLocks/>
            <a:stCxn id="4" idx="7"/>
            <a:endCxn id="4" idx="3"/>
          </p:cNvCxnSpPr>
          <p:nvPr/>
        </p:nvCxnSpPr>
        <p:spPr bwMode="gray">
          <a:xfrm flipH="1">
            <a:off x="7789491" y="2033676"/>
            <a:ext cx="878227" cy="8788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13">
            <a:extLst>
              <a:ext uri="{FF2B5EF4-FFF2-40B4-BE49-F238E27FC236}">
                <a16:creationId xmlns:a16="http://schemas.microsoft.com/office/drawing/2014/main" id="{04FD709C-5B1A-905E-A7B4-4B26D2136224}"/>
              </a:ext>
            </a:extLst>
          </p:cNvPr>
          <p:cNvCxnSpPr>
            <a:cxnSpLocks/>
            <a:stCxn id="5" idx="0"/>
            <a:endCxn id="4" idx="5"/>
          </p:cNvCxnSpPr>
          <p:nvPr/>
        </p:nvCxnSpPr>
        <p:spPr bwMode="gray">
          <a:xfrm>
            <a:off x="8228604" y="1851670"/>
            <a:ext cx="439113" cy="1060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15">
            <a:extLst>
              <a:ext uri="{FF2B5EF4-FFF2-40B4-BE49-F238E27FC236}">
                <a16:creationId xmlns:a16="http://schemas.microsoft.com/office/drawing/2014/main" id="{9F4519F1-8458-BAE7-3CF4-2331B20C493C}"/>
              </a:ext>
            </a:extLst>
          </p:cNvPr>
          <p:cNvCxnSpPr>
            <a:cxnSpLocks/>
            <a:stCxn id="4" idx="1"/>
            <a:endCxn id="4" idx="2"/>
          </p:cNvCxnSpPr>
          <p:nvPr/>
        </p:nvCxnSpPr>
        <p:spPr bwMode="gray">
          <a:xfrm flipH="1">
            <a:off x="7607604" y="2033676"/>
            <a:ext cx="181887" cy="43940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83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dissolv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b="1"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9074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79FD9F3-08EB-971A-0A51-52A32520C588}"/>
                  </a:ext>
                </a:extLst>
              </p:cNvPr>
              <p:cNvSpPr>
                <a:spLocks noGrp="1"/>
              </p:cNvSpPr>
              <p:nvPr>
                <p:ph type="body" sz="quarter" idx="13"/>
              </p:nvPr>
            </p:nvSpPr>
            <p:spPr/>
            <p:txBody>
              <a:bodyPr/>
              <a:lstStyle/>
              <a:p>
                <a:r>
                  <a:rPr lang="de-DE" dirty="0"/>
                  <a:t>Stetige Gleichverteilungen erfordern ein fixiertes Intervall und erlauben keine Häufungen von Ergebnisauftritten in einem Bereich. Anders ist dies bei der Exponentialverteilung.</a:t>
                </a:r>
              </a:p>
              <a:p>
                <a:endParaRPr lang="de-DE" dirty="0"/>
              </a:p>
              <a:p>
                <a:r>
                  <a:rPr lang="de-DE" b="1" dirty="0">
                    <a:solidFill>
                      <a:schemeClr val="accent4"/>
                    </a:solidFill>
                  </a:rPr>
                  <a:t>Beispiel (Exponentialverteilung)</a:t>
                </a:r>
                <a:r>
                  <a:rPr lang="de-DE" dirty="0"/>
                  <a:t>. Ein Labor stellt ein radioaktives Element her und analysiert, wie lange die Atome für den Zerfall brauchen. Die meisten Atome zerfallen nach sehr kurzer Zeit, nur wenige Atome überdauern auch für längere Zeit.</a:t>
                </a:r>
              </a:p>
              <a:p>
                <a:pPr lvl="1"/>
                <a:r>
                  <a:rPr lang="de-DE" sz="1200" dirty="0"/>
                  <a:t>Für ein zufällig gewähltes Atom liegt die Zeit bis zum Zerfall in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ℝ</m:t>
                        </m:r>
                      </m:e>
                      <m:sub>
                        <m:r>
                          <a:rPr lang="de-DE" sz="1200" b="0" i="1" smtClean="0">
                            <a:latin typeface="Cambria Math" panose="02040503050406030204" pitchFamily="18" charset="0"/>
                          </a:rPr>
                          <m:t>+</m:t>
                        </m:r>
                      </m:sub>
                    </m:sSub>
                  </m:oMath>
                </a14:m>
                <a:r>
                  <a:rPr lang="de-DE" sz="1200" dirty="0"/>
                  <a:t>.</a:t>
                </a:r>
              </a:p>
              <a:p>
                <a:pPr lvl="1"/>
                <a:r>
                  <a:rPr lang="de-DE" sz="1200" dirty="0"/>
                  <a:t>Die Zeit bis zum Zerfall ist nach oben nicht begrenzt.</a:t>
                </a:r>
              </a:p>
              <a:p>
                <a:pPr lvl="1"/>
                <a:r>
                  <a:rPr lang="de-DE" sz="1200" dirty="0"/>
                  <a:t>Die Zeit bis zum Zerfall liegt wahrscheinlicher in einem niedrigen Bereich als in einem hohen Bereich.</a:t>
                </a:r>
              </a:p>
              <a:p>
                <a:endParaRPr lang="de-DE" dirty="0"/>
              </a:p>
            </p:txBody>
          </p:sp>
        </mc:Choice>
        <mc:Fallback xmlns="">
          <p:sp>
            <p:nvSpPr>
              <p:cNvPr id="2" name="Text Placeholder 1">
                <a:extLst>
                  <a:ext uri="{FF2B5EF4-FFF2-40B4-BE49-F238E27FC236}">
                    <a16:creationId xmlns:a16="http://schemas.microsoft.com/office/drawing/2014/main" id="{379FD9F3-08EB-971A-0A51-52A32520C58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73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33B308B-97DE-30CC-4E0D-16EB683E81D1}"/>
              </a:ext>
            </a:extLst>
          </p:cNvPr>
          <p:cNvSpPr>
            <a:spLocks noGrp="1"/>
          </p:cNvSpPr>
          <p:nvPr>
            <p:ph type="title"/>
          </p:nvPr>
        </p:nvSpPr>
        <p:spPr/>
        <p:txBody>
          <a:bodyPr/>
          <a:lstStyle/>
          <a:p>
            <a:r>
              <a:rPr lang="de-DE" dirty="0"/>
              <a:t>Exponentialverteilung: Einführendes Beispiel</a:t>
            </a:r>
          </a:p>
        </p:txBody>
      </p:sp>
      <p:pic>
        <p:nvPicPr>
          <p:cNvPr id="3074" name="Picture 2" descr="undefined">
            <a:extLst>
              <a:ext uri="{FF2B5EF4-FFF2-40B4-BE49-F238E27FC236}">
                <a16:creationId xmlns:a16="http://schemas.microsoft.com/office/drawing/2014/main" id="{7E55EDFD-3FCC-F52F-668F-2E71DEE60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2139702"/>
            <a:ext cx="1212960" cy="105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023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dissolve">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BF2533C-D291-CDE6-894B-658B18ECD875}"/>
                  </a:ext>
                </a:extLst>
              </p:cNvPr>
              <p:cNvSpPr>
                <a:spLocks noGrp="1"/>
              </p:cNvSpPr>
              <p:nvPr>
                <p:ph type="body" sz="quarter" idx="13"/>
              </p:nvPr>
            </p:nvSpPr>
            <p:spPr>
              <a:xfrm>
                <a:off x="358776" y="1239837"/>
                <a:ext cx="7021536" cy="2772073"/>
              </a:xfrm>
            </p:spPr>
            <p:txBody>
              <a:bodyPr/>
              <a:lstStyle/>
              <a:p>
                <a:r>
                  <a:rPr lang="de-DE" b="1" dirty="0">
                    <a:solidFill>
                      <a:schemeClr val="accent1"/>
                    </a:solidFill>
                  </a:rPr>
                  <a:t>Definition (Exponentialverteilung)</a:t>
                </a:r>
                <a:r>
                  <a:rPr lang="de-DE" dirty="0"/>
                  <a:t>. Für einen Parameter </a:t>
                </a:r>
                <a14:m>
                  <m:oMath xmlns:m="http://schemas.openxmlformats.org/officeDocument/2006/math">
                    <m:r>
                      <a:rPr lang="de-DE"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bezeichnen wir die Wahrscheinlichkeitsverteilung </a:t>
                </a:r>
                <a14:m>
                  <m:oMath xmlns:m="http://schemas.openxmlformats.org/officeDocument/2006/math">
                    <m:r>
                      <a:rPr lang="de-DE" i="1">
                        <a:latin typeface="Cambria Math" panose="02040503050406030204" pitchFamily="18" charset="0"/>
                      </a:rPr>
                      <m:t>ℰ</m:t>
                    </m:r>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𝜆</m:t>
                        </m:r>
                      </m:e>
                    </m:d>
                  </m:oMath>
                </a14:m>
                <a:r>
                  <a:rPr lang="de-DE" dirty="0"/>
                  <a:t> auf dem Ereignisraum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e>
                    </m:d>
                  </m:oMath>
                </a14:m>
                <a:r>
                  <a:rPr lang="de-DE" dirty="0"/>
                  <a:t> als Exponentialverteilung, falls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ℰ</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𝜆</m:t>
                          </m:r>
                        </m:e>
                      </m:d>
                      <m:r>
                        <a:rPr lang="de-DE" b="0" i="1" smtClean="0">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r>
                            <a:rPr lang="de-DE" b="0" i="1" smtClean="0">
                              <a:latin typeface="Cambria Math" panose="02040503050406030204" pitchFamily="18" charset="0"/>
                            </a:rPr>
                            <m:t>𝜆</m:t>
                          </m:r>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exp</m:t>
                              </m:r>
                            </m:fName>
                            <m:e>
                              <m:d>
                                <m:dPr>
                                  <m:ctrlPr>
                                    <a:rPr lang="de-DE" b="0" i="1" smtClean="0">
                                      <a:latin typeface="Cambria Math" panose="02040503050406030204" pitchFamily="18" charset="0"/>
                                    </a:rPr>
                                  </m:ctrlPr>
                                </m:dPr>
                                <m:e>
                                  <m:r>
                                    <a:rPr lang="de-DE" b="0" i="1" smtClean="0">
                                      <a:latin typeface="Cambria Math" panose="02040503050406030204" pitchFamily="18" charset="0"/>
                                    </a:rPr>
                                    <m:t>−</m:t>
                                  </m:r>
                                  <m:r>
                                    <a:rPr lang="de-DE" b="0" i="1" smtClean="0">
                                      <a:latin typeface="Cambria Math" panose="02040503050406030204" pitchFamily="18" charset="0"/>
                                    </a:rPr>
                                    <m:t>𝜆</m:t>
                                  </m:r>
                                  <m:r>
                                    <a:rPr lang="de-DE" b="0" i="1" smtClean="0">
                                      <a:latin typeface="Cambria Math" panose="02040503050406030204" pitchFamily="18" charset="0"/>
                                    </a:rPr>
                                    <m:t>⋅</m:t>
                                  </m:r>
                                  <m:r>
                                    <a:rPr lang="de-DE" b="0" i="1" smtClean="0">
                                      <a:latin typeface="Cambria Math" panose="02040503050406030204" pitchFamily="18" charset="0"/>
                                    </a:rPr>
                                    <m:t>𝑥</m:t>
                                  </m:r>
                                </m:e>
                              </m:d>
                            </m:e>
                          </m:func>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en-US" b="0" i="1" smtClean="0">
                              <a:latin typeface="Cambria Math" panose="02040503050406030204" pitchFamily="18" charset="0"/>
                            </a:rPr>
                            <m:t> </m:t>
                          </m:r>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r>
                  <a:rPr lang="de-DE" b="1" dirty="0">
                    <a:solidFill>
                      <a:schemeClr val="accent2"/>
                    </a:solidFill>
                  </a:rPr>
                  <a:t>Bemerkung (Exponentialverteilung)</a:t>
                </a:r>
                <a:r>
                  <a:rPr lang="de-DE" dirty="0"/>
                  <a:t>. Intuitiv sind alle nicht-negativen reellen Zahlen als Ergebnis möglich, wobei niedrige Ergebnisse vermehrt auftreten.</a:t>
                </a:r>
              </a:p>
              <a:p>
                <a:r>
                  <a:rPr lang="de-DE" b="1" dirty="0">
                    <a:solidFill>
                      <a:schemeClr val="accent1"/>
                    </a:solidFill>
                  </a:rPr>
                  <a:t>Satz (Verteilungsfunktion der Exponentialverteilung)</a:t>
                </a:r>
                <a:r>
                  <a:rPr lang="de-DE" dirty="0"/>
                  <a:t>. Sei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exponentialverteilt mit Parameter </a:t>
                </a:r>
                <a14:m>
                  <m:oMath xmlns:m="http://schemas.openxmlformats.org/officeDocument/2006/math">
                    <m:r>
                      <a:rPr lang="en-US" b="0" i="1" smtClean="0">
                        <a:latin typeface="Cambria Math" panose="02040503050406030204" pitchFamily="18" charset="0"/>
                      </a:rPr>
                      <m:t>𝜆</m:t>
                    </m:r>
                  </m:oMath>
                </a14:m>
                <a:r>
                  <a:rPr lang="de-DE" dirty="0"/>
                  <a:t>. Dann gilt für die Verteilungsfunktion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𝑐</m:t>
                          </m:r>
                        </m:e>
                      </m:d>
                      <m:r>
                        <a:rPr lang="de-DE" b="0" i="1" smtClean="0">
                          <a:latin typeface="Cambria Math" panose="02040503050406030204" pitchFamily="18" charset="0"/>
                        </a:rPr>
                        <m:t>=</m:t>
                      </m:r>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𝑐</m:t>
                              </m:r>
                            </m:e>
                          </m:d>
                        </m:e>
                      </m:func>
                    </m:oMath>
                  </m:oMathPara>
                </a14:m>
                <a:endParaRPr lang="de-DE" dirty="0"/>
              </a:p>
              <a:p>
                <a:pPr lvl="1"/>
                <a:r>
                  <a:rPr lang="de-DE" b="1" dirty="0"/>
                  <a:t>Beweis</a:t>
                </a:r>
                <a:r>
                  <a:rPr lang="de-DE" dirty="0"/>
                  <a:t>: Per Definition der Verteilungsfunktion</a:t>
                </a:r>
              </a:p>
              <a:p>
                <a:endParaRPr lang="de-DE" dirty="0"/>
              </a:p>
            </p:txBody>
          </p:sp>
        </mc:Choice>
        <mc:Fallback xmlns="">
          <p:sp>
            <p:nvSpPr>
              <p:cNvPr id="2" name="Text Placeholder 1">
                <a:extLst>
                  <a:ext uri="{FF2B5EF4-FFF2-40B4-BE49-F238E27FC236}">
                    <a16:creationId xmlns:a16="http://schemas.microsoft.com/office/drawing/2014/main" id="{7BF2533C-D291-CDE6-894B-658B18ECD875}"/>
                  </a:ext>
                </a:extLst>
              </p:cNvPr>
              <p:cNvSpPr>
                <a:spLocks noGrp="1" noRot="1" noChangeAspect="1" noMove="1" noResize="1" noEditPoints="1" noAdjustHandles="1" noChangeArrowheads="1" noChangeShapeType="1" noTextEdit="1"/>
              </p:cNvSpPr>
              <p:nvPr>
                <p:ph type="body" sz="quarter" idx="13"/>
              </p:nvPr>
            </p:nvSpPr>
            <p:spPr>
              <a:xfrm>
                <a:off x="358776" y="1239837"/>
                <a:ext cx="7021536" cy="2772073"/>
              </a:xfrm>
              <a:blipFill>
                <a:blip r:embed="rId2"/>
                <a:stretch>
                  <a:fillRect t="-5936" r="-542" b="-319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551279EA-8B9F-8D75-6957-57C0ABAA880B}"/>
              </a:ext>
            </a:extLst>
          </p:cNvPr>
          <p:cNvSpPr>
            <a:spLocks noGrp="1"/>
          </p:cNvSpPr>
          <p:nvPr>
            <p:ph type="title"/>
          </p:nvPr>
        </p:nvSpPr>
        <p:spPr/>
        <p:txBody>
          <a:bodyPr/>
          <a:lstStyle/>
          <a:p>
            <a:r>
              <a:rPr lang="de-DE" dirty="0"/>
              <a:t>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E5E018-C5A1-61D4-C01C-7C2D8935342A}"/>
                  </a:ext>
                </a:extLst>
              </p:cNvPr>
              <p:cNvSpPr txBox="1"/>
              <p:nvPr/>
            </p:nvSpPr>
            <p:spPr bwMode="gray">
              <a:xfrm>
                <a:off x="827584" y="4011910"/>
                <a:ext cx="5688632" cy="7349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𝐹</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𝑐</m:t>
                          </m:r>
                        </m:e>
                      </m:d>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0</m:t>
                          </m:r>
                        </m:sub>
                        <m:sup>
                          <m:r>
                            <a:rPr lang="en-US" sz="1400" b="0" i="1" smtClean="0">
                              <a:latin typeface="Cambria Math" panose="02040503050406030204" pitchFamily="18" charset="0"/>
                            </a:rPr>
                            <m:t>𝑐</m:t>
                          </m:r>
                        </m:sup>
                        <m:e>
                          <m:r>
                            <a:rPr lang="de-DE" sz="1400" i="1">
                              <a:latin typeface="Cambria Math" panose="02040503050406030204" pitchFamily="18" charset="0"/>
                            </a:rPr>
                            <m:t>𝜆</m:t>
                          </m:r>
                          <m:r>
                            <a:rPr lang="de-DE" sz="1400" i="1">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r>
                                    <a:rPr lang="de-DE" sz="1400" i="1">
                                      <a:latin typeface="Cambria Math" panose="02040503050406030204" pitchFamily="18" charset="0"/>
                                    </a:rPr>
                                    <m:t>𝑥</m:t>
                                  </m:r>
                                </m:e>
                              </m:d>
                            </m:e>
                          </m:func>
                          <m:r>
                            <a:rPr lang="en-US" sz="1400" b="0" i="1" smtClean="0">
                              <a:latin typeface="Cambria Math" panose="02040503050406030204" pitchFamily="18" charset="0"/>
                            </a:rPr>
                            <m:t> </m:t>
                          </m:r>
                          <m:r>
                            <a:rPr lang="de-DE" sz="1400" i="1">
                              <a:latin typeface="Cambria Math" panose="02040503050406030204" pitchFamily="18" charset="0"/>
                            </a:rPr>
                            <m:t>ⅆ</m:t>
                          </m:r>
                          <m:r>
                            <a:rPr lang="de-DE" sz="1400" i="1">
                              <a:latin typeface="Cambria Math" panose="02040503050406030204" pitchFamily="18" charset="0"/>
                            </a:rPr>
                            <m:t>𝑥</m:t>
                          </m:r>
                        </m:e>
                      </m:nary>
                      <m:r>
                        <a:rPr lang="en-US" sz="1400" i="1">
                          <a:latin typeface="Cambria Math" panose="02040503050406030204" pitchFamily="18" charset="0"/>
                        </a:rPr>
                        <m:t>=</m:t>
                      </m:r>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unc>
                                <m:funcPr>
                                  <m:ctrlPr>
                                    <a:rPr lang="en-US" sz="1400" b="0" i="1" smtClean="0">
                                      <a:latin typeface="Cambria Math" panose="02040503050406030204" pitchFamily="18" charset="0"/>
                                    </a:rPr>
                                  </m:ctrlPr>
                                </m:funcPr>
                                <m:fNa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r>
                                        <a:rPr lang="en-US" sz="1400" b="0" i="1" smtClean="0">
                                          <a:latin typeface="Cambria Math" panose="02040503050406030204" pitchFamily="18" charset="0"/>
                                        </a:rPr>
                                        <m:t>𝜆</m:t>
                                      </m:r>
                                      <m:r>
                                        <a:rPr lang="en-US" sz="1400" b="0" i="1" smtClean="0">
                                          <a:latin typeface="Cambria Math" panose="02040503050406030204" pitchFamily="18" charset="0"/>
                                        </a:rPr>
                                        <m:t>⋅</m:t>
                                      </m:r>
                                      <m:r>
                                        <a:rPr lang="en-US" sz="1400" b="0" i="1" smtClean="0">
                                          <a:latin typeface="Cambria Math" panose="02040503050406030204" pitchFamily="18" charset="0"/>
                                        </a:rPr>
                                        <m:t>𝑥</m:t>
                                      </m:r>
                                    </m:e>
                                  </m:d>
                                </m:e>
                              </m:func>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𝑐</m:t>
                          </m:r>
                        </m:sup>
                      </m:sSubSup>
                    </m:oMath>
                  </m:oMathPara>
                </a14:m>
                <a:endParaRPr lang="de-DE" sz="1400" dirty="0"/>
              </a:p>
            </p:txBody>
          </p:sp>
        </mc:Choice>
        <mc:Fallback xmlns="">
          <p:sp>
            <p:nvSpPr>
              <p:cNvPr id="4" name="TextBox 3">
                <a:extLst>
                  <a:ext uri="{FF2B5EF4-FFF2-40B4-BE49-F238E27FC236}">
                    <a16:creationId xmlns:a16="http://schemas.microsoft.com/office/drawing/2014/main" id="{D6E5E018-C5A1-61D4-C01C-7C2D8935342A}"/>
                  </a:ext>
                </a:extLst>
              </p:cNvPr>
              <p:cNvSpPr txBox="1">
                <a:spLocks noRot="1" noChangeAspect="1" noMove="1" noResize="1" noEditPoints="1" noAdjustHandles="1" noChangeArrowheads="1" noChangeShapeType="1" noTextEdit="1"/>
              </p:cNvSpPr>
              <p:nvPr/>
            </p:nvSpPr>
            <p:spPr bwMode="gray">
              <a:xfrm>
                <a:off x="827584" y="4011910"/>
                <a:ext cx="5688632" cy="734945"/>
              </a:xfrm>
              <a:prstGeom prst="rect">
                <a:avLst/>
              </a:prstGeom>
              <a:blipFill>
                <a:blip r:embed="rId3"/>
                <a:stretch>
                  <a:fillRect t="-101695" b="-15593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31F812-BE50-E1C8-CEA2-1F26149C2827}"/>
                  </a:ext>
                </a:extLst>
              </p:cNvPr>
              <p:cNvSpPr txBox="1"/>
              <p:nvPr/>
            </p:nvSpPr>
            <p:spPr bwMode="gray">
              <a:xfrm>
                <a:off x="1907704" y="4727722"/>
                <a:ext cx="230425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unc>
                        <m:funcPr>
                          <m:ctrlPr>
                            <a:rPr lang="en-US" sz="1400" i="1">
                              <a:latin typeface="Cambria Math" panose="02040503050406030204" pitchFamily="18" charset="0"/>
                            </a:rPr>
                          </m:ctrlPr>
                        </m:funcPr>
                        <m:fName>
                          <m:r>
                            <a:rPr lang="en-US" sz="1400">
                              <a:latin typeface="Cambria Math" panose="02040503050406030204" pitchFamily="18" charset="0"/>
                            </a:rPr>
                            <m:t>−</m:t>
                          </m:r>
                          <m:r>
                            <m:rPr>
                              <m:sty m:val="p"/>
                            </m:rPr>
                            <a:rPr lang="en-US" sz="1400">
                              <a:latin typeface="Cambria Math" panose="02040503050406030204" pitchFamily="18" charset="0"/>
                            </a:rPr>
                            <m:t>exp</m:t>
                          </m:r>
                        </m:fName>
                        <m:e>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r>
                                <a:rPr lang="en-US" sz="1400" i="1">
                                  <a:latin typeface="Cambria Math" panose="02040503050406030204" pitchFamily="18" charset="0"/>
                                </a:rPr>
                                <m:t>𝑐</m:t>
                              </m:r>
                            </m:e>
                          </m:d>
                          <m:r>
                            <a:rPr lang="en-US" sz="1400" i="1">
                              <a:latin typeface="Cambria Math" panose="02040503050406030204" pitchFamily="18" charset="0"/>
                            </a:rPr>
                            <m:t>+1</m:t>
                          </m:r>
                        </m:e>
                      </m:func>
                    </m:oMath>
                  </m:oMathPara>
                </a14:m>
                <a:endParaRPr lang="de-DE" sz="1400" dirty="0"/>
              </a:p>
            </p:txBody>
          </p:sp>
        </mc:Choice>
        <mc:Fallback xmlns="">
          <p:sp>
            <p:nvSpPr>
              <p:cNvPr id="5" name="TextBox 4">
                <a:extLst>
                  <a:ext uri="{FF2B5EF4-FFF2-40B4-BE49-F238E27FC236}">
                    <a16:creationId xmlns:a16="http://schemas.microsoft.com/office/drawing/2014/main" id="{4431F812-BE50-E1C8-CEA2-1F26149C2827}"/>
                  </a:ext>
                </a:extLst>
              </p:cNvPr>
              <p:cNvSpPr txBox="1">
                <a:spLocks noRot="1" noChangeAspect="1" noMove="1" noResize="1" noEditPoints="1" noAdjustHandles="1" noChangeArrowheads="1" noChangeShapeType="1" noTextEdit="1"/>
              </p:cNvSpPr>
              <p:nvPr/>
            </p:nvSpPr>
            <p:spPr bwMode="gray">
              <a:xfrm>
                <a:off x="1907704" y="4727722"/>
                <a:ext cx="2304256" cy="307777"/>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704152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dissolve">
                                      <p:cBhvr>
                                        <p:cTn id="3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Exponentialverteilung: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428434" y="138869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ℰ</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428434" y="1388692"/>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121807"/>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dexp</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x,l</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388942"/>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pexp</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x,l</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p:cNvCxnSpPr>
          <p:nvPr/>
        </p:nvCxnSpPr>
        <p:spPr bwMode="gray">
          <a:xfrm flipH="1" flipV="1">
            <a:off x="1619672" y="4329335"/>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771779" y="4189405"/>
                <a:ext cx="225760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𝑙</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771779" y="4189405"/>
                <a:ext cx="2257600" cy="307369"/>
              </a:xfrm>
              <a:prstGeom prst="rect">
                <a:avLst/>
              </a:prstGeom>
              <a:blipFill>
                <a:blip r:embed="rId3"/>
                <a:stretch>
                  <a:fillRect b="-3846"/>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1646990" y="4593886"/>
            <a:ext cx="3133465"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4780455" y="4449868"/>
                <a:ext cx="248123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ℰ</m:t>
                    </m:r>
                    <m:d>
                      <m:dPr>
                        <m:ctrlPr>
                          <a:rPr lang="en-US" sz="1050" i="1" dirty="0">
                            <a:solidFill>
                              <a:srgbClr val="C00000"/>
                            </a:solidFill>
                            <a:latin typeface="Cambria Math" panose="02040503050406030204" pitchFamily="18" charset="0"/>
                          </a:rPr>
                        </m:ctrlPr>
                      </m:dPr>
                      <m:e>
                        <m:r>
                          <a:rPr lang="en-US" sz="1050" i="1" dirty="0">
                            <a:solidFill>
                              <a:srgbClr val="C00000"/>
                            </a:solidFill>
                            <a:latin typeface="Cambria Math" panose="02040503050406030204" pitchFamily="18" charset="0"/>
                          </a:rPr>
                          <m:t>𝑙</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4780455" y="4449868"/>
                <a:ext cx="2481230" cy="307369"/>
              </a:xfrm>
              <a:prstGeom prst="rect">
                <a:avLst/>
              </a:prstGeom>
              <a:blipFill>
                <a:blip r:embed="rId4"/>
                <a:stretch>
                  <a:fillRect b="-4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5458745"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ℰ</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0.5</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5458745" y="1392554"/>
                <a:ext cx="1671630" cy="334270"/>
              </a:xfrm>
              <a:prstGeom prst="rect">
                <a:avLst/>
              </a:prstGeom>
              <a:blipFill>
                <a:blip r:embed="rId5"/>
                <a:stretch>
                  <a:fillRect/>
                </a:stretch>
              </a:blipFill>
            </p:spPr>
            <p:txBody>
              <a:bodyPr/>
              <a:lstStyle/>
              <a:p>
                <a:r>
                  <a:rPr lang="de-DE">
                    <a:noFill/>
                  </a:rPr>
                  <a:t> </a:t>
                </a:r>
              </a:p>
            </p:txBody>
          </p:sp>
        </mc:Fallback>
      </mc:AlternateContent>
      <p:grpSp>
        <p:nvGrpSpPr>
          <p:cNvPr id="334" name="Group 333">
            <a:extLst>
              <a:ext uri="{FF2B5EF4-FFF2-40B4-BE49-F238E27FC236}">
                <a16:creationId xmlns:a16="http://schemas.microsoft.com/office/drawing/2014/main" id="{A108EB03-8539-5FEA-5079-CD1EAEB79A95}"/>
              </a:ext>
            </a:extLst>
          </p:cNvPr>
          <p:cNvGrpSpPr/>
          <p:nvPr/>
        </p:nvGrpSpPr>
        <p:grpSpPr>
          <a:xfrm>
            <a:off x="553204" y="1825365"/>
            <a:ext cx="3396941" cy="2183223"/>
            <a:chOff x="553204" y="1825365"/>
            <a:chExt cx="3396941" cy="2183223"/>
          </a:xfrm>
        </p:grpSpPr>
        <p:sp>
          <p:nvSpPr>
            <p:cNvPr id="9" name="Freeform 8">
              <a:extLst>
                <a:ext uri="{FF2B5EF4-FFF2-40B4-BE49-F238E27FC236}">
                  <a16:creationId xmlns:a16="http://schemas.microsoft.com/office/drawing/2014/main" id="{B53EA303-C049-05DB-C245-62D74DB95747}"/>
                </a:ext>
              </a:extLst>
            </p:cNvPr>
            <p:cNvSpPr/>
            <p:nvPr/>
          </p:nvSpPr>
          <p:spPr>
            <a:xfrm>
              <a:off x="960870" y="1825365"/>
              <a:ext cx="2961145" cy="1910375"/>
            </a:xfrm>
            <a:custGeom>
              <a:avLst/>
              <a:gdLst>
                <a:gd name="connsiteX0" fmla="*/ 0 w 2961145"/>
                <a:gd name="connsiteY0" fmla="*/ 1910376 h 1910375"/>
                <a:gd name="connsiteX1" fmla="*/ 2961146 w 2961145"/>
                <a:gd name="connsiteY1" fmla="*/ 1910376 h 1910375"/>
                <a:gd name="connsiteX2" fmla="*/ 2961146 w 2961145"/>
                <a:gd name="connsiteY2" fmla="*/ 0 h 1910375"/>
                <a:gd name="connsiteX3" fmla="*/ 0 w 2961145"/>
                <a:gd name="connsiteY3" fmla="*/ 0 h 1910375"/>
              </a:gdLst>
              <a:ahLst/>
              <a:cxnLst>
                <a:cxn ang="0">
                  <a:pos x="connsiteX0" y="connsiteY0"/>
                </a:cxn>
                <a:cxn ang="0">
                  <a:pos x="connsiteX1" y="connsiteY1"/>
                </a:cxn>
                <a:cxn ang="0">
                  <a:pos x="connsiteX2" y="connsiteY2"/>
                </a:cxn>
                <a:cxn ang="0">
                  <a:pos x="connsiteX3" y="connsiteY3"/>
                </a:cxn>
              </a:cxnLst>
              <a:rect l="l" t="t" r="r" b="b"/>
              <a:pathLst>
                <a:path w="2961145" h="1910375">
                  <a:moveTo>
                    <a:pt x="0" y="1910376"/>
                  </a:moveTo>
                  <a:lnTo>
                    <a:pt x="2961146" y="1910376"/>
                  </a:lnTo>
                  <a:lnTo>
                    <a:pt x="2961146" y="0"/>
                  </a:lnTo>
                  <a:lnTo>
                    <a:pt x="0" y="0"/>
                  </a:lnTo>
                  <a:close/>
                </a:path>
              </a:pathLst>
            </a:custGeom>
            <a:solidFill>
              <a:srgbClr val="FFFFFF"/>
            </a:solidFill>
            <a:ln w="1437" cap="flat">
              <a:noFill/>
              <a:prstDash val="solid"/>
              <a:miter/>
            </a:ln>
          </p:spPr>
          <p:txBody>
            <a:bodyPr rtlCol="0" anchor="ctr"/>
            <a:lstStyle/>
            <a:p>
              <a:endParaRPr lang="de-DE"/>
            </a:p>
          </p:txBody>
        </p:sp>
        <p:sp>
          <p:nvSpPr>
            <p:cNvPr id="10" name="Freeform 9">
              <a:extLst>
                <a:ext uri="{FF2B5EF4-FFF2-40B4-BE49-F238E27FC236}">
                  <a16:creationId xmlns:a16="http://schemas.microsoft.com/office/drawing/2014/main" id="{9B7E0825-F223-0AC4-0EFA-6578F78CC65D}"/>
                </a:ext>
              </a:extLst>
            </p:cNvPr>
            <p:cNvSpPr/>
            <p:nvPr/>
          </p:nvSpPr>
          <p:spPr>
            <a:xfrm>
              <a:off x="96087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41C1D86D-63A8-62F2-C95F-11BFE1506020}"/>
                </a:ext>
              </a:extLst>
            </p:cNvPr>
            <p:cNvSpPr/>
            <p:nvPr/>
          </p:nvSpPr>
          <p:spPr>
            <a:xfrm>
              <a:off x="155309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C294D6C8-DE75-2D34-DF01-88540656FDA5}"/>
                </a:ext>
              </a:extLst>
            </p:cNvPr>
            <p:cNvSpPr/>
            <p:nvPr/>
          </p:nvSpPr>
          <p:spPr>
            <a:xfrm>
              <a:off x="2145319"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8F25BF8C-6006-E6FC-0507-32E958094A67}"/>
                </a:ext>
              </a:extLst>
            </p:cNvPr>
            <p:cNvSpPr/>
            <p:nvPr/>
          </p:nvSpPr>
          <p:spPr>
            <a:xfrm>
              <a:off x="2737552"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23BC6F6E-F5FB-44B7-5CF5-281D15372777}"/>
                </a:ext>
              </a:extLst>
            </p:cNvPr>
            <p:cNvSpPr/>
            <p:nvPr/>
          </p:nvSpPr>
          <p:spPr>
            <a:xfrm>
              <a:off x="3329784"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E08BF696-56F0-47EB-2BCC-180974F342B5}"/>
                </a:ext>
              </a:extLst>
            </p:cNvPr>
            <p:cNvSpPr/>
            <p:nvPr/>
          </p:nvSpPr>
          <p:spPr>
            <a:xfrm>
              <a:off x="3922016"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A02C45E7-591F-C4D9-32B4-E4DC864F985B}"/>
                </a:ext>
              </a:extLst>
            </p:cNvPr>
            <p:cNvSpPr/>
            <p:nvPr/>
          </p:nvSpPr>
          <p:spPr>
            <a:xfrm>
              <a:off x="960870" y="3735740"/>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5747"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3582400A-69E6-BFE4-6219-43DB3566724A}"/>
                </a:ext>
              </a:extLst>
            </p:cNvPr>
            <p:cNvSpPr/>
            <p:nvPr/>
          </p:nvSpPr>
          <p:spPr>
            <a:xfrm>
              <a:off x="960870"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A9A66286-09EC-6628-57BC-61637C26D70B}"/>
                </a:ext>
              </a:extLst>
            </p:cNvPr>
            <p:cNvSpPr/>
            <p:nvPr/>
          </p:nvSpPr>
          <p:spPr>
            <a:xfrm>
              <a:off x="1553098"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48B294F4-C391-7A0D-F29E-5D239D85CB0D}"/>
                </a:ext>
              </a:extLst>
            </p:cNvPr>
            <p:cNvSpPr/>
            <p:nvPr/>
          </p:nvSpPr>
          <p:spPr>
            <a:xfrm>
              <a:off x="2145319"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768CA63C-A742-05FD-C700-78BAF94192D5}"/>
                </a:ext>
              </a:extLst>
            </p:cNvPr>
            <p:cNvSpPr/>
            <p:nvPr/>
          </p:nvSpPr>
          <p:spPr>
            <a:xfrm>
              <a:off x="2737552"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EDA52D4C-6C72-4028-66D5-03B7D5E170BA}"/>
                </a:ext>
              </a:extLst>
            </p:cNvPr>
            <p:cNvSpPr/>
            <p:nvPr/>
          </p:nvSpPr>
          <p:spPr>
            <a:xfrm>
              <a:off x="3329784"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08E67BE2-4C17-A8A7-235E-79AB1C75663F}"/>
                </a:ext>
              </a:extLst>
            </p:cNvPr>
            <p:cNvSpPr/>
            <p:nvPr/>
          </p:nvSpPr>
          <p:spPr>
            <a:xfrm>
              <a:off x="3922016"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14298E29-DEDA-F5C3-522A-8F2DEB774BD6}"/>
                </a:ext>
              </a:extLst>
            </p:cNvPr>
            <p:cNvSpPr/>
            <p:nvPr/>
          </p:nvSpPr>
          <p:spPr>
            <a:xfrm>
              <a:off x="930810" y="3783528"/>
              <a:ext cx="60120" cy="90225"/>
            </a:xfrm>
            <a:custGeom>
              <a:avLst/>
              <a:gdLst>
                <a:gd name="connsiteX0" fmla="*/ 30060 w 60120"/>
                <a:gd name="connsiteY0" fmla="*/ 9319 h 90225"/>
                <a:gd name="connsiteX1" fmla="*/ 16370 w 60120"/>
                <a:gd name="connsiteY1" fmla="*/ 18292 h 90225"/>
                <a:gd name="connsiteX2" fmla="*/ 11827 w 60120"/>
                <a:gd name="connsiteY2" fmla="*/ 45142 h 90225"/>
                <a:gd name="connsiteX3" fmla="*/ 16370 w 60120"/>
                <a:gd name="connsiteY3" fmla="*/ 72005 h 90225"/>
                <a:gd name="connsiteX4" fmla="*/ 30060 w 60120"/>
                <a:gd name="connsiteY4" fmla="*/ 80907 h 90225"/>
                <a:gd name="connsiteX5" fmla="*/ 43749 w 60120"/>
                <a:gd name="connsiteY5" fmla="*/ 72005 h 90225"/>
                <a:gd name="connsiteX6" fmla="*/ 48353 w 60120"/>
                <a:gd name="connsiteY6" fmla="*/ 45142 h 90225"/>
                <a:gd name="connsiteX7" fmla="*/ 43749 w 60120"/>
                <a:gd name="connsiteY7" fmla="*/ 18292 h 90225"/>
                <a:gd name="connsiteX8" fmla="*/ 30060 w 60120"/>
                <a:gd name="connsiteY8" fmla="*/ 9319 h 90225"/>
                <a:gd name="connsiteX9" fmla="*/ 30060 w 60120"/>
                <a:gd name="connsiteY9" fmla="*/ 0 h 90225"/>
                <a:gd name="connsiteX10" fmla="*/ 52372 w 60120"/>
                <a:gd name="connsiteY10" fmla="*/ 11591 h 90225"/>
                <a:gd name="connsiteX11" fmla="*/ 60121 w 60120"/>
                <a:gd name="connsiteY11" fmla="*/ 45142 h 90225"/>
                <a:gd name="connsiteX12" fmla="*/ 52372 w 60120"/>
                <a:gd name="connsiteY12" fmla="*/ 78692 h 90225"/>
                <a:gd name="connsiteX13" fmla="*/ 30060 w 60120"/>
                <a:gd name="connsiteY13" fmla="*/ 90225 h 90225"/>
                <a:gd name="connsiteX14" fmla="*/ 7689 w 60120"/>
                <a:gd name="connsiteY14" fmla="*/ 78692 h 90225"/>
                <a:gd name="connsiteX15" fmla="*/ 0 w 60120"/>
                <a:gd name="connsiteY15" fmla="*/ 45142 h 90225"/>
                <a:gd name="connsiteX16" fmla="*/ 7689 w 60120"/>
                <a:gd name="connsiteY16" fmla="*/ 11591 h 90225"/>
                <a:gd name="connsiteX17" fmla="*/ 30060 w 60120"/>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20" h="90225">
                  <a:moveTo>
                    <a:pt x="30060" y="9319"/>
                  </a:moveTo>
                  <a:cubicBezTo>
                    <a:pt x="24002" y="9319"/>
                    <a:pt x="19437" y="12310"/>
                    <a:pt x="16370" y="18292"/>
                  </a:cubicBezTo>
                  <a:cubicBezTo>
                    <a:pt x="13341" y="24232"/>
                    <a:pt x="11827" y="33177"/>
                    <a:pt x="11827" y="45142"/>
                  </a:cubicBezTo>
                  <a:cubicBezTo>
                    <a:pt x="11827" y="57063"/>
                    <a:pt x="13341" y="66023"/>
                    <a:pt x="16370" y="72005"/>
                  </a:cubicBezTo>
                  <a:cubicBezTo>
                    <a:pt x="19437" y="77944"/>
                    <a:pt x="24002" y="80907"/>
                    <a:pt x="30060" y="80907"/>
                  </a:cubicBezTo>
                  <a:cubicBezTo>
                    <a:pt x="36158" y="80907"/>
                    <a:pt x="40721" y="77944"/>
                    <a:pt x="43749" y="72005"/>
                  </a:cubicBezTo>
                  <a:cubicBezTo>
                    <a:pt x="46818" y="66023"/>
                    <a:pt x="48353" y="57063"/>
                    <a:pt x="48353" y="45142"/>
                  </a:cubicBezTo>
                  <a:cubicBezTo>
                    <a:pt x="48353" y="33177"/>
                    <a:pt x="46818" y="24232"/>
                    <a:pt x="43749" y="18292"/>
                  </a:cubicBezTo>
                  <a:cubicBezTo>
                    <a:pt x="40721" y="12310"/>
                    <a:pt x="36158" y="9319"/>
                    <a:pt x="30060" y="9319"/>
                  </a:cubicBezTo>
                  <a:moveTo>
                    <a:pt x="30060" y="0"/>
                  </a:moveTo>
                  <a:cubicBezTo>
                    <a:pt x="39809" y="0"/>
                    <a:pt x="47245" y="3868"/>
                    <a:pt x="52372" y="11591"/>
                  </a:cubicBezTo>
                  <a:cubicBezTo>
                    <a:pt x="57538" y="19285"/>
                    <a:pt x="60121" y="30459"/>
                    <a:pt x="60121" y="45142"/>
                  </a:cubicBezTo>
                  <a:cubicBezTo>
                    <a:pt x="60121" y="59781"/>
                    <a:pt x="57538" y="70969"/>
                    <a:pt x="52372" y="78692"/>
                  </a:cubicBezTo>
                  <a:cubicBezTo>
                    <a:pt x="47245" y="86386"/>
                    <a:pt x="39809" y="90225"/>
                    <a:pt x="30060"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24" name="Freeform 23">
              <a:extLst>
                <a:ext uri="{FF2B5EF4-FFF2-40B4-BE49-F238E27FC236}">
                  <a16:creationId xmlns:a16="http://schemas.microsoft.com/office/drawing/2014/main" id="{7245A383-8946-EB2E-11C1-8F50090206AF}"/>
                </a:ext>
              </a:extLst>
            </p:cNvPr>
            <p:cNvSpPr/>
            <p:nvPr/>
          </p:nvSpPr>
          <p:spPr>
            <a:xfrm>
              <a:off x="1527204" y="3785095"/>
              <a:ext cx="51788" cy="86975"/>
            </a:xfrm>
            <a:custGeom>
              <a:avLst/>
              <a:gdLst>
                <a:gd name="connsiteX0" fmla="*/ 1688 w 51788"/>
                <a:gd name="connsiteY0" fmla="*/ 77067 h 86975"/>
                <a:gd name="connsiteX1" fmla="*/ 20913 w 51788"/>
                <a:gd name="connsiteY1" fmla="*/ 77067 h 86975"/>
                <a:gd name="connsiteX2" fmla="*/ 20913 w 51788"/>
                <a:gd name="connsiteY2" fmla="*/ 10714 h 86975"/>
                <a:gd name="connsiteX3" fmla="*/ 0 w 51788"/>
                <a:gd name="connsiteY3" fmla="*/ 14913 h 86975"/>
                <a:gd name="connsiteX4" fmla="*/ 0 w 51788"/>
                <a:gd name="connsiteY4" fmla="*/ 4199 h 86975"/>
                <a:gd name="connsiteX5" fmla="*/ 20796 w 51788"/>
                <a:gd name="connsiteY5" fmla="*/ 0 h 86975"/>
                <a:gd name="connsiteX6" fmla="*/ 32564 w 51788"/>
                <a:gd name="connsiteY6" fmla="*/ 0 h 86975"/>
                <a:gd name="connsiteX7" fmla="*/ 32564 w 51788"/>
                <a:gd name="connsiteY7" fmla="*/ 77067 h 86975"/>
                <a:gd name="connsiteX8" fmla="*/ 51788 w 51788"/>
                <a:gd name="connsiteY8" fmla="*/ 77067 h 86975"/>
                <a:gd name="connsiteX9" fmla="*/ 51788 w 51788"/>
                <a:gd name="connsiteY9" fmla="*/ 86975 h 86975"/>
                <a:gd name="connsiteX10" fmla="*/ 1688 w 51788"/>
                <a:gd name="connsiteY10" fmla="*/ 86975 h 86975"/>
                <a:gd name="connsiteX11" fmla="*/ 1688 w 51788"/>
                <a:gd name="connsiteY11" fmla="*/ 77067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8" h="86975">
                  <a:moveTo>
                    <a:pt x="1688" y="77067"/>
                  </a:moveTo>
                  <a:lnTo>
                    <a:pt x="20913" y="77067"/>
                  </a:lnTo>
                  <a:lnTo>
                    <a:pt x="20913" y="10714"/>
                  </a:lnTo>
                  <a:lnTo>
                    <a:pt x="0" y="14913"/>
                  </a:lnTo>
                  <a:lnTo>
                    <a:pt x="0" y="4199"/>
                  </a:lnTo>
                  <a:lnTo>
                    <a:pt x="20796" y="0"/>
                  </a:lnTo>
                  <a:lnTo>
                    <a:pt x="32564" y="0"/>
                  </a:lnTo>
                  <a:lnTo>
                    <a:pt x="32564" y="77067"/>
                  </a:lnTo>
                  <a:lnTo>
                    <a:pt x="51788" y="77067"/>
                  </a:lnTo>
                  <a:lnTo>
                    <a:pt x="51788" y="86975"/>
                  </a:lnTo>
                  <a:lnTo>
                    <a:pt x="1688" y="86975"/>
                  </a:lnTo>
                  <a:lnTo>
                    <a:pt x="1688" y="77067"/>
                  </a:lnTo>
                  <a:close/>
                </a:path>
              </a:pathLst>
            </a:custGeom>
            <a:solidFill>
              <a:srgbClr val="000000"/>
            </a:solidFill>
            <a:ln w="1437"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E7716052-2FB6-9EA5-4B77-691E40E7FA80}"/>
                </a:ext>
              </a:extLst>
            </p:cNvPr>
            <p:cNvSpPr/>
            <p:nvPr/>
          </p:nvSpPr>
          <p:spPr>
            <a:xfrm>
              <a:off x="2117708" y="3783528"/>
              <a:ext cx="55236" cy="88542"/>
            </a:xfrm>
            <a:custGeom>
              <a:avLst/>
              <a:gdLst>
                <a:gd name="connsiteX0" fmla="*/ 14165 w 55236"/>
                <a:gd name="connsiteY0" fmla="*/ 78634 h 88542"/>
                <a:gd name="connsiteX1" fmla="*/ 55237 w 55236"/>
                <a:gd name="connsiteY1" fmla="*/ 78634 h 88542"/>
                <a:gd name="connsiteX2" fmla="*/ 55237 w 55236"/>
                <a:gd name="connsiteY2" fmla="*/ 88543 h 88542"/>
                <a:gd name="connsiteX3" fmla="*/ 0 w 55236"/>
                <a:gd name="connsiteY3" fmla="*/ 88543 h 88542"/>
                <a:gd name="connsiteX4" fmla="*/ 0 w 55236"/>
                <a:gd name="connsiteY4" fmla="*/ 78634 h 88542"/>
                <a:gd name="connsiteX5" fmla="*/ 18235 w 55236"/>
                <a:gd name="connsiteY5" fmla="*/ 60054 h 88542"/>
                <a:gd name="connsiteX6" fmla="*/ 32803 w 55236"/>
                <a:gd name="connsiteY6" fmla="*/ 44969 h 88542"/>
                <a:gd name="connsiteX7" fmla="*/ 40669 w 55236"/>
                <a:gd name="connsiteY7" fmla="*/ 34255 h 88542"/>
                <a:gd name="connsiteX8" fmla="*/ 42941 w 55236"/>
                <a:gd name="connsiteY8" fmla="*/ 25569 h 88542"/>
                <a:gd name="connsiteX9" fmla="*/ 38052 w 55236"/>
                <a:gd name="connsiteY9" fmla="*/ 14266 h 88542"/>
                <a:gd name="connsiteX10" fmla="*/ 25411 w 55236"/>
                <a:gd name="connsiteY10" fmla="*/ 9894 h 88542"/>
                <a:gd name="connsiteX11" fmla="*/ 13691 w 55236"/>
                <a:gd name="connsiteY11" fmla="*/ 11821 h 88542"/>
                <a:gd name="connsiteX12" fmla="*/ 590 w 55236"/>
                <a:gd name="connsiteY12" fmla="*/ 17645 h 88542"/>
                <a:gd name="connsiteX13" fmla="*/ 590 w 55236"/>
                <a:gd name="connsiteY13" fmla="*/ 5767 h 88542"/>
                <a:gd name="connsiteX14" fmla="*/ 13863 w 55236"/>
                <a:gd name="connsiteY14" fmla="*/ 1452 h 88542"/>
                <a:gd name="connsiteX15" fmla="*/ 25166 w 55236"/>
                <a:gd name="connsiteY15" fmla="*/ 0 h 88542"/>
                <a:gd name="connsiteX16" fmla="*/ 46723 w 55236"/>
                <a:gd name="connsiteY16" fmla="*/ 6759 h 88542"/>
                <a:gd name="connsiteX17" fmla="*/ 54762 w 55236"/>
                <a:gd name="connsiteY17" fmla="*/ 24807 h 88542"/>
                <a:gd name="connsiteX18" fmla="*/ 52720 w 55236"/>
                <a:gd name="connsiteY18" fmla="*/ 35003 h 88542"/>
                <a:gd name="connsiteX19" fmla="*/ 45443 w 55236"/>
                <a:gd name="connsiteY19" fmla="*/ 46306 h 88542"/>
                <a:gd name="connsiteX20" fmla="*/ 36182 w 55236"/>
                <a:gd name="connsiteY20" fmla="*/ 56100 h 88542"/>
                <a:gd name="connsiteX21" fmla="*/ 14165 w 55236"/>
                <a:gd name="connsiteY21" fmla="*/ 78634 h 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6" h="88542">
                  <a:moveTo>
                    <a:pt x="14165" y="78634"/>
                  </a:moveTo>
                  <a:lnTo>
                    <a:pt x="55237" y="78634"/>
                  </a:lnTo>
                  <a:lnTo>
                    <a:pt x="55237" y="88543"/>
                  </a:lnTo>
                  <a:lnTo>
                    <a:pt x="0" y="88543"/>
                  </a:lnTo>
                  <a:lnTo>
                    <a:pt x="0" y="78634"/>
                  </a:lnTo>
                  <a:cubicBezTo>
                    <a:pt x="4472" y="74018"/>
                    <a:pt x="10541" y="67820"/>
                    <a:pt x="18235" y="60054"/>
                  </a:cubicBezTo>
                  <a:cubicBezTo>
                    <a:pt x="25958" y="52246"/>
                    <a:pt x="30818" y="47227"/>
                    <a:pt x="32803" y="44969"/>
                  </a:cubicBezTo>
                  <a:cubicBezTo>
                    <a:pt x="36571" y="40727"/>
                    <a:pt x="39188" y="37160"/>
                    <a:pt x="40669" y="34255"/>
                  </a:cubicBezTo>
                  <a:cubicBezTo>
                    <a:pt x="42179" y="31307"/>
                    <a:pt x="42941" y="28402"/>
                    <a:pt x="42941" y="25569"/>
                  </a:cubicBezTo>
                  <a:cubicBezTo>
                    <a:pt x="42941" y="20953"/>
                    <a:pt x="41316" y="17185"/>
                    <a:pt x="38052" y="14266"/>
                  </a:cubicBezTo>
                  <a:cubicBezTo>
                    <a:pt x="34816" y="11347"/>
                    <a:pt x="30603" y="9894"/>
                    <a:pt x="25411" y="9894"/>
                  </a:cubicBezTo>
                  <a:cubicBezTo>
                    <a:pt x="21715" y="9894"/>
                    <a:pt x="17818" y="10541"/>
                    <a:pt x="13691" y="11821"/>
                  </a:cubicBezTo>
                  <a:cubicBezTo>
                    <a:pt x="9621" y="13101"/>
                    <a:pt x="5249" y="15042"/>
                    <a:pt x="590" y="17645"/>
                  </a:cubicBezTo>
                  <a:lnTo>
                    <a:pt x="590" y="5767"/>
                  </a:lnTo>
                  <a:cubicBezTo>
                    <a:pt x="5321" y="3854"/>
                    <a:pt x="9750" y="2416"/>
                    <a:pt x="13863" y="1452"/>
                  </a:cubicBezTo>
                  <a:cubicBezTo>
                    <a:pt x="17990" y="489"/>
                    <a:pt x="21758" y="0"/>
                    <a:pt x="25166" y="0"/>
                  </a:cubicBezTo>
                  <a:cubicBezTo>
                    <a:pt x="34183" y="0"/>
                    <a:pt x="41359" y="2258"/>
                    <a:pt x="46723" y="6759"/>
                  </a:cubicBezTo>
                  <a:cubicBezTo>
                    <a:pt x="52087" y="11260"/>
                    <a:pt x="54762" y="17271"/>
                    <a:pt x="54762" y="24807"/>
                  </a:cubicBezTo>
                  <a:cubicBezTo>
                    <a:pt x="54762" y="28388"/>
                    <a:pt x="54086" y="31782"/>
                    <a:pt x="52720" y="35003"/>
                  </a:cubicBezTo>
                  <a:cubicBezTo>
                    <a:pt x="51412" y="38181"/>
                    <a:pt x="48981" y="41949"/>
                    <a:pt x="45443" y="46306"/>
                  </a:cubicBezTo>
                  <a:cubicBezTo>
                    <a:pt x="44480" y="47442"/>
                    <a:pt x="41388" y="50707"/>
                    <a:pt x="36182" y="56100"/>
                  </a:cubicBezTo>
                  <a:cubicBezTo>
                    <a:pt x="30976" y="61464"/>
                    <a:pt x="23642" y="68971"/>
                    <a:pt x="14165" y="78634"/>
                  </a:cubicBezTo>
                  <a:close/>
                </a:path>
              </a:pathLst>
            </a:custGeom>
            <a:solidFill>
              <a:srgbClr val="000000"/>
            </a:solidFill>
            <a:ln w="1437"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494DFFBE-6B99-059D-1F02-A8C5824728A4}"/>
                </a:ext>
              </a:extLst>
            </p:cNvPr>
            <p:cNvSpPr/>
            <p:nvPr/>
          </p:nvSpPr>
          <p:spPr>
            <a:xfrm>
              <a:off x="2708919" y="3783528"/>
              <a:ext cx="57264" cy="90225"/>
            </a:xfrm>
            <a:custGeom>
              <a:avLst/>
              <a:gdLst>
                <a:gd name="connsiteX0" fmla="*/ 39332 w 57264"/>
                <a:gd name="connsiteY0" fmla="*/ 41647 h 90225"/>
                <a:gd name="connsiteX1" fmla="*/ 52490 w 57264"/>
                <a:gd name="connsiteY1" fmla="*/ 49168 h 90225"/>
                <a:gd name="connsiteX2" fmla="*/ 57265 w 57264"/>
                <a:gd name="connsiteY2" fmla="*/ 63261 h 90225"/>
                <a:gd name="connsiteX3" fmla="*/ 48406 w 57264"/>
                <a:gd name="connsiteY3" fmla="*/ 83179 h 90225"/>
                <a:gd name="connsiteX4" fmla="*/ 23240 w 57264"/>
                <a:gd name="connsiteY4" fmla="*/ 90225 h 90225"/>
                <a:gd name="connsiteX5" fmla="*/ 11951 w 57264"/>
                <a:gd name="connsiteY5" fmla="*/ 89118 h 90225"/>
                <a:gd name="connsiteX6" fmla="*/ 0 w 57264"/>
                <a:gd name="connsiteY6" fmla="*/ 85926 h 90225"/>
                <a:gd name="connsiteX7" fmla="*/ 0 w 57264"/>
                <a:gd name="connsiteY7" fmla="*/ 74565 h 90225"/>
                <a:gd name="connsiteX8" fmla="*/ 10728 w 57264"/>
                <a:gd name="connsiteY8" fmla="*/ 78879 h 90225"/>
                <a:gd name="connsiteX9" fmla="*/ 22894 w 57264"/>
                <a:gd name="connsiteY9" fmla="*/ 80331 h 90225"/>
                <a:gd name="connsiteX10" fmla="*/ 39734 w 57264"/>
                <a:gd name="connsiteY10" fmla="*/ 75960 h 90225"/>
                <a:gd name="connsiteX11" fmla="*/ 45559 w 57264"/>
                <a:gd name="connsiteY11" fmla="*/ 63261 h 90225"/>
                <a:gd name="connsiteX12" fmla="*/ 40137 w 57264"/>
                <a:gd name="connsiteY12" fmla="*/ 51253 h 90225"/>
                <a:gd name="connsiteX13" fmla="*/ 25166 w 57264"/>
                <a:gd name="connsiteY13" fmla="*/ 46896 h 90225"/>
                <a:gd name="connsiteX14" fmla="*/ 15028 w 57264"/>
                <a:gd name="connsiteY14" fmla="*/ 46896 h 90225"/>
                <a:gd name="connsiteX15" fmla="*/ 15028 w 57264"/>
                <a:gd name="connsiteY15" fmla="*/ 37218 h 90225"/>
                <a:gd name="connsiteX16" fmla="*/ 25641 w 57264"/>
                <a:gd name="connsiteY16" fmla="*/ 37218 h 90225"/>
                <a:gd name="connsiteX17" fmla="*/ 38915 w 57264"/>
                <a:gd name="connsiteY17" fmla="*/ 33781 h 90225"/>
                <a:gd name="connsiteX18" fmla="*/ 43516 w 57264"/>
                <a:gd name="connsiteY18" fmla="*/ 23757 h 90225"/>
                <a:gd name="connsiteX19" fmla="*/ 38742 w 57264"/>
                <a:gd name="connsiteY19" fmla="*/ 13504 h 90225"/>
                <a:gd name="connsiteX20" fmla="*/ 25166 w 57264"/>
                <a:gd name="connsiteY20" fmla="*/ 9894 h 90225"/>
                <a:gd name="connsiteX21" fmla="*/ 14798 w 57264"/>
                <a:gd name="connsiteY21" fmla="*/ 10944 h 90225"/>
                <a:gd name="connsiteX22" fmla="*/ 2617 w 57264"/>
                <a:gd name="connsiteY22" fmla="*/ 14208 h 90225"/>
                <a:gd name="connsiteX23" fmla="*/ 2617 w 57264"/>
                <a:gd name="connsiteY23" fmla="*/ 3725 h 90225"/>
                <a:gd name="connsiteX24" fmla="*/ 15143 w 57264"/>
                <a:gd name="connsiteY24" fmla="*/ 920 h 90225"/>
                <a:gd name="connsiteX25" fmla="*/ 26216 w 57264"/>
                <a:gd name="connsiteY25" fmla="*/ 0 h 90225"/>
                <a:gd name="connsiteX26" fmla="*/ 47428 w 57264"/>
                <a:gd name="connsiteY26" fmla="*/ 6112 h 90225"/>
                <a:gd name="connsiteX27" fmla="*/ 55223 w 57264"/>
                <a:gd name="connsiteY27" fmla="*/ 22535 h 90225"/>
                <a:gd name="connsiteX28" fmla="*/ 51095 w 57264"/>
                <a:gd name="connsiteY28" fmla="*/ 34773 h 90225"/>
                <a:gd name="connsiteX29" fmla="*/ 39332 w 57264"/>
                <a:gd name="connsiteY29" fmla="*/ 41647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4" h="90225">
                  <a:moveTo>
                    <a:pt x="39332" y="41647"/>
                  </a:moveTo>
                  <a:cubicBezTo>
                    <a:pt x="44955" y="42855"/>
                    <a:pt x="49341" y="45357"/>
                    <a:pt x="52490" y="49168"/>
                  </a:cubicBezTo>
                  <a:cubicBezTo>
                    <a:pt x="55668" y="52979"/>
                    <a:pt x="57265" y="57667"/>
                    <a:pt x="57265" y="63261"/>
                  </a:cubicBezTo>
                  <a:cubicBezTo>
                    <a:pt x="57265" y="71847"/>
                    <a:pt x="54317" y="78476"/>
                    <a:pt x="48406" y="83179"/>
                  </a:cubicBezTo>
                  <a:cubicBezTo>
                    <a:pt x="42510" y="87881"/>
                    <a:pt x="34126" y="90225"/>
                    <a:pt x="23240" y="90225"/>
                  </a:cubicBezTo>
                  <a:cubicBezTo>
                    <a:pt x="19601" y="90225"/>
                    <a:pt x="15833" y="89852"/>
                    <a:pt x="11951" y="89118"/>
                  </a:cubicBezTo>
                  <a:cubicBezTo>
                    <a:pt x="8111" y="88428"/>
                    <a:pt x="4127" y="87364"/>
                    <a:pt x="0" y="85926"/>
                  </a:cubicBezTo>
                  <a:lnTo>
                    <a:pt x="0" y="74565"/>
                  </a:lnTo>
                  <a:cubicBezTo>
                    <a:pt x="3264" y="76463"/>
                    <a:pt x="6831" y="77901"/>
                    <a:pt x="10728" y="78879"/>
                  </a:cubicBezTo>
                  <a:cubicBezTo>
                    <a:pt x="14611" y="79843"/>
                    <a:pt x="18666" y="80331"/>
                    <a:pt x="22894" y="80331"/>
                  </a:cubicBezTo>
                  <a:cubicBezTo>
                    <a:pt x="30272" y="80331"/>
                    <a:pt x="35895" y="78879"/>
                    <a:pt x="39734" y="75960"/>
                  </a:cubicBezTo>
                  <a:cubicBezTo>
                    <a:pt x="43617" y="73040"/>
                    <a:pt x="45559" y="68812"/>
                    <a:pt x="45559" y="63261"/>
                  </a:cubicBezTo>
                  <a:cubicBezTo>
                    <a:pt x="45559" y="58127"/>
                    <a:pt x="43747" y="54130"/>
                    <a:pt x="40137" y="51253"/>
                  </a:cubicBezTo>
                  <a:cubicBezTo>
                    <a:pt x="36571" y="48348"/>
                    <a:pt x="31580" y="46896"/>
                    <a:pt x="25166" y="46896"/>
                  </a:cubicBezTo>
                  <a:lnTo>
                    <a:pt x="15028" y="46896"/>
                  </a:lnTo>
                  <a:lnTo>
                    <a:pt x="15028" y="37218"/>
                  </a:lnTo>
                  <a:lnTo>
                    <a:pt x="25641" y="37218"/>
                  </a:lnTo>
                  <a:cubicBezTo>
                    <a:pt x="31422" y="37218"/>
                    <a:pt x="35852" y="36067"/>
                    <a:pt x="38915" y="33781"/>
                  </a:cubicBezTo>
                  <a:cubicBezTo>
                    <a:pt x="41978" y="31451"/>
                    <a:pt x="43516" y="28114"/>
                    <a:pt x="43516" y="23757"/>
                  </a:cubicBezTo>
                  <a:cubicBezTo>
                    <a:pt x="43516" y="19299"/>
                    <a:pt x="41920" y="15877"/>
                    <a:pt x="38742" y="13504"/>
                  </a:cubicBezTo>
                  <a:cubicBezTo>
                    <a:pt x="35593" y="11102"/>
                    <a:pt x="31077" y="9894"/>
                    <a:pt x="25166" y="9894"/>
                  </a:cubicBezTo>
                  <a:cubicBezTo>
                    <a:pt x="21945" y="9894"/>
                    <a:pt x="18494" y="10239"/>
                    <a:pt x="14798" y="10944"/>
                  </a:cubicBezTo>
                  <a:cubicBezTo>
                    <a:pt x="11102" y="11648"/>
                    <a:pt x="7047" y="12727"/>
                    <a:pt x="2617" y="14208"/>
                  </a:cubicBezTo>
                  <a:lnTo>
                    <a:pt x="2617" y="3725"/>
                  </a:lnTo>
                  <a:cubicBezTo>
                    <a:pt x="7090" y="2473"/>
                    <a:pt x="11260" y="1539"/>
                    <a:pt x="15143" y="920"/>
                  </a:cubicBezTo>
                  <a:cubicBezTo>
                    <a:pt x="19069" y="302"/>
                    <a:pt x="22765" y="0"/>
                    <a:pt x="26216" y="0"/>
                  </a:cubicBezTo>
                  <a:cubicBezTo>
                    <a:pt x="35147" y="0"/>
                    <a:pt x="42222" y="2042"/>
                    <a:pt x="47428" y="6112"/>
                  </a:cubicBezTo>
                  <a:cubicBezTo>
                    <a:pt x="52620" y="10153"/>
                    <a:pt x="55223" y="15618"/>
                    <a:pt x="55223" y="22535"/>
                  </a:cubicBezTo>
                  <a:cubicBezTo>
                    <a:pt x="55223" y="27352"/>
                    <a:pt x="53842" y="31437"/>
                    <a:pt x="51095" y="34773"/>
                  </a:cubicBezTo>
                  <a:cubicBezTo>
                    <a:pt x="48334" y="38066"/>
                    <a:pt x="44408" y="40367"/>
                    <a:pt x="39332" y="41647"/>
                  </a:cubicBezTo>
                  <a:close/>
                </a:path>
              </a:pathLst>
            </a:custGeom>
            <a:solidFill>
              <a:srgbClr val="000000"/>
            </a:solidFill>
            <a:ln w="1437"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6B7E4EAC-0D66-5949-C336-6F0C942F7920}"/>
                </a:ext>
              </a:extLst>
            </p:cNvPr>
            <p:cNvSpPr/>
            <p:nvPr/>
          </p:nvSpPr>
          <p:spPr>
            <a:xfrm>
              <a:off x="3298089" y="3785095"/>
              <a:ext cx="63390" cy="86975"/>
            </a:xfrm>
            <a:custGeom>
              <a:avLst/>
              <a:gdLst>
                <a:gd name="connsiteX0" fmla="*/ 39274 w 63390"/>
                <a:gd name="connsiteY0" fmla="*/ 10254 h 86975"/>
                <a:gd name="connsiteX1" fmla="*/ 9563 w 63390"/>
                <a:gd name="connsiteY1" fmla="*/ 56689 h 86975"/>
                <a:gd name="connsiteX2" fmla="*/ 39274 w 63390"/>
                <a:gd name="connsiteY2" fmla="*/ 56689 h 86975"/>
                <a:gd name="connsiteX3" fmla="*/ 39274 w 63390"/>
                <a:gd name="connsiteY3" fmla="*/ 10254 h 86975"/>
                <a:gd name="connsiteX4" fmla="*/ 36182 w 63390"/>
                <a:gd name="connsiteY4" fmla="*/ 0 h 86975"/>
                <a:gd name="connsiteX5" fmla="*/ 50980 w 63390"/>
                <a:gd name="connsiteY5" fmla="*/ 0 h 86975"/>
                <a:gd name="connsiteX6" fmla="*/ 50980 w 63390"/>
                <a:gd name="connsiteY6" fmla="*/ 56689 h 86975"/>
                <a:gd name="connsiteX7" fmla="*/ 63391 w 63390"/>
                <a:gd name="connsiteY7" fmla="*/ 56689 h 86975"/>
                <a:gd name="connsiteX8" fmla="*/ 63391 w 63390"/>
                <a:gd name="connsiteY8" fmla="*/ 66468 h 86975"/>
                <a:gd name="connsiteX9" fmla="*/ 50980 w 63390"/>
                <a:gd name="connsiteY9" fmla="*/ 66468 h 86975"/>
                <a:gd name="connsiteX10" fmla="*/ 50980 w 63390"/>
                <a:gd name="connsiteY10" fmla="*/ 86975 h 86975"/>
                <a:gd name="connsiteX11" fmla="*/ 39274 w 63390"/>
                <a:gd name="connsiteY11" fmla="*/ 86975 h 86975"/>
                <a:gd name="connsiteX12" fmla="*/ 39274 w 63390"/>
                <a:gd name="connsiteY12" fmla="*/ 66468 h 86975"/>
                <a:gd name="connsiteX13" fmla="*/ 0 w 63390"/>
                <a:gd name="connsiteY13" fmla="*/ 66468 h 86975"/>
                <a:gd name="connsiteX14" fmla="*/ 0 w 63390"/>
                <a:gd name="connsiteY14" fmla="*/ 55108 h 86975"/>
                <a:gd name="connsiteX15" fmla="*/ 36182 w 63390"/>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90" h="86975">
                  <a:moveTo>
                    <a:pt x="39274" y="10254"/>
                  </a:moveTo>
                  <a:lnTo>
                    <a:pt x="9563" y="56689"/>
                  </a:lnTo>
                  <a:lnTo>
                    <a:pt x="39274" y="56689"/>
                  </a:lnTo>
                  <a:lnTo>
                    <a:pt x="39274" y="10254"/>
                  </a:lnTo>
                  <a:moveTo>
                    <a:pt x="36182" y="0"/>
                  </a:moveTo>
                  <a:lnTo>
                    <a:pt x="50980" y="0"/>
                  </a:lnTo>
                  <a:lnTo>
                    <a:pt x="50980" y="56689"/>
                  </a:lnTo>
                  <a:lnTo>
                    <a:pt x="63391" y="56689"/>
                  </a:lnTo>
                  <a:lnTo>
                    <a:pt x="63391" y="66468"/>
                  </a:lnTo>
                  <a:lnTo>
                    <a:pt x="50980" y="66468"/>
                  </a:lnTo>
                  <a:lnTo>
                    <a:pt x="50980" y="86975"/>
                  </a:lnTo>
                  <a:lnTo>
                    <a:pt x="39274" y="86975"/>
                  </a:lnTo>
                  <a:lnTo>
                    <a:pt x="39274" y="66468"/>
                  </a:lnTo>
                  <a:lnTo>
                    <a:pt x="0" y="66468"/>
                  </a:lnTo>
                  <a:lnTo>
                    <a:pt x="0" y="55108"/>
                  </a:lnTo>
                  <a:lnTo>
                    <a:pt x="36182" y="0"/>
                  </a:lnTo>
                  <a:close/>
                </a:path>
              </a:pathLst>
            </a:custGeom>
            <a:solidFill>
              <a:srgbClr val="000000"/>
            </a:solidFill>
            <a:ln w="1437"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11BB13A2-68F5-12C2-83FA-78BEAB7F8165}"/>
                </a:ext>
              </a:extLst>
            </p:cNvPr>
            <p:cNvSpPr/>
            <p:nvPr/>
          </p:nvSpPr>
          <p:spPr>
            <a:xfrm>
              <a:off x="3893873" y="3785095"/>
              <a:ext cx="56272" cy="88658"/>
            </a:xfrm>
            <a:custGeom>
              <a:avLst/>
              <a:gdLst>
                <a:gd name="connsiteX0" fmla="*/ 3667 w 56272"/>
                <a:gd name="connsiteY0" fmla="*/ 0 h 88658"/>
                <a:gd name="connsiteX1" fmla="*/ 49873 w 56272"/>
                <a:gd name="connsiteY1" fmla="*/ 0 h 88658"/>
                <a:gd name="connsiteX2" fmla="*/ 49873 w 56272"/>
                <a:gd name="connsiteY2" fmla="*/ 9908 h 88658"/>
                <a:gd name="connsiteX3" fmla="*/ 14453 w 56272"/>
                <a:gd name="connsiteY3" fmla="*/ 9908 h 88658"/>
                <a:gd name="connsiteX4" fmla="*/ 14453 w 56272"/>
                <a:gd name="connsiteY4" fmla="*/ 31221 h 88658"/>
                <a:gd name="connsiteX5" fmla="*/ 19572 w 56272"/>
                <a:gd name="connsiteY5" fmla="*/ 29941 h 88658"/>
                <a:gd name="connsiteX6" fmla="*/ 24707 w 56272"/>
                <a:gd name="connsiteY6" fmla="*/ 29481 h 88658"/>
                <a:gd name="connsiteX7" fmla="*/ 47773 w 56272"/>
                <a:gd name="connsiteY7" fmla="*/ 37462 h 88658"/>
                <a:gd name="connsiteX8" fmla="*/ 56272 w 56272"/>
                <a:gd name="connsiteY8" fmla="*/ 59077 h 88658"/>
                <a:gd name="connsiteX9" fmla="*/ 47543 w 56272"/>
                <a:gd name="connsiteY9" fmla="*/ 80921 h 88658"/>
                <a:gd name="connsiteX10" fmla="*/ 22895 w 56272"/>
                <a:gd name="connsiteY10" fmla="*/ 88658 h 88658"/>
                <a:gd name="connsiteX11" fmla="*/ 11706 w 56272"/>
                <a:gd name="connsiteY11" fmla="*/ 87738 h 88658"/>
                <a:gd name="connsiteX12" fmla="*/ 0 w 56272"/>
                <a:gd name="connsiteY12" fmla="*/ 84933 h 88658"/>
                <a:gd name="connsiteX13" fmla="*/ 0 w 56272"/>
                <a:gd name="connsiteY13" fmla="*/ 73112 h 88658"/>
                <a:gd name="connsiteX14" fmla="*/ 10829 w 56272"/>
                <a:gd name="connsiteY14" fmla="*/ 77369 h 88658"/>
                <a:gd name="connsiteX15" fmla="*/ 22664 w 56272"/>
                <a:gd name="connsiteY15" fmla="*/ 78764 h 88658"/>
                <a:gd name="connsiteX16" fmla="*/ 38627 w 56272"/>
                <a:gd name="connsiteY16" fmla="*/ 73458 h 88658"/>
                <a:gd name="connsiteX17" fmla="*/ 44509 w 56272"/>
                <a:gd name="connsiteY17" fmla="*/ 59077 h 88658"/>
                <a:gd name="connsiteX18" fmla="*/ 38627 w 56272"/>
                <a:gd name="connsiteY18" fmla="*/ 44681 h 88658"/>
                <a:gd name="connsiteX19" fmla="*/ 22664 w 56272"/>
                <a:gd name="connsiteY19" fmla="*/ 39375 h 88658"/>
                <a:gd name="connsiteX20" fmla="*/ 13230 w 56272"/>
                <a:gd name="connsiteY20" fmla="*/ 40425 h 88658"/>
                <a:gd name="connsiteX21" fmla="*/ 3667 w 56272"/>
                <a:gd name="connsiteY21" fmla="*/ 43689 h 88658"/>
                <a:gd name="connsiteX22" fmla="*/ 3667 w 56272"/>
                <a:gd name="connsiteY22" fmla="*/ 0 h 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2" h="88658">
                  <a:moveTo>
                    <a:pt x="3667" y="0"/>
                  </a:moveTo>
                  <a:lnTo>
                    <a:pt x="49873" y="0"/>
                  </a:lnTo>
                  <a:lnTo>
                    <a:pt x="49873" y="9908"/>
                  </a:lnTo>
                  <a:lnTo>
                    <a:pt x="14453" y="9908"/>
                  </a:lnTo>
                  <a:lnTo>
                    <a:pt x="14453" y="31221"/>
                  </a:lnTo>
                  <a:cubicBezTo>
                    <a:pt x="16164" y="30646"/>
                    <a:pt x="17861" y="30214"/>
                    <a:pt x="19572" y="29941"/>
                  </a:cubicBezTo>
                  <a:cubicBezTo>
                    <a:pt x="21284" y="29639"/>
                    <a:pt x="22995" y="29481"/>
                    <a:pt x="24707" y="29481"/>
                  </a:cubicBezTo>
                  <a:cubicBezTo>
                    <a:pt x="34414" y="29481"/>
                    <a:pt x="42093" y="32141"/>
                    <a:pt x="47773" y="37462"/>
                  </a:cubicBezTo>
                  <a:cubicBezTo>
                    <a:pt x="53439" y="42783"/>
                    <a:pt x="56272" y="49988"/>
                    <a:pt x="56272" y="59077"/>
                  </a:cubicBezTo>
                  <a:cubicBezTo>
                    <a:pt x="56272" y="68438"/>
                    <a:pt x="53368" y="75715"/>
                    <a:pt x="47543" y="80921"/>
                  </a:cubicBezTo>
                  <a:cubicBezTo>
                    <a:pt x="41719" y="86084"/>
                    <a:pt x="33493" y="88658"/>
                    <a:pt x="22895" y="88658"/>
                  </a:cubicBezTo>
                  <a:cubicBezTo>
                    <a:pt x="19242" y="88658"/>
                    <a:pt x="15517" y="88356"/>
                    <a:pt x="11706" y="87738"/>
                  </a:cubicBezTo>
                  <a:cubicBezTo>
                    <a:pt x="7938" y="87119"/>
                    <a:pt x="4041" y="86185"/>
                    <a:pt x="0" y="84933"/>
                  </a:cubicBezTo>
                  <a:lnTo>
                    <a:pt x="0" y="73112"/>
                  </a:lnTo>
                  <a:cubicBezTo>
                    <a:pt x="3495" y="75011"/>
                    <a:pt x="7104" y="76434"/>
                    <a:pt x="10829" y="77369"/>
                  </a:cubicBezTo>
                  <a:cubicBezTo>
                    <a:pt x="14554" y="78304"/>
                    <a:pt x="18508" y="78764"/>
                    <a:pt x="22664" y="78764"/>
                  </a:cubicBezTo>
                  <a:cubicBezTo>
                    <a:pt x="29380" y="78764"/>
                    <a:pt x="34701" y="76995"/>
                    <a:pt x="38627" y="73458"/>
                  </a:cubicBezTo>
                  <a:cubicBezTo>
                    <a:pt x="42553" y="69934"/>
                    <a:pt x="44509" y="65131"/>
                    <a:pt x="44509" y="59077"/>
                  </a:cubicBezTo>
                  <a:cubicBezTo>
                    <a:pt x="44509" y="53022"/>
                    <a:pt x="42553" y="48219"/>
                    <a:pt x="38627" y="44681"/>
                  </a:cubicBezTo>
                  <a:cubicBezTo>
                    <a:pt x="34701" y="41144"/>
                    <a:pt x="29380" y="39375"/>
                    <a:pt x="22664" y="39375"/>
                  </a:cubicBezTo>
                  <a:cubicBezTo>
                    <a:pt x="19515" y="39375"/>
                    <a:pt x="16380" y="39720"/>
                    <a:pt x="13230" y="40425"/>
                  </a:cubicBezTo>
                  <a:cubicBezTo>
                    <a:pt x="10110" y="41129"/>
                    <a:pt x="6932" y="42208"/>
                    <a:pt x="3667" y="43689"/>
                  </a:cubicBezTo>
                  <a:lnTo>
                    <a:pt x="3667" y="0"/>
                  </a:lnTo>
                  <a:close/>
                </a:path>
              </a:pathLst>
            </a:custGeom>
            <a:solidFill>
              <a:srgbClr val="000000"/>
            </a:solidFill>
            <a:ln w="1437"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A2139F66-B232-F44B-8FDA-F68A4887121E}"/>
                </a:ext>
              </a:extLst>
            </p:cNvPr>
            <p:cNvSpPr/>
            <p:nvPr/>
          </p:nvSpPr>
          <p:spPr>
            <a:xfrm>
              <a:off x="2402377" y="3946075"/>
              <a:ext cx="68711" cy="62513"/>
            </a:xfrm>
            <a:custGeom>
              <a:avLst/>
              <a:gdLst>
                <a:gd name="connsiteX0" fmla="*/ 68712 w 68711"/>
                <a:gd name="connsiteY0" fmla="*/ 9089 h 62513"/>
                <a:gd name="connsiteX1" fmla="*/ 66353 w 68711"/>
                <a:gd name="connsiteY1" fmla="*/ 15014 h 62513"/>
                <a:gd name="connsiteX2" fmla="*/ 61306 w 68711"/>
                <a:gd name="connsiteY2" fmla="*/ 17113 h 62513"/>
                <a:gd name="connsiteX3" fmla="*/ 57394 w 68711"/>
                <a:gd name="connsiteY3" fmla="*/ 15632 h 62513"/>
                <a:gd name="connsiteX4" fmla="*/ 56042 w 68711"/>
                <a:gd name="connsiteY4" fmla="*/ 12252 h 62513"/>
                <a:gd name="connsiteX5" fmla="*/ 57940 w 68711"/>
                <a:gd name="connsiteY5" fmla="*/ 7478 h 62513"/>
                <a:gd name="connsiteX6" fmla="*/ 62657 w 68711"/>
                <a:gd name="connsiteY6" fmla="*/ 4774 h 62513"/>
                <a:gd name="connsiteX7" fmla="*/ 55783 w 68711"/>
                <a:gd name="connsiteY7" fmla="*/ 3034 h 62513"/>
                <a:gd name="connsiteX8" fmla="*/ 50721 w 68711"/>
                <a:gd name="connsiteY8" fmla="*/ 4444 h 62513"/>
                <a:gd name="connsiteX9" fmla="*/ 47025 w 68711"/>
                <a:gd name="connsiteY9" fmla="*/ 7679 h 62513"/>
                <a:gd name="connsiteX10" fmla="*/ 44465 w 68711"/>
                <a:gd name="connsiteY10" fmla="*/ 12123 h 62513"/>
                <a:gd name="connsiteX11" fmla="*/ 42840 w 68711"/>
                <a:gd name="connsiteY11" fmla="*/ 16236 h 62513"/>
                <a:gd name="connsiteX12" fmla="*/ 42107 w 68711"/>
                <a:gd name="connsiteY12" fmla="*/ 19328 h 62513"/>
                <a:gd name="connsiteX13" fmla="*/ 37390 w 68711"/>
                <a:gd name="connsiteY13" fmla="*/ 38195 h 62513"/>
                <a:gd name="connsiteX14" fmla="*/ 35104 w 68711"/>
                <a:gd name="connsiteY14" fmla="*/ 50319 h 62513"/>
                <a:gd name="connsiteX15" fmla="*/ 36988 w 68711"/>
                <a:gd name="connsiteY15" fmla="*/ 56862 h 62513"/>
                <a:gd name="connsiteX16" fmla="*/ 42639 w 68711"/>
                <a:gd name="connsiteY16" fmla="*/ 59422 h 62513"/>
                <a:gd name="connsiteX17" fmla="*/ 45803 w 68711"/>
                <a:gd name="connsiteY17" fmla="*/ 59005 h 62513"/>
                <a:gd name="connsiteX18" fmla="*/ 49643 w 68711"/>
                <a:gd name="connsiteY18" fmla="*/ 57322 h 62513"/>
                <a:gd name="connsiteX19" fmla="*/ 53827 w 68711"/>
                <a:gd name="connsiteY19" fmla="*/ 54158 h 62513"/>
                <a:gd name="connsiteX20" fmla="*/ 57797 w 68711"/>
                <a:gd name="connsiteY20" fmla="*/ 48909 h 62513"/>
                <a:gd name="connsiteX21" fmla="*/ 61032 w 68711"/>
                <a:gd name="connsiteY21" fmla="*/ 41359 h 62513"/>
                <a:gd name="connsiteX22" fmla="*/ 62787 w 68711"/>
                <a:gd name="connsiteY22" fmla="*/ 39878 h 62513"/>
                <a:gd name="connsiteX23" fmla="*/ 64469 w 68711"/>
                <a:gd name="connsiteY23" fmla="*/ 41230 h 62513"/>
                <a:gd name="connsiteX24" fmla="*/ 63520 w 68711"/>
                <a:gd name="connsiteY24" fmla="*/ 44796 h 62513"/>
                <a:gd name="connsiteX25" fmla="*/ 60702 w 68711"/>
                <a:gd name="connsiteY25" fmla="*/ 50247 h 62513"/>
                <a:gd name="connsiteX26" fmla="*/ 56315 w 68711"/>
                <a:gd name="connsiteY26" fmla="*/ 56042 h 62513"/>
                <a:gd name="connsiteX27" fmla="*/ 50117 w 68711"/>
                <a:gd name="connsiteY27" fmla="*/ 60630 h 62513"/>
                <a:gd name="connsiteX28" fmla="*/ 42366 w 68711"/>
                <a:gd name="connsiteY28" fmla="*/ 62514 h 62513"/>
                <a:gd name="connsiteX29" fmla="*/ 32745 w 68711"/>
                <a:gd name="connsiteY29" fmla="*/ 59422 h 62513"/>
                <a:gd name="connsiteX30" fmla="*/ 27482 w 68711"/>
                <a:gd name="connsiteY30" fmla="*/ 52001 h 62513"/>
                <a:gd name="connsiteX31" fmla="*/ 26676 w 68711"/>
                <a:gd name="connsiteY31" fmla="*/ 53425 h 62513"/>
                <a:gd name="connsiteX32" fmla="*/ 24793 w 68711"/>
                <a:gd name="connsiteY32" fmla="*/ 56042 h 62513"/>
                <a:gd name="connsiteX33" fmla="*/ 21888 w 68711"/>
                <a:gd name="connsiteY33" fmla="*/ 59148 h 62513"/>
                <a:gd name="connsiteX34" fmla="*/ 17918 w 68711"/>
                <a:gd name="connsiteY34" fmla="*/ 61435 h 62513"/>
                <a:gd name="connsiteX35" fmla="*/ 13000 w 68711"/>
                <a:gd name="connsiteY35" fmla="*/ 62514 h 62513"/>
                <a:gd name="connsiteX36" fmla="*/ 6874 w 68711"/>
                <a:gd name="connsiteY36" fmla="*/ 61564 h 62513"/>
                <a:gd name="connsiteX37" fmla="*/ 2013 w 68711"/>
                <a:gd name="connsiteY37" fmla="*/ 58472 h 62513"/>
                <a:gd name="connsiteX38" fmla="*/ 0 w 68711"/>
                <a:gd name="connsiteY38" fmla="*/ 53353 h 62513"/>
                <a:gd name="connsiteX39" fmla="*/ 2229 w 68711"/>
                <a:gd name="connsiteY39" fmla="*/ 47759 h 62513"/>
                <a:gd name="connsiteX40" fmla="*/ 7607 w 68711"/>
                <a:gd name="connsiteY40" fmla="*/ 45400 h 62513"/>
                <a:gd name="connsiteX41" fmla="*/ 11116 w 68711"/>
                <a:gd name="connsiteY41" fmla="*/ 46551 h 62513"/>
                <a:gd name="connsiteX42" fmla="*/ 12727 w 68711"/>
                <a:gd name="connsiteY42" fmla="*/ 50189 h 62513"/>
                <a:gd name="connsiteX43" fmla="*/ 10843 w 68711"/>
                <a:gd name="connsiteY43" fmla="*/ 55035 h 62513"/>
                <a:gd name="connsiteX44" fmla="*/ 6270 w 68711"/>
                <a:gd name="connsiteY44" fmla="*/ 57667 h 62513"/>
                <a:gd name="connsiteX45" fmla="*/ 13130 w 68711"/>
                <a:gd name="connsiteY45" fmla="*/ 59422 h 62513"/>
                <a:gd name="connsiteX46" fmla="*/ 21082 w 68711"/>
                <a:gd name="connsiteY46" fmla="*/ 55510 h 62513"/>
                <a:gd name="connsiteX47" fmla="*/ 26274 w 68711"/>
                <a:gd name="connsiteY47" fmla="*/ 45070 h 62513"/>
                <a:gd name="connsiteX48" fmla="*/ 32069 w 68711"/>
                <a:gd name="connsiteY48" fmla="*/ 22362 h 62513"/>
                <a:gd name="connsiteX49" fmla="*/ 33680 w 68711"/>
                <a:gd name="connsiteY49" fmla="*/ 12252 h 62513"/>
                <a:gd name="connsiteX50" fmla="*/ 32946 w 68711"/>
                <a:gd name="connsiteY50" fmla="*/ 7478 h 62513"/>
                <a:gd name="connsiteX51" fmla="*/ 30919 w 68711"/>
                <a:gd name="connsiteY51" fmla="*/ 4645 h 62513"/>
                <a:gd name="connsiteX52" fmla="*/ 28560 w 68711"/>
                <a:gd name="connsiteY52" fmla="*/ 3365 h 62513"/>
                <a:gd name="connsiteX53" fmla="*/ 26274 w 68711"/>
                <a:gd name="connsiteY53" fmla="*/ 3034 h 62513"/>
                <a:gd name="connsiteX54" fmla="*/ 21959 w 68711"/>
                <a:gd name="connsiteY54" fmla="*/ 3840 h 62513"/>
                <a:gd name="connsiteX55" fmla="*/ 17041 w 68711"/>
                <a:gd name="connsiteY55" fmla="*/ 6529 h 62513"/>
                <a:gd name="connsiteX56" fmla="*/ 11922 w 68711"/>
                <a:gd name="connsiteY56" fmla="*/ 12123 h 62513"/>
                <a:gd name="connsiteX57" fmla="*/ 7751 w 68711"/>
                <a:gd name="connsiteY57" fmla="*/ 21082 h 62513"/>
                <a:gd name="connsiteX58" fmla="*/ 5925 w 68711"/>
                <a:gd name="connsiteY58" fmla="*/ 22635 h 62513"/>
                <a:gd name="connsiteX59" fmla="*/ 4314 w 68711"/>
                <a:gd name="connsiteY59" fmla="*/ 21212 h 62513"/>
                <a:gd name="connsiteX60" fmla="*/ 5191 w 68711"/>
                <a:gd name="connsiteY60" fmla="*/ 17717 h 62513"/>
                <a:gd name="connsiteX61" fmla="*/ 8010 w 68711"/>
                <a:gd name="connsiteY61" fmla="*/ 12252 h 62513"/>
                <a:gd name="connsiteX62" fmla="*/ 12468 w 68711"/>
                <a:gd name="connsiteY62" fmla="*/ 6529 h 62513"/>
                <a:gd name="connsiteX63" fmla="*/ 18724 w 68711"/>
                <a:gd name="connsiteY63" fmla="*/ 1884 h 62513"/>
                <a:gd name="connsiteX64" fmla="*/ 26547 w 68711"/>
                <a:gd name="connsiteY64" fmla="*/ 0 h 62513"/>
                <a:gd name="connsiteX65" fmla="*/ 30113 w 68711"/>
                <a:gd name="connsiteY65" fmla="*/ 403 h 62513"/>
                <a:gd name="connsiteX66" fmla="*/ 34083 w 68711"/>
                <a:gd name="connsiteY66" fmla="*/ 1754 h 62513"/>
                <a:gd name="connsiteX67" fmla="*/ 38267 w 68711"/>
                <a:gd name="connsiteY67" fmla="*/ 4976 h 62513"/>
                <a:gd name="connsiteX68" fmla="*/ 41431 w 68711"/>
                <a:gd name="connsiteY68" fmla="*/ 10441 h 62513"/>
                <a:gd name="connsiteX69" fmla="*/ 43315 w 68711"/>
                <a:gd name="connsiteY69" fmla="*/ 7406 h 62513"/>
                <a:gd name="connsiteX70" fmla="*/ 46220 w 68711"/>
                <a:gd name="connsiteY70" fmla="*/ 4113 h 62513"/>
                <a:gd name="connsiteX71" fmla="*/ 50520 w 68711"/>
                <a:gd name="connsiteY71" fmla="*/ 1136 h 62513"/>
                <a:gd name="connsiteX72" fmla="*/ 55913 w 68711"/>
                <a:gd name="connsiteY72" fmla="*/ 0 h 62513"/>
                <a:gd name="connsiteX73" fmla="*/ 61377 w 68711"/>
                <a:gd name="connsiteY73" fmla="*/ 733 h 62513"/>
                <a:gd name="connsiteX74" fmla="*/ 66353 w 68711"/>
                <a:gd name="connsiteY74" fmla="*/ 3638 h 62513"/>
                <a:gd name="connsiteX75" fmla="*/ 68712 w 68711"/>
                <a:gd name="connsiteY75" fmla="*/ 9089 h 6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711" h="62513">
                  <a:moveTo>
                    <a:pt x="68712" y="9089"/>
                  </a:moveTo>
                  <a:cubicBezTo>
                    <a:pt x="68712" y="11605"/>
                    <a:pt x="67921" y="13590"/>
                    <a:pt x="66353" y="15014"/>
                  </a:cubicBezTo>
                  <a:cubicBezTo>
                    <a:pt x="64786" y="16408"/>
                    <a:pt x="63103" y="17113"/>
                    <a:pt x="61306" y="17113"/>
                  </a:cubicBezTo>
                  <a:cubicBezTo>
                    <a:pt x="59594" y="17113"/>
                    <a:pt x="58300" y="16624"/>
                    <a:pt x="57394" y="15632"/>
                  </a:cubicBezTo>
                  <a:cubicBezTo>
                    <a:pt x="56488" y="14640"/>
                    <a:pt x="56042" y="13518"/>
                    <a:pt x="56042" y="12252"/>
                  </a:cubicBezTo>
                  <a:cubicBezTo>
                    <a:pt x="56042" y="10541"/>
                    <a:pt x="56675" y="8959"/>
                    <a:pt x="57940" y="7478"/>
                  </a:cubicBezTo>
                  <a:cubicBezTo>
                    <a:pt x="59191" y="5997"/>
                    <a:pt x="60774" y="5091"/>
                    <a:pt x="62657" y="4774"/>
                  </a:cubicBezTo>
                  <a:cubicBezTo>
                    <a:pt x="60802" y="3610"/>
                    <a:pt x="58516" y="3034"/>
                    <a:pt x="55783" y="3034"/>
                  </a:cubicBezTo>
                  <a:cubicBezTo>
                    <a:pt x="53986" y="3034"/>
                    <a:pt x="52289" y="3509"/>
                    <a:pt x="50721" y="4444"/>
                  </a:cubicBezTo>
                  <a:cubicBezTo>
                    <a:pt x="49197" y="5378"/>
                    <a:pt x="47960" y="6457"/>
                    <a:pt x="47025" y="7679"/>
                  </a:cubicBezTo>
                  <a:cubicBezTo>
                    <a:pt x="46119" y="8887"/>
                    <a:pt x="45271" y="10369"/>
                    <a:pt x="44465" y="12123"/>
                  </a:cubicBezTo>
                  <a:cubicBezTo>
                    <a:pt x="43703" y="13834"/>
                    <a:pt x="43157" y="15200"/>
                    <a:pt x="42840" y="16236"/>
                  </a:cubicBezTo>
                  <a:cubicBezTo>
                    <a:pt x="42567" y="17228"/>
                    <a:pt x="42323" y="18249"/>
                    <a:pt x="42107" y="19328"/>
                  </a:cubicBezTo>
                  <a:lnTo>
                    <a:pt x="37390" y="38195"/>
                  </a:lnTo>
                  <a:cubicBezTo>
                    <a:pt x="35866" y="44164"/>
                    <a:pt x="35104" y="48204"/>
                    <a:pt x="35104" y="50319"/>
                  </a:cubicBezTo>
                  <a:cubicBezTo>
                    <a:pt x="35104" y="52921"/>
                    <a:pt x="35736" y="55107"/>
                    <a:pt x="36988" y="56862"/>
                  </a:cubicBezTo>
                  <a:cubicBezTo>
                    <a:pt x="38239" y="58573"/>
                    <a:pt x="40122" y="59422"/>
                    <a:pt x="42639" y="59422"/>
                  </a:cubicBezTo>
                  <a:cubicBezTo>
                    <a:pt x="43631" y="59422"/>
                    <a:pt x="44681" y="59278"/>
                    <a:pt x="45803" y="59005"/>
                  </a:cubicBezTo>
                  <a:cubicBezTo>
                    <a:pt x="46939" y="58703"/>
                    <a:pt x="48219" y="58142"/>
                    <a:pt x="49643" y="57322"/>
                  </a:cubicBezTo>
                  <a:cubicBezTo>
                    <a:pt x="51124" y="56473"/>
                    <a:pt x="52519" y="55409"/>
                    <a:pt x="53827" y="54158"/>
                  </a:cubicBezTo>
                  <a:cubicBezTo>
                    <a:pt x="55165" y="52850"/>
                    <a:pt x="56488" y="51109"/>
                    <a:pt x="57797" y="48909"/>
                  </a:cubicBezTo>
                  <a:cubicBezTo>
                    <a:pt x="59105" y="46709"/>
                    <a:pt x="60184" y="44192"/>
                    <a:pt x="61032" y="41359"/>
                  </a:cubicBezTo>
                  <a:cubicBezTo>
                    <a:pt x="61306" y="40367"/>
                    <a:pt x="61881" y="39878"/>
                    <a:pt x="62787" y="39878"/>
                  </a:cubicBezTo>
                  <a:cubicBezTo>
                    <a:pt x="63908" y="39878"/>
                    <a:pt x="64469" y="40324"/>
                    <a:pt x="64469" y="41230"/>
                  </a:cubicBezTo>
                  <a:cubicBezTo>
                    <a:pt x="64469" y="41992"/>
                    <a:pt x="64153" y="43171"/>
                    <a:pt x="63520" y="44796"/>
                  </a:cubicBezTo>
                  <a:cubicBezTo>
                    <a:pt x="62945" y="46364"/>
                    <a:pt x="62010" y="48190"/>
                    <a:pt x="60702" y="50247"/>
                  </a:cubicBezTo>
                  <a:cubicBezTo>
                    <a:pt x="59450" y="52274"/>
                    <a:pt x="57984" y="54201"/>
                    <a:pt x="56315" y="56042"/>
                  </a:cubicBezTo>
                  <a:cubicBezTo>
                    <a:pt x="54662" y="57840"/>
                    <a:pt x="52591" y="59378"/>
                    <a:pt x="50117" y="60630"/>
                  </a:cubicBezTo>
                  <a:cubicBezTo>
                    <a:pt x="47658" y="61881"/>
                    <a:pt x="45070" y="62514"/>
                    <a:pt x="42366" y="62514"/>
                  </a:cubicBezTo>
                  <a:cubicBezTo>
                    <a:pt x="38512" y="62514"/>
                    <a:pt x="35305" y="61478"/>
                    <a:pt x="32745" y="59422"/>
                  </a:cubicBezTo>
                  <a:cubicBezTo>
                    <a:pt x="30185" y="57351"/>
                    <a:pt x="28431" y="54877"/>
                    <a:pt x="27482" y="52001"/>
                  </a:cubicBezTo>
                  <a:cubicBezTo>
                    <a:pt x="27266" y="52404"/>
                    <a:pt x="26993" y="52878"/>
                    <a:pt x="26676" y="53425"/>
                  </a:cubicBezTo>
                  <a:cubicBezTo>
                    <a:pt x="26360" y="53957"/>
                    <a:pt x="25727" y="54834"/>
                    <a:pt x="24793" y="56042"/>
                  </a:cubicBezTo>
                  <a:cubicBezTo>
                    <a:pt x="23887" y="57207"/>
                    <a:pt x="22923" y="58242"/>
                    <a:pt x="21888" y="59148"/>
                  </a:cubicBezTo>
                  <a:cubicBezTo>
                    <a:pt x="20867" y="59997"/>
                    <a:pt x="19544" y="60759"/>
                    <a:pt x="17918" y="61435"/>
                  </a:cubicBezTo>
                  <a:cubicBezTo>
                    <a:pt x="16351" y="62154"/>
                    <a:pt x="14712" y="62514"/>
                    <a:pt x="13000" y="62514"/>
                  </a:cubicBezTo>
                  <a:cubicBezTo>
                    <a:pt x="10843" y="62514"/>
                    <a:pt x="8801" y="62197"/>
                    <a:pt x="6874" y="61564"/>
                  </a:cubicBezTo>
                  <a:cubicBezTo>
                    <a:pt x="4990" y="60946"/>
                    <a:pt x="3365" y="59911"/>
                    <a:pt x="2013" y="58472"/>
                  </a:cubicBezTo>
                  <a:cubicBezTo>
                    <a:pt x="676" y="57034"/>
                    <a:pt x="0" y="55323"/>
                    <a:pt x="0" y="53353"/>
                  </a:cubicBezTo>
                  <a:cubicBezTo>
                    <a:pt x="0" y="51153"/>
                    <a:pt x="748" y="49283"/>
                    <a:pt x="2229" y="47759"/>
                  </a:cubicBezTo>
                  <a:cubicBezTo>
                    <a:pt x="3753" y="46191"/>
                    <a:pt x="5551" y="45400"/>
                    <a:pt x="7607" y="45400"/>
                  </a:cubicBezTo>
                  <a:cubicBezTo>
                    <a:pt x="8916" y="45400"/>
                    <a:pt x="10081" y="45789"/>
                    <a:pt x="11116" y="46551"/>
                  </a:cubicBezTo>
                  <a:cubicBezTo>
                    <a:pt x="12195" y="47313"/>
                    <a:pt x="12727" y="48521"/>
                    <a:pt x="12727" y="50189"/>
                  </a:cubicBezTo>
                  <a:cubicBezTo>
                    <a:pt x="12727" y="52030"/>
                    <a:pt x="12094" y="53640"/>
                    <a:pt x="10843" y="55035"/>
                  </a:cubicBezTo>
                  <a:cubicBezTo>
                    <a:pt x="9592" y="56430"/>
                    <a:pt x="8068" y="57308"/>
                    <a:pt x="6270" y="57667"/>
                  </a:cubicBezTo>
                  <a:cubicBezTo>
                    <a:pt x="8111" y="58832"/>
                    <a:pt x="10397" y="59422"/>
                    <a:pt x="13130" y="59422"/>
                  </a:cubicBezTo>
                  <a:cubicBezTo>
                    <a:pt x="16106" y="59422"/>
                    <a:pt x="18753" y="58113"/>
                    <a:pt x="21082" y="55510"/>
                  </a:cubicBezTo>
                  <a:cubicBezTo>
                    <a:pt x="23426" y="52907"/>
                    <a:pt x="25152" y="49427"/>
                    <a:pt x="26274" y="45070"/>
                  </a:cubicBezTo>
                  <a:cubicBezTo>
                    <a:pt x="29049" y="34600"/>
                    <a:pt x="30991" y="27036"/>
                    <a:pt x="32069" y="22362"/>
                  </a:cubicBezTo>
                  <a:cubicBezTo>
                    <a:pt x="33148" y="17645"/>
                    <a:pt x="33680" y="14280"/>
                    <a:pt x="33680" y="12252"/>
                  </a:cubicBezTo>
                  <a:cubicBezTo>
                    <a:pt x="33680" y="10369"/>
                    <a:pt x="33435" y="8787"/>
                    <a:pt x="32946" y="7478"/>
                  </a:cubicBezTo>
                  <a:cubicBezTo>
                    <a:pt x="32443" y="6169"/>
                    <a:pt x="31767" y="5235"/>
                    <a:pt x="30919" y="4645"/>
                  </a:cubicBezTo>
                  <a:cubicBezTo>
                    <a:pt x="30113" y="4012"/>
                    <a:pt x="29322" y="3581"/>
                    <a:pt x="28560" y="3365"/>
                  </a:cubicBezTo>
                  <a:cubicBezTo>
                    <a:pt x="27841" y="3149"/>
                    <a:pt x="27079" y="3034"/>
                    <a:pt x="26274" y="3034"/>
                  </a:cubicBezTo>
                  <a:cubicBezTo>
                    <a:pt x="24922" y="3034"/>
                    <a:pt x="23484" y="3307"/>
                    <a:pt x="21959" y="3840"/>
                  </a:cubicBezTo>
                  <a:cubicBezTo>
                    <a:pt x="20478" y="4372"/>
                    <a:pt x="18839" y="5278"/>
                    <a:pt x="17041" y="6529"/>
                  </a:cubicBezTo>
                  <a:cubicBezTo>
                    <a:pt x="15287" y="7751"/>
                    <a:pt x="13575" y="9606"/>
                    <a:pt x="11922" y="12123"/>
                  </a:cubicBezTo>
                  <a:cubicBezTo>
                    <a:pt x="10268" y="14640"/>
                    <a:pt x="8873" y="17617"/>
                    <a:pt x="7751" y="21082"/>
                  </a:cubicBezTo>
                  <a:cubicBezTo>
                    <a:pt x="7521" y="22118"/>
                    <a:pt x="6917" y="22635"/>
                    <a:pt x="5925" y="22635"/>
                  </a:cubicBezTo>
                  <a:cubicBezTo>
                    <a:pt x="4846" y="22592"/>
                    <a:pt x="4314" y="22118"/>
                    <a:pt x="4314" y="21212"/>
                  </a:cubicBezTo>
                  <a:cubicBezTo>
                    <a:pt x="4314" y="20450"/>
                    <a:pt x="4602" y="19285"/>
                    <a:pt x="5191" y="17717"/>
                  </a:cubicBezTo>
                  <a:cubicBezTo>
                    <a:pt x="5810" y="16092"/>
                    <a:pt x="6759" y="14280"/>
                    <a:pt x="8010" y="12252"/>
                  </a:cubicBezTo>
                  <a:cubicBezTo>
                    <a:pt x="9319" y="10239"/>
                    <a:pt x="10800" y="8326"/>
                    <a:pt x="12468" y="6529"/>
                  </a:cubicBezTo>
                  <a:cubicBezTo>
                    <a:pt x="14180" y="4688"/>
                    <a:pt x="16265" y="3135"/>
                    <a:pt x="18724" y="1884"/>
                  </a:cubicBezTo>
                  <a:cubicBezTo>
                    <a:pt x="21240" y="633"/>
                    <a:pt x="23858" y="0"/>
                    <a:pt x="26547" y="0"/>
                  </a:cubicBezTo>
                  <a:cubicBezTo>
                    <a:pt x="27755" y="0"/>
                    <a:pt x="28949" y="129"/>
                    <a:pt x="30113" y="403"/>
                  </a:cubicBezTo>
                  <a:cubicBezTo>
                    <a:pt x="31321" y="618"/>
                    <a:pt x="32644" y="1079"/>
                    <a:pt x="34083" y="1754"/>
                  </a:cubicBezTo>
                  <a:cubicBezTo>
                    <a:pt x="35564" y="2430"/>
                    <a:pt x="36959" y="3494"/>
                    <a:pt x="38267" y="4976"/>
                  </a:cubicBezTo>
                  <a:cubicBezTo>
                    <a:pt x="39576" y="6457"/>
                    <a:pt x="40626" y="8283"/>
                    <a:pt x="41431" y="10441"/>
                  </a:cubicBezTo>
                  <a:cubicBezTo>
                    <a:pt x="41963" y="9405"/>
                    <a:pt x="42596" y="8398"/>
                    <a:pt x="43315" y="7406"/>
                  </a:cubicBezTo>
                  <a:cubicBezTo>
                    <a:pt x="44077" y="6414"/>
                    <a:pt x="45055" y="5321"/>
                    <a:pt x="46220" y="4113"/>
                  </a:cubicBezTo>
                  <a:cubicBezTo>
                    <a:pt x="47428" y="2847"/>
                    <a:pt x="48866" y="1855"/>
                    <a:pt x="50520" y="1136"/>
                  </a:cubicBezTo>
                  <a:cubicBezTo>
                    <a:pt x="52231" y="374"/>
                    <a:pt x="54029" y="0"/>
                    <a:pt x="55913" y="0"/>
                  </a:cubicBezTo>
                  <a:cubicBezTo>
                    <a:pt x="57753" y="0"/>
                    <a:pt x="59580" y="244"/>
                    <a:pt x="61377" y="733"/>
                  </a:cubicBezTo>
                  <a:cubicBezTo>
                    <a:pt x="63175" y="1179"/>
                    <a:pt x="64829" y="2157"/>
                    <a:pt x="66353" y="3638"/>
                  </a:cubicBezTo>
                  <a:cubicBezTo>
                    <a:pt x="67921" y="5076"/>
                    <a:pt x="68712" y="6888"/>
                    <a:pt x="68712" y="9089"/>
                  </a:cubicBezTo>
                  <a:close/>
                </a:path>
              </a:pathLst>
            </a:custGeom>
            <a:solidFill>
              <a:srgbClr val="000000"/>
            </a:solidFill>
            <a:ln w="1437"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F2F32DF1-B904-8190-3A42-671E14145652}"/>
                </a:ext>
              </a:extLst>
            </p:cNvPr>
            <p:cNvSpPr/>
            <p:nvPr/>
          </p:nvSpPr>
          <p:spPr>
            <a:xfrm>
              <a:off x="960870" y="3450151"/>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1" name="Freeform 30">
              <a:extLst>
                <a:ext uri="{FF2B5EF4-FFF2-40B4-BE49-F238E27FC236}">
                  <a16:creationId xmlns:a16="http://schemas.microsoft.com/office/drawing/2014/main" id="{315D555C-CD66-96CB-312D-B0A4F6FAE526}"/>
                </a:ext>
              </a:extLst>
            </p:cNvPr>
            <p:cNvSpPr/>
            <p:nvPr/>
          </p:nvSpPr>
          <p:spPr>
            <a:xfrm>
              <a:off x="960870" y="3057476"/>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2" name="Freeform 31">
              <a:extLst>
                <a:ext uri="{FF2B5EF4-FFF2-40B4-BE49-F238E27FC236}">
                  <a16:creationId xmlns:a16="http://schemas.microsoft.com/office/drawing/2014/main" id="{222664C1-5ADA-6E40-0C1E-F396F1E23DAA}"/>
                </a:ext>
              </a:extLst>
            </p:cNvPr>
            <p:cNvSpPr/>
            <p:nvPr/>
          </p:nvSpPr>
          <p:spPr>
            <a:xfrm>
              <a:off x="960870" y="2664795"/>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3" name="Freeform 32">
              <a:extLst>
                <a:ext uri="{FF2B5EF4-FFF2-40B4-BE49-F238E27FC236}">
                  <a16:creationId xmlns:a16="http://schemas.microsoft.com/office/drawing/2014/main" id="{1B909072-3739-FD0F-2E6E-61A001445CCC}"/>
                </a:ext>
              </a:extLst>
            </p:cNvPr>
            <p:cNvSpPr/>
            <p:nvPr/>
          </p:nvSpPr>
          <p:spPr>
            <a:xfrm>
              <a:off x="960870" y="2272113"/>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4" name="Freeform 33">
              <a:extLst>
                <a:ext uri="{FF2B5EF4-FFF2-40B4-BE49-F238E27FC236}">
                  <a16:creationId xmlns:a16="http://schemas.microsoft.com/office/drawing/2014/main" id="{180EBF64-6215-70A7-85B6-8E2B555CCCE5}"/>
                </a:ext>
              </a:extLst>
            </p:cNvPr>
            <p:cNvSpPr/>
            <p:nvPr/>
          </p:nvSpPr>
          <p:spPr>
            <a:xfrm>
              <a:off x="960870" y="1879432"/>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5" name="Freeform 34">
              <a:extLst>
                <a:ext uri="{FF2B5EF4-FFF2-40B4-BE49-F238E27FC236}">
                  <a16:creationId xmlns:a16="http://schemas.microsoft.com/office/drawing/2014/main" id="{64080548-94C9-1853-7E5B-1A2FFD3B454E}"/>
                </a:ext>
              </a:extLst>
            </p:cNvPr>
            <p:cNvSpPr/>
            <p:nvPr/>
          </p:nvSpPr>
          <p:spPr>
            <a:xfrm>
              <a:off x="96087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5747" cap="rnd">
              <a:solidFill>
                <a:srgbClr val="000000"/>
              </a:solidFill>
              <a:prstDash val="solid"/>
              <a:round/>
            </a:ln>
          </p:spPr>
          <p:txBody>
            <a:bodyPr rtlCol="0" anchor="ctr"/>
            <a:lstStyle/>
            <a:p>
              <a:endParaRPr lang="de-DE"/>
            </a:p>
          </p:txBody>
        </p:sp>
        <p:sp>
          <p:nvSpPr>
            <p:cNvPr id="36" name="Freeform 35">
              <a:extLst>
                <a:ext uri="{FF2B5EF4-FFF2-40B4-BE49-F238E27FC236}">
                  <a16:creationId xmlns:a16="http://schemas.microsoft.com/office/drawing/2014/main" id="{C7C56787-ED92-279F-2897-829EFC5DDDFA}"/>
                </a:ext>
              </a:extLst>
            </p:cNvPr>
            <p:cNvSpPr/>
            <p:nvPr/>
          </p:nvSpPr>
          <p:spPr>
            <a:xfrm>
              <a:off x="960870" y="3450151"/>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7" name="Freeform 36">
              <a:extLst>
                <a:ext uri="{FF2B5EF4-FFF2-40B4-BE49-F238E27FC236}">
                  <a16:creationId xmlns:a16="http://schemas.microsoft.com/office/drawing/2014/main" id="{890FB45A-A450-3934-FA58-39E478D3CDF2}"/>
                </a:ext>
              </a:extLst>
            </p:cNvPr>
            <p:cNvSpPr/>
            <p:nvPr/>
          </p:nvSpPr>
          <p:spPr>
            <a:xfrm>
              <a:off x="960870" y="3057476"/>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8" name="Freeform 37">
              <a:extLst>
                <a:ext uri="{FF2B5EF4-FFF2-40B4-BE49-F238E27FC236}">
                  <a16:creationId xmlns:a16="http://schemas.microsoft.com/office/drawing/2014/main" id="{B9038AA1-2E5B-1595-54AE-87FB302789B4}"/>
                </a:ext>
              </a:extLst>
            </p:cNvPr>
            <p:cNvSpPr/>
            <p:nvPr/>
          </p:nvSpPr>
          <p:spPr>
            <a:xfrm>
              <a:off x="960870" y="2664795"/>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FB294273-21E2-FB71-7BB2-9F41C52CA57B}"/>
                </a:ext>
              </a:extLst>
            </p:cNvPr>
            <p:cNvSpPr/>
            <p:nvPr/>
          </p:nvSpPr>
          <p:spPr>
            <a:xfrm>
              <a:off x="960870" y="2272113"/>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2F2B99F8-6A5C-1B93-4FB4-A58116B8C194}"/>
                </a:ext>
              </a:extLst>
            </p:cNvPr>
            <p:cNvSpPr/>
            <p:nvPr/>
          </p:nvSpPr>
          <p:spPr>
            <a:xfrm>
              <a:off x="960870" y="1879432"/>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92F22353-3FF0-93B8-EFC6-FA9D2E08587D}"/>
                </a:ext>
              </a:extLst>
            </p:cNvPr>
            <p:cNvSpPr/>
            <p:nvPr/>
          </p:nvSpPr>
          <p:spPr>
            <a:xfrm>
              <a:off x="738236" y="3405096"/>
              <a:ext cx="60119" cy="90239"/>
            </a:xfrm>
            <a:custGeom>
              <a:avLst/>
              <a:gdLst>
                <a:gd name="connsiteX0" fmla="*/ 30059 w 60119"/>
                <a:gd name="connsiteY0" fmla="*/ 9319 h 90239"/>
                <a:gd name="connsiteX1" fmla="*/ 16370 w 60119"/>
                <a:gd name="connsiteY1" fmla="*/ 18292 h 90239"/>
                <a:gd name="connsiteX2" fmla="*/ 11825 w 60119"/>
                <a:gd name="connsiteY2" fmla="*/ 45156 h 90239"/>
                <a:gd name="connsiteX3" fmla="*/ 16370 w 60119"/>
                <a:gd name="connsiteY3" fmla="*/ 72005 h 90239"/>
                <a:gd name="connsiteX4" fmla="*/ 30059 w 60119"/>
                <a:gd name="connsiteY4" fmla="*/ 80921 h 90239"/>
                <a:gd name="connsiteX5" fmla="*/ 43749 w 60119"/>
                <a:gd name="connsiteY5" fmla="*/ 72005 h 90239"/>
                <a:gd name="connsiteX6" fmla="*/ 48351 w 60119"/>
                <a:gd name="connsiteY6" fmla="*/ 45156 h 90239"/>
                <a:gd name="connsiteX7" fmla="*/ 43749 w 60119"/>
                <a:gd name="connsiteY7" fmla="*/ 18292 h 90239"/>
                <a:gd name="connsiteX8" fmla="*/ 30059 w 60119"/>
                <a:gd name="connsiteY8" fmla="*/ 9319 h 90239"/>
                <a:gd name="connsiteX9" fmla="*/ 30059 w 60119"/>
                <a:gd name="connsiteY9" fmla="*/ 0 h 90239"/>
                <a:gd name="connsiteX10" fmla="*/ 52371 w 60119"/>
                <a:gd name="connsiteY10" fmla="*/ 11591 h 90239"/>
                <a:gd name="connsiteX11" fmla="*/ 60119 w 60119"/>
                <a:gd name="connsiteY11" fmla="*/ 45156 h 90239"/>
                <a:gd name="connsiteX12" fmla="*/ 52371 w 60119"/>
                <a:gd name="connsiteY12" fmla="*/ 78706 h 90239"/>
                <a:gd name="connsiteX13" fmla="*/ 30059 w 60119"/>
                <a:gd name="connsiteY13" fmla="*/ 90240 h 90239"/>
                <a:gd name="connsiteX14" fmla="*/ 7689 w 60119"/>
                <a:gd name="connsiteY14" fmla="*/ 78706 h 90239"/>
                <a:gd name="connsiteX15" fmla="*/ 0 w 60119"/>
                <a:gd name="connsiteY15" fmla="*/ 45156 h 90239"/>
                <a:gd name="connsiteX16" fmla="*/ 7689 w 60119"/>
                <a:gd name="connsiteY16" fmla="*/ 11591 h 90239"/>
                <a:gd name="connsiteX17" fmla="*/ 30059 w 60119"/>
                <a:gd name="connsiteY17" fmla="*/ 0 h 9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9">
                  <a:moveTo>
                    <a:pt x="30059" y="9319"/>
                  </a:moveTo>
                  <a:cubicBezTo>
                    <a:pt x="24000" y="9319"/>
                    <a:pt x="19437" y="12310"/>
                    <a:pt x="16370" y="18292"/>
                  </a:cubicBezTo>
                  <a:cubicBezTo>
                    <a:pt x="13340" y="24232"/>
                    <a:pt x="11825" y="33191"/>
                    <a:pt x="11825" y="45156"/>
                  </a:cubicBezTo>
                  <a:cubicBezTo>
                    <a:pt x="11825" y="57078"/>
                    <a:pt x="13340" y="66023"/>
                    <a:pt x="16370" y="72005"/>
                  </a:cubicBezTo>
                  <a:cubicBezTo>
                    <a:pt x="19437" y="77944"/>
                    <a:pt x="24000" y="80921"/>
                    <a:pt x="30059" y="80921"/>
                  </a:cubicBezTo>
                  <a:cubicBezTo>
                    <a:pt x="36156" y="80921"/>
                    <a:pt x="40719" y="77944"/>
                    <a:pt x="43749" y="72005"/>
                  </a:cubicBezTo>
                  <a:cubicBezTo>
                    <a:pt x="46817" y="66023"/>
                    <a:pt x="48351" y="57078"/>
                    <a:pt x="48351" y="45156"/>
                  </a:cubicBezTo>
                  <a:cubicBezTo>
                    <a:pt x="48351" y="33191"/>
                    <a:pt x="46817" y="24232"/>
                    <a:pt x="43749" y="18292"/>
                  </a:cubicBezTo>
                  <a:cubicBezTo>
                    <a:pt x="40719" y="12310"/>
                    <a:pt x="36156" y="9319"/>
                    <a:pt x="30059" y="9319"/>
                  </a:cubicBezTo>
                  <a:moveTo>
                    <a:pt x="30059" y="0"/>
                  </a:moveTo>
                  <a:cubicBezTo>
                    <a:pt x="39808" y="0"/>
                    <a:pt x="47244" y="3869"/>
                    <a:pt x="52371" y="11591"/>
                  </a:cubicBezTo>
                  <a:cubicBezTo>
                    <a:pt x="57536" y="19285"/>
                    <a:pt x="60119" y="30473"/>
                    <a:pt x="60119" y="45156"/>
                  </a:cubicBezTo>
                  <a:cubicBezTo>
                    <a:pt x="60119" y="59796"/>
                    <a:pt x="57536" y="70984"/>
                    <a:pt x="52371" y="78706"/>
                  </a:cubicBezTo>
                  <a:cubicBezTo>
                    <a:pt x="47244" y="86400"/>
                    <a:pt x="39808" y="90240"/>
                    <a:pt x="30059" y="90240"/>
                  </a:cubicBezTo>
                  <a:cubicBezTo>
                    <a:pt x="20312" y="90240"/>
                    <a:pt x="12855" y="86400"/>
                    <a:pt x="7689" y="78706"/>
                  </a:cubicBezTo>
                  <a:cubicBezTo>
                    <a:pt x="2563" y="70984"/>
                    <a:pt x="0" y="59796"/>
                    <a:pt x="0" y="45156"/>
                  </a:cubicBezTo>
                  <a:cubicBezTo>
                    <a:pt x="0" y="30473"/>
                    <a:pt x="2563" y="19285"/>
                    <a:pt x="7689" y="11591"/>
                  </a:cubicBezTo>
                  <a:cubicBezTo>
                    <a:pt x="12855" y="3869"/>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42" name="Freeform 41">
              <a:extLst>
                <a:ext uri="{FF2B5EF4-FFF2-40B4-BE49-F238E27FC236}">
                  <a16:creationId xmlns:a16="http://schemas.microsoft.com/office/drawing/2014/main" id="{F7FB9FBA-D45F-8E79-CC8F-A1C3E6AD2BF7}"/>
                </a:ext>
              </a:extLst>
            </p:cNvPr>
            <p:cNvSpPr/>
            <p:nvPr/>
          </p:nvSpPr>
          <p:spPr>
            <a:xfrm>
              <a:off x="819036" y="3478855"/>
              <a:ext cx="12291" cy="14783"/>
            </a:xfrm>
            <a:custGeom>
              <a:avLst/>
              <a:gdLst>
                <a:gd name="connsiteX0" fmla="*/ 0 w 12291"/>
                <a:gd name="connsiteY0" fmla="*/ 0 h 14783"/>
                <a:gd name="connsiteX1" fmla="*/ 12291 w 12291"/>
                <a:gd name="connsiteY1" fmla="*/ 0 h 14783"/>
                <a:gd name="connsiteX2" fmla="*/ 12291 w 12291"/>
                <a:gd name="connsiteY2" fmla="*/ 14784 h 14783"/>
                <a:gd name="connsiteX3" fmla="*/ 0 w 12291"/>
                <a:gd name="connsiteY3" fmla="*/ 14784 h 14783"/>
                <a:gd name="connsiteX4" fmla="*/ 0 w 12291"/>
                <a:gd name="connsiteY4" fmla="*/ 0 h 1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83">
                  <a:moveTo>
                    <a:pt x="0" y="0"/>
                  </a:moveTo>
                  <a:lnTo>
                    <a:pt x="12291" y="0"/>
                  </a:lnTo>
                  <a:lnTo>
                    <a:pt x="12291" y="14784"/>
                  </a:lnTo>
                  <a:lnTo>
                    <a:pt x="0" y="14784"/>
                  </a:lnTo>
                  <a:lnTo>
                    <a:pt x="0" y="0"/>
                  </a:lnTo>
                  <a:close/>
                </a:path>
              </a:pathLst>
            </a:custGeom>
            <a:solidFill>
              <a:srgbClr val="000000"/>
            </a:solidFill>
            <a:ln w="1437" cap="flat">
              <a:noFill/>
              <a:prstDash val="solid"/>
              <a:miter/>
            </a:ln>
          </p:spPr>
          <p:txBody>
            <a:bodyPr rtlCol="0" anchor="ctr"/>
            <a:lstStyle/>
            <a:p>
              <a:endParaRPr lang="de-DE"/>
            </a:p>
          </p:txBody>
        </p:sp>
        <p:sp>
          <p:nvSpPr>
            <p:cNvPr id="43" name="Freeform 42">
              <a:extLst>
                <a:ext uri="{FF2B5EF4-FFF2-40B4-BE49-F238E27FC236}">
                  <a16:creationId xmlns:a16="http://schemas.microsoft.com/office/drawing/2014/main" id="{1DDA5BB7-5170-6F9C-C3E5-E930E7DCCD58}"/>
                </a:ext>
              </a:extLst>
            </p:cNvPr>
            <p:cNvSpPr/>
            <p:nvPr/>
          </p:nvSpPr>
          <p:spPr>
            <a:xfrm>
              <a:off x="857310" y="3406663"/>
              <a:ext cx="51789" cy="86975"/>
            </a:xfrm>
            <a:custGeom>
              <a:avLst/>
              <a:gdLst>
                <a:gd name="connsiteX0" fmla="*/ 1690 w 51789"/>
                <a:gd name="connsiteY0" fmla="*/ 77082 h 86975"/>
                <a:gd name="connsiteX1" fmla="*/ 20914 w 51789"/>
                <a:gd name="connsiteY1" fmla="*/ 77082 h 86975"/>
                <a:gd name="connsiteX2" fmla="*/ 20914 w 51789"/>
                <a:gd name="connsiteY2" fmla="*/ 10728 h 86975"/>
                <a:gd name="connsiteX3" fmla="*/ 0 w 51789"/>
                <a:gd name="connsiteY3" fmla="*/ 14927 h 86975"/>
                <a:gd name="connsiteX4" fmla="*/ 0 w 51789"/>
                <a:gd name="connsiteY4" fmla="*/ 4199 h 86975"/>
                <a:gd name="connsiteX5" fmla="*/ 20798 w 51789"/>
                <a:gd name="connsiteY5" fmla="*/ 0 h 86975"/>
                <a:gd name="connsiteX6" fmla="*/ 32565 w 51789"/>
                <a:gd name="connsiteY6" fmla="*/ 0 h 86975"/>
                <a:gd name="connsiteX7" fmla="*/ 32565 w 51789"/>
                <a:gd name="connsiteY7" fmla="*/ 77082 h 86975"/>
                <a:gd name="connsiteX8" fmla="*/ 51790 w 51789"/>
                <a:gd name="connsiteY8" fmla="*/ 77082 h 86975"/>
                <a:gd name="connsiteX9" fmla="*/ 51790 w 51789"/>
                <a:gd name="connsiteY9" fmla="*/ 86976 h 86975"/>
                <a:gd name="connsiteX10" fmla="*/ 1690 w 51789"/>
                <a:gd name="connsiteY10" fmla="*/ 86976 h 86975"/>
                <a:gd name="connsiteX11" fmla="*/ 1690 w 51789"/>
                <a:gd name="connsiteY11" fmla="*/ 77082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82"/>
                  </a:moveTo>
                  <a:lnTo>
                    <a:pt x="20914" y="77082"/>
                  </a:lnTo>
                  <a:lnTo>
                    <a:pt x="20914" y="10728"/>
                  </a:lnTo>
                  <a:lnTo>
                    <a:pt x="0" y="14927"/>
                  </a:lnTo>
                  <a:lnTo>
                    <a:pt x="0" y="4199"/>
                  </a:lnTo>
                  <a:lnTo>
                    <a:pt x="20798" y="0"/>
                  </a:lnTo>
                  <a:lnTo>
                    <a:pt x="32565" y="0"/>
                  </a:lnTo>
                  <a:lnTo>
                    <a:pt x="32565" y="77082"/>
                  </a:lnTo>
                  <a:lnTo>
                    <a:pt x="51790" y="77082"/>
                  </a:lnTo>
                  <a:lnTo>
                    <a:pt x="51790" y="86976"/>
                  </a:lnTo>
                  <a:lnTo>
                    <a:pt x="1690" y="86976"/>
                  </a:lnTo>
                  <a:lnTo>
                    <a:pt x="1690" y="77082"/>
                  </a:lnTo>
                  <a:close/>
                </a:path>
              </a:pathLst>
            </a:custGeom>
            <a:solidFill>
              <a:srgbClr val="000000"/>
            </a:solidFill>
            <a:ln w="1437" cap="flat">
              <a:noFill/>
              <a:prstDash val="solid"/>
              <a:miter/>
            </a:ln>
          </p:spPr>
          <p:txBody>
            <a:bodyPr rtlCol="0" anchor="ctr"/>
            <a:lstStyle/>
            <a:p>
              <a:endParaRPr lang="de-DE"/>
            </a:p>
          </p:txBody>
        </p:sp>
        <p:sp>
          <p:nvSpPr>
            <p:cNvPr id="44" name="Freeform 43">
              <a:extLst>
                <a:ext uri="{FF2B5EF4-FFF2-40B4-BE49-F238E27FC236}">
                  <a16:creationId xmlns:a16="http://schemas.microsoft.com/office/drawing/2014/main" id="{B1B3C503-C1DA-8537-4DF8-D7812198D551}"/>
                </a:ext>
              </a:extLst>
            </p:cNvPr>
            <p:cNvSpPr/>
            <p:nvPr/>
          </p:nvSpPr>
          <p:spPr>
            <a:xfrm>
              <a:off x="739168" y="3012415"/>
              <a:ext cx="60119" cy="90238"/>
            </a:xfrm>
            <a:custGeom>
              <a:avLst/>
              <a:gdLst>
                <a:gd name="connsiteX0" fmla="*/ 30060 w 60119"/>
                <a:gd name="connsiteY0" fmla="*/ 9322 h 90238"/>
                <a:gd name="connsiteX1" fmla="*/ 16370 w 60119"/>
                <a:gd name="connsiteY1" fmla="*/ 18292 h 90238"/>
                <a:gd name="connsiteX2" fmla="*/ 11825 w 60119"/>
                <a:gd name="connsiteY2" fmla="*/ 45149 h 90238"/>
                <a:gd name="connsiteX3" fmla="*/ 16370 w 60119"/>
                <a:gd name="connsiteY3" fmla="*/ 72005 h 90238"/>
                <a:gd name="connsiteX4" fmla="*/ 30060 w 60119"/>
                <a:gd name="connsiteY4" fmla="*/ 80918 h 90238"/>
                <a:gd name="connsiteX5" fmla="*/ 43749 w 60119"/>
                <a:gd name="connsiteY5" fmla="*/ 72005 h 90238"/>
                <a:gd name="connsiteX6" fmla="*/ 48351 w 60119"/>
                <a:gd name="connsiteY6" fmla="*/ 45149 h 90238"/>
                <a:gd name="connsiteX7" fmla="*/ 43749 w 60119"/>
                <a:gd name="connsiteY7" fmla="*/ 18292 h 90238"/>
                <a:gd name="connsiteX8" fmla="*/ 30060 w 60119"/>
                <a:gd name="connsiteY8" fmla="*/ 9322 h 90238"/>
                <a:gd name="connsiteX9" fmla="*/ 30060 w 60119"/>
                <a:gd name="connsiteY9" fmla="*/ 0 h 90238"/>
                <a:gd name="connsiteX10" fmla="*/ 52372 w 60119"/>
                <a:gd name="connsiteY10" fmla="*/ 11594 h 90238"/>
                <a:gd name="connsiteX11" fmla="*/ 60119 w 60119"/>
                <a:gd name="connsiteY11" fmla="*/ 45149 h 90238"/>
                <a:gd name="connsiteX12" fmla="*/ 52372 w 60119"/>
                <a:gd name="connsiteY12" fmla="*/ 78704 h 90238"/>
                <a:gd name="connsiteX13" fmla="*/ 30060 w 60119"/>
                <a:gd name="connsiteY13" fmla="*/ 90238 h 90238"/>
                <a:gd name="connsiteX14" fmla="*/ 7689 w 60119"/>
                <a:gd name="connsiteY14" fmla="*/ 78704 h 90238"/>
                <a:gd name="connsiteX15" fmla="*/ 0 w 60119"/>
                <a:gd name="connsiteY15" fmla="*/ 45149 h 90238"/>
                <a:gd name="connsiteX16" fmla="*/ 7689 w 60119"/>
                <a:gd name="connsiteY16" fmla="*/ 11594 h 90238"/>
                <a:gd name="connsiteX17" fmla="*/ 30060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60" y="9322"/>
                  </a:moveTo>
                  <a:cubicBezTo>
                    <a:pt x="24002" y="9322"/>
                    <a:pt x="19437" y="12311"/>
                    <a:pt x="16370" y="18292"/>
                  </a:cubicBezTo>
                  <a:cubicBezTo>
                    <a:pt x="13340" y="24235"/>
                    <a:pt x="11825" y="33187"/>
                    <a:pt x="11825" y="45149"/>
                  </a:cubicBezTo>
                  <a:cubicBezTo>
                    <a:pt x="11825" y="57072"/>
                    <a:pt x="13340" y="66024"/>
                    <a:pt x="16370" y="72005"/>
                  </a:cubicBezTo>
                  <a:cubicBezTo>
                    <a:pt x="19437" y="77947"/>
                    <a:pt x="24002" y="80918"/>
                    <a:pt x="30060" y="80918"/>
                  </a:cubicBezTo>
                  <a:cubicBezTo>
                    <a:pt x="36158" y="80918"/>
                    <a:pt x="40721" y="77947"/>
                    <a:pt x="43749" y="72005"/>
                  </a:cubicBezTo>
                  <a:cubicBezTo>
                    <a:pt x="46817" y="66024"/>
                    <a:pt x="48351" y="57072"/>
                    <a:pt x="48351" y="45149"/>
                  </a:cubicBezTo>
                  <a:cubicBezTo>
                    <a:pt x="48351" y="33187"/>
                    <a:pt x="46817" y="24235"/>
                    <a:pt x="43749" y="18292"/>
                  </a:cubicBezTo>
                  <a:cubicBezTo>
                    <a:pt x="40721" y="12311"/>
                    <a:pt x="36158" y="9322"/>
                    <a:pt x="30060" y="9322"/>
                  </a:cubicBezTo>
                  <a:moveTo>
                    <a:pt x="30060" y="0"/>
                  </a:moveTo>
                  <a:cubicBezTo>
                    <a:pt x="39808" y="0"/>
                    <a:pt x="47245" y="3864"/>
                    <a:pt x="52372" y="11594"/>
                  </a:cubicBezTo>
                  <a:cubicBezTo>
                    <a:pt x="57536" y="19283"/>
                    <a:pt x="60119" y="30469"/>
                    <a:pt x="60119" y="45149"/>
                  </a:cubicBezTo>
                  <a:cubicBezTo>
                    <a:pt x="60119" y="59790"/>
                    <a:pt x="57536" y="70975"/>
                    <a:pt x="52372" y="78704"/>
                  </a:cubicBezTo>
                  <a:cubicBezTo>
                    <a:pt x="47245" y="86393"/>
                    <a:pt x="39808" y="90238"/>
                    <a:pt x="30060" y="90238"/>
                  </a:cubicBezTo>
                  <a:cubicBezTo>
                    <a:pt x="20312" y="90238"/>
                    <a:pt x="12855" y="86393"/>
                    <a:pt x="7689" y="78704"/>
                  </a:cubicBezTo>
                  <a:cubicBezTo>
                    <a:pt x="2563" y="70975"/>
                    <a:pt x="0" y="59790"/>
                    <a:pt x="0" y="45149"/>
                  </a:cubicBezTo>
                  <a:cubicBezTo>
                    <a:pt x="0" y="30469"/>
                    <a:pt x="2563" y="19283"/>
                    <a:pt x="7689" y="11594"/>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45" name="Freeform 44">
              <a:extLst>
                <a:ext uri="{FF2B5EF4-FFF2-40B4-BE49-F238E27FC236}">
                  <a16:creationId xmlns:a16="http://schemas.microsoft.com/office/drawing/2014/main" id="{8072D38F-A050-89B6-7DFA-87BBA58C650C}"/>
                </a:ext>
              </a:extLst>
            </p:cNvPr>
            <p:cNvSpPr/>
            <p:nvPr/>
          </p:nvSpPr>
          <p:spPr>
            <a:xfrm>
              <a:off x="819968" y="3086167"/>
              <a:ext cx="12291" cy="14796"/>
            </a:xfrm>
            <a:custGeom>
              <a:avLst/>
              <a:gdLst>
                <a:gd name="connsiteX0" fmla="*/ 0 w 12291"/>
                <a:gd name="connsiteY0" fmla="*/ 0 h 14796"/>
                <a:gd name="connsiteX1" fmla="*/ 12291 w 12291"/>
                <a:gd name="connsiteY1" fmla="*/ 0 h 14796"/>
                <a:gd name="connsiteX2" fmla="*/ 12291 w 12291"/>
                <a:gd name="connsiteY2" fmla="*/ 14796 h 14796"/>
                <a:gd name="connsiteX3" fmla="*/ 0 w 12291"/>
                <a:gd name="connsiteY3" fmla="*/ 14796 h 14796"/>
                <a:gd name="connsiteX4" fmla="*/ 0 w 12291"/>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6">
                  <a:moveTo>
                    <a:pt x="0" y="0"/>
                  </a:moveTo>
                  <a:lnTo>
                    <a:pt x="12291" y="0"/>
                  </a:lnTo>
                  <a:lnTo>
                    <a:pt x="12291"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46" name="Freeform 45">
              <a:extLst>
                <a:ext uri="{FF2B5EF4-FFF2-40B4-BE49-F238E27FC236}">
                  <a16:creationId xmlns:a16="http://schemas.microsoft.com/office/drawing/2014/main" id="{0D595878-D638-59D6-841E-A49981E5723A}"/>
                </a:ext>
              </a:extLst>
            </p:cNvPr>
            <p:cNvSpPr/>
            <p:nvPr/>
          </p:nvSpPr>
          <p:spPr>
            <a:xfrm>
              <a:off x="853873" y="3012415"/>
              <a:ext cx="55226" cy="88548"/>
            </a:xfrm>
            <a:custGeom>
              <a:avLst/>
              <a:gdLst>
                <a:gd name="connsiteX0" fmla="*/ 14157 w 55226"/>
                <a:gd name="connsiteY0" fmla="*/ 78646 h 88548"/>
                <a:gd name="connsiteX1" fmla="*/ 55227 w 55226"/>
                <a:gd name="connsiteY1" fmla="*/ 78646 h 88548"/>
                <a:gd name="connsiteX2" fmla="*/ 55227 w 55226"/>
                <a:gd name="connsiteY2" fmla="*/ 88549 h 88548"/>
                <a:gd name="connsiteX3" fmla="*/ 0 w 55226"/>
                <a:gd name="connsiteY3" fmla="*/ 88549 h 88548"/>
                <a:gd name="connsiteX4" fmla="*/ 0 w 55226"/>
                <a:gd name="connsiteY4" fmla="*/ 78646 h 88548"/>
                <a:gd name="connsiteX5" fmla="*/ 18235 w 55226"/>
                <a:gd name="connsiteY5" fmla="*/ 60062 h 88548"/>
                <a:gd name="connsiteX6" fmla="*/ 32798 w 55226"/>
                <a:gd name="connsiteY6" fmla="*/ 44973 h 88548"/>
                <a:gd name="connsiteX7" fmla="*/ 40663 w 55226"/>
                <a:gd name="connsiteY7" fmla="*/ 34255 h 88548"/>
                <a:gd name="connsiteX8" fmla="*/ 42934 w 55226"/>
                <a:gd name="connsiteY8" fmla="*/ 25575 h 88548"/>
                <a:gd name="connsiteX9" fmla="*/ 38042 w 55226"/>
                <a:gd name="connsiteY9" fmla="*/ 14273 h 88548"/>
                <a:gd name="connsiteX10" fmla="*/ 25399 w 55226"/>
                <a:gd name="connsiteY10" fmla="*/ 9904 h 88548"/>
                <a:gd name="connsiteX11" fmla="*/ 13691 w 55226"/>
                <a:gd name="connsiteY11" fmla="*/ 11827 h 88548"/>
                <a:gd name="connsiteX12" fmla="*/ 582 w 55226"/>
                <a:gd name="connsiteY12" fmla="*/ 17652 h 88548"/>
                <a:gd name="connsiteX13" fmla="*/ 582 w 55226"/>
                <a:gd name="connsiteY13" fmla="*/ 5768 h 88548"/>
                <a:gd name="connsiteX14" fmla="*/ 13865 w 55226"/>
                <a:gd name="connsiteY14" fmla="*/ 1457 h 88548"/>
                <a:gd name="connsiteX15" fmla="*/ 25166 w 55226"/>
                <a:gd name="connsiteY15" fmla="*/ 0 h 88548"/>
                <a:gd name="connsiteX16" fmla="*/ 46722 w 55226"/>
                <a:gd name="connsiteY16" fmla="*/ 6759 h 88548"/>
                <a:gd name="connsiteX17" fmla="*/ 54761 w 55226"/>
                <a:gd name="connsiteY17" fmla="*/ 24817 h 88548"/>
                <a:gd name="connsiteX18" fmla="*/ 52722 w 55226"/>
                <a:gd name="connsiteY18" fmla="*/ 35012 h 88548"/>
                <a:gd name="connsiteX19" fmla="*/ 45439 w 55226"/>
                <a:gd name="connsiteY19" fmla="*/ 46314 h 88548"/>
                <a:gd name="connsiteX20" fmla="*/ 36176 w 55226"/>
                <a:gd name="connsiteY20" fmla="*/ 56101 h 88548"/>
                <a:gd name="connsiteX21" fmla="*/ 14157 w 55226"/>
                <a:gd name="connsiteY21" fmla="*/ 78646 h 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6" h="88548">
                  <a:moveTo>
                    <a:pt x="14157" y="78646"/>
                  </a:moveTo>
                  <a:lnTo>
                    <a:pt x="55227" y="78646"/>
                  </a:lnTo>
                  <a:lnTo>
                    <a:pt x="55227" y="88549"/>
                  </a:lnTo>
                  <a:lnTo>
                    <a:pt x="0" y="88549"/>
                  </a:lnTo>
                  <a:lnTo>
                    <a:pt x="0" y="78646"/>
                  </a:lnTo>
                  <a:cubicBezTo>
                    <a:pt x="4467" y="74024"/>
                    <a:pt x="10545" y="67829"/>
                    <a:pt x="18235" y="60062"/>
                  </a:cubicBezTo>
                  <a:cubicBezTo>
                    <a:pt x="25963" y="52256"/>
                    <a:pt x="30818" y="47227"/>
                    <a:pt x="32798" y="44973"/>
                  </a:cubicBezTo>
                  <a:cubicBezTo>
                    <a:pt x="36565" y="40741"/>
                    <a:pt x="39186" y="37167"/>
                    <a:pt x="40663" y="34255"/>
                  </a:cubicBezTo>
                  <a:cubicBezTo>
                    <a:pt x="42178" y="31303"/>
                    <a:pt x="42934" y="28409"/>
                    <a:pt x="42934" y="25575"/>
                  </a:cubicBezTo>
                  <a:cubicBezTo>
                    <a:pt x="42934" y="20953"/>
                    <a:pt x="41303" y="17185"/>
                    <a:pt x="38042" y="14273"/>
                  </a:cubicBezTo>
                  <a:cubicBezTo>
                    <a:pt x="34817" y="11361"/>
                    <a:pt x="30604" y="9904"/>
                    <a:pt x="25399" y="9904"/>
                  </a:cubicBezTo>
                  <a:cubicBezTo>
                    <a:pt x="21711" y="9904"/>
                    <a:pt x="17808" y="10545"/>
                    <a:pt x="13691" y="11827"/>
                  </a:cubicBezTo>
                  <a:cubicBezTo>
                    <a:pt x="9612" y="13108"/>
                    <a:pt x="5243" y="15051"/>
                    <a:pt x="582" y="17652"/>
                  </a:cubicBezTo>
                  <a:lnTo>
                    <a:pt x="582" y="5768"/>
                  </a:lnTo>
                  <a:cubicBezTo>
                    <a:pt x="5321" y="3866"/>
                    <a:pt x="9747" y="2427"/>
                    <a:pt x="13865" y="1457"/>
                  </a:cubicBezTo>
                  <a:cubicBezTo>
                    <a:pt x="17982" y="486"/>
                    <a:pt x="21748" y="0"/>
                    <a:pt x="25166" y="0"/>
                  </a:cubicBezTo>
                  <a:cubicBezTo>
                    <a:pt x="34176" y="0"/>
                    <a:pt x="41362" y="2254"/>
                    <a:pt x="46722" y="6759"/>
                  </a:cubicBezTo>
                  <a:cubicBezTo>
                    <a:pt x="52082" y="11265"/>
                    <a:pt x="54761" y="17283"/>
                    <a:pt x="54761" y="24817"/>
                  </a:cubicBezTo>
                  <a:cubicBezTo>
                    <a:pt x="54761" y="28391"/>
                    <a:pt x="54081" y="31789"/>
                    <a:pt x="52722" y="35012"/>
                  </a:cubicBezTo>
                  <a:cubicBezTo>
                    <a:pt x="51401" y="38197"/>
                    <a:pt x="48974" y="41963"/>
                    <a:pt x="45439" y="46314"/>
                  </a:cubicBezTo>
                  <a:cubicBezTo>
                    <a:pt x="44468" y="47440"/>
                    <a:pt x="41381" y="50703"/>
                    <a:pt x="36176" y="56101"/>
                  </a:cubicBezTo>
                  <a:cubicBezTo>
                    <a:pt x="30972" y="61461"/>
                    <a:pt x="23632" y="68975"/>
                    <a:pt x="14157" y="78646"/>
                  </a:cubicBezTo>
                  <a:close/>
                </a:path>
              </a:pathLst>
            </a:custGeom>
            <a:solidFill>
              <a:srgbClr val="000000"/>
            </a:solidFill>
            <a:ln w="1437" cap="flat">
              <a:noFill/>
              <a:prstDash val="solid"/>
              <a:miter/>
            </a:ln>
          </p:spPr>
          <p:txBody>
            <a:bodyPr rtlCol="0" anchor="ctr"/>
            <a:lstStyle/>
            <a:p>
              <a:endParaRPr lang="de-DE"/>
            </a:p>
          </p:txBody>
        </p:sp>
        <p:sp>
          <p:nvSpPr>
            <p:cNvPr id="47" name="Freeform 46">
              <a:extLst>
                <a:ext uri="{FF2B5EF4-FFF2-40B4-BE49-F238E27FC236}">
                  <a16:creationId xmlns:a16="http://schemas.microsoft.com/office/drawing/2014/main" id="{765F0DE0-21AF-A103-1BE7-EFFAB1B881DB}"/>
                </a:ext>
              </a:extLst>
            </p:cNvPr>
            <p:cNvSpPr/>
            <p:nvPr/>
          </p:nvSpPr>
          <p:spPr>
            <a:xfrm>
              <a:off x="736779" y="2619734"/>
              <a:ext cx="60119" cy="90238"/>
            </a:xfrm>
            <a:custGeom>
              <a:avLst/>
              <a:gdLst>
                <a:gd name="connsiteX0" fmla="*/ 30060 w 60119"/>
                <a:gd name="connsiteY0" fmla="*/ 9320 h 90238"/>
                <a:gd name="connsiteX1" fmla="*/ 16370 w 60119"/>
                <a:gd name="connsiteY1" fmla="*/ 18292 h 90238"/>
                <a:gd name="connsiteX2" fmla="*/ 11825 w 60119"/>
                <a:gd name="connsiteY2" fmla="*/ 45149 h 90238"/>
                <a:gd name="connsiteX3" fmla="*/ 16370 w 60119"/>
                <a:gd name="connsiteY3" fmla="*/ 72003 h 90238"/>
                <a:gd name="connsiteX4" fmla="*/ 30060 w 60119"/>
                <a:gd name="connsiteY4" fmla="*/ 80917 h 90238"/>
                <a:gd name="connsiteX5" fmla="*/ 43749 w 60119"/>
                <a:gd name="connsiteY5" fmla="*/ 72003 h 90238"/>
                <a:gd name="connsiteX6" fmla="*/ 48353 w 60119"/>
                <a:gd name="connsiteY6" fmla="*/ 45149 h 90238"/>
                <a:gd name="connsiteX7" fmla="*/ 43749 w 60119"/>
                <a:gd name="connsiteY7" fmla="*/ 18292 h 90238"/>
                <a:gd name="connsiteX8" fmla="*/ 30060 w 60119"/>
                <a:gd name="connsiteY8" fmla="*/ 9320 h 90238"/>
                <a:gd name="connsiteX9" fmla="*/ 30060 w 60119"/>
                <a:gd name="connsiteY9" fmla="*/ 0 h 90238"/>
                <a:gd name="connsiteX10" fmla="*/ 52372 w 60119"/>
                <a:gd name="connsiteY10" fmla="*/ 11592 h 90238"/>
                <a:gd name="connsiteX11" fmla="*/ 60119 w 60119"/>
                <a:gd name="connsiteY11" fmla="*/ 45149 h 90238"/>
                <a:gd name="connsiteX12" fmla="*/ 52372 w 60119"/>
                <a:gd name="connsiteY12" fmla="*/ 78704 h 90238"/>
                <a:gd name="connsiteX13" fmla="*/ 30060 w 60119"/>
                <a:gd name="connsiteY13" fmla="*/ 90238 h 90238"/>
                <a:gd name="connsiteX14" fmla="*/ 7689 w 60119"/>
                <a:gd name="connsiteY14" fmla="*/ 78704 h 90238"/>
                <a:gd name="connsiteX15" fmla="*/ 0 w 60119"/>
                <a:gd name="connsiteY15" fmla="*/ 45149 h 90238"/>
                <a:gd name="connsiteX16" fmla="*/ 7689 w 60119"/>
                <a:gd name="connsiteY16" fmla="*/ 11592 h 90238"/>
                <a:gd name="connsiteX17" fmla="*/ 30060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60" y="9320"/>
                  </a:moveTo>
                  <a:cubicBezTo>
                    <a:pt x="24002" y="9320"/>
                    <a:pt x="19437" y="12311"/>
                    <a:pt x="16370" y="18292"/>
                  </a:cubicBezTo>
                  <a:cubicBezTo>
                    <a:pt x="13340" y="24235"/>
                    <a:pt x="11825" y="33187"/>
                    <a:pt x="11825" y="45149"/>
                  </a:cubicBezTo>
                  <a:cubicBezTo>
                    <a:pt x="11825" y="57072"/>
                    <a:pt x="13340" y="66022"/>
                    <a:pt x="16370" y="72003"/>
                  </a:cubicBezTo>
                  <a:cubicBezTo>
                    <a:pt x="19437" y="77946"/>
                    <a:pt x="24002" y="80917"/>
                    <a:pt x="30060" y="80917"/>
                  </a:cubicBezTo>
                  <a:cubicBezTo>
                    <a:pt x="36158" y="80917"/>
                    <a:pt x="40721" y="77946"/>
                    <a:pt x="43749" y="72003"/>
                  </a:cubicBezTo>
                  <a:cubicBezTo>
                    <a:pt x="46818" y="66022"/>
                    <a:pt x="48353" y="57072"/>
                    <a:pt x="48353" y="45149"/>
                  </a:cubicBezTo>
                  <a:cubicBezTo>
                    <a:pt x="48353" y="33187"/>
                    <a:pt x="46818" y="24235"/>
                    <a:pt x="43749" y="18292"/>
                  </a:cubicBezTo>
                  <a:cubicBezTo>
                    <a:pt x="40721" y="12311"/>
                    <a:pt x="36158" y="9320"/>
                    <a:pt x="30060" y="9320"/>
                  </a:cubicBezTo>
                  <a:moveTo>
                    <a:pt x="30060" y="0"/>
                  </a:moveTo>
                  <a:cubicBezTo>
                    <a:pt x="39809" y="0"/>
                    <a:pt x="47245" y="3864"/>
                    <a:pt x="52372" y="11592"/>
                  </a:cubicBezTo>
                  <a:cubicBezTo>
                    <a:pt x="57536" y="19282"/>
                    <a:pt x="60119" y="30467"/>
                    <a:pt x="60119" y="45149"/>
                  </a:cubicBezTo>
                  <a:cubicBezTo>
                    <a:pt x="60119" y="59790"/>
                    <a:pt x="57536" y="70974"/>
                    <a:pt x="52372" y="78704"/>
                  </a:cubicBezTo>
                  <a:cubicBezTo>
                    <a:pt x="47245" y="86393"/>
                    <a:pt x="39809" y="90238"/>
                    <a:pt x="30060" y="90238"/>
                  </a:cubicBezTo>
                  <a:cubicBezTo>
                    <a:pt x="20312" y="90238"/>
                    <a:pt x="12855" y="86393"/>
                    <a:pt x="7689" y="78704"/>
                  </a:cubicBezTo>
                  <a:cubicBezTo>
                    <a:pt x="2563" y="70974"/>
                    <a:pt x="0" y="59790"/>
                    <a:pt x="0" y="45149"/>
                  </a:cubicBezTo>
                  <a:cubicBezTo>
                    <a:pt x="0" y="30467"/>
                    <a:pt x="2563" y="19282"/>
                    <a:pt x="7689" y="11592"/>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48" name="Freeform 47">
              <a:extLst>
                <a:ext uri="{FF2B5EF4-FFF2-40B4-BE49-F238E27FC236}">
                  <a16:creationId xmlns:a16="http://schemas.microsoft.com/office/drawing/2014/main" id="{4814FC2F-9F2F-7E71-835B-259ED19E5F93}"/>
                </a:ext>
              </a:extLst>
            </p:cNvPr>
            <p:cNvSpPr/>
            <p:nvPr/>
          </p:nvSpPr>
          <p:spPr>
            <a:xfrm>
              <a:off x="817580" y="2693485"/>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49" name="Freeform 48">
              <a:extLst>
                <a:ext uri="{FF2B5EF4-FFF2-40B4-BE49-F238E27FC236}">
                  <a16:creationId xmlns:a16="http://schemas.microsoft.com/office/drawing/2014/main" id="{E930BFA5-1B01-93CA-B7C9-D1D69006BF62}"/>
                </a:ext>
              </a:extLst>
            </p:cNvPr>
            <p:cNvSpPr/>
            <p:nvPr/>
          </p:nvSpPr>
          <p:spPr>
            <a:xfrm>
              <a:off x="851833" y="2619734"/>
              <a:ext cx="57265" cy="90238"/>
            </a:xfrm>
            <a:custGeom>
              <a:avLst/>
              <a:gdLst>
                <a:gd name="connsiteX0" fmla="*/ 39323 w 57265"/>
                <a:gd name="connsiteY0" fmla="*/ 41653 h 90238"/>
                <a:gd name="connsiteX1" fmla="*/ 52489 w 57265"/>
                <a:gd name="connsiteY1" fmla="*/ 49168 h 90238"/>
                <a:gd name="connsiteX2" fmla="*/ 57266 w 57265"/>
                <a:gd name="connsiteY2" fmla="*/ 63266 h 90238"/>
                <a:gd name="connsiteX3" fmla="*/ 48410 w 57265"/>
                <a:gd name="connsiteY3" fmla="*/ 83189 h 90238"/>
                <a:gd name="connsiteX4" fmla="*/ 23245 w 57265"/>
                <a:gd name="connsiteY4" fmla="*/ 90238 h 90238"/>
                <a:gd name="connsiteX5" fmla="*/ 11943 w 57265"/>
                <a:gd name="connsiteY5" fmla="*/ 89131 h 90238"/>
                <a:gd name="connsiteX6" fmla="*/ 0 w 57265"/>
                <a:gd name="connsiteY6" fmla="*/ 85927 h 90238"/>
                <a:gd name="connsiteX7" fmla="*/ 0 w 57265"/>
                <a:gd name="connsiteY7" fmla="*/ 74568 h 90238"/>
                <a:gd name="connsiteX8" fmla="*/ 10719 w 57265"/>
                <a:gd name="connsiteY8" fmla="*/ 78878 h 90238"/>
                <a:gd name="connsiteX9" fmla="*/ 22896 w 57265"/>
                <a:gd name="connsiteY9" fmla="*/ 80334 h 90238"/>
                <a:gd name="connsiteX10" fmla="*/ 39731 w 57265"/>
                <a:gd name="connsiteY10" fmla="*/ 75965 h 90238"/>
                <a:gd name="connsiteX11" fmla="*/ 45557 w 57265"/>
                <a:gd name="connsiteY11" fmla="*/ 63266 h 90238"/>
                <a:gd name="connsiteX12" fmla="*/ 40138 w 57265"/>
                <a:gd name="connsiteY12" fmla="*/ 51265 h 90238"/>
                <a:gd name="connsiteX13" fmla="*/ 25166 w 57265"/>
                <a:gd name="connsiteY13" fmla="*/ 46896 h 90238"/>
                <a:gd name="connsiteX14" fmla="*/ 15031 w 57265"/>
                <a:gd name="connsiteY14" fmla="*/ 46896 h 90238"/>
                <a:gd name="connsiteX15" fmla="*/ 15031 w 57265"/>
                <a:gd name="connsiteY15" fmla="*/ 37225 h 90238"/>
                <a:gd name="connsiteX16" fmla="*/ 25632 w 57265"/>
                <a:gd name="connsiteY16" fmla="*/ 37225 h 90238"/>
                <a:gd name="connsiteX17" fmla="*/ 38915 w 57265"/>
                <a:gd name="connsiteY17" fmla="*/ 33788 h 90238"/>
                <a:gd name="connsiteX18" fmla="*/ 43518 w 57265"/>
                <a:gd name="connsiteY18" fmla="*/ 23769 h 90238"/>
                <a:gd name="connsiteX19" fmla="*/ 38741 w 57265"/>
                <a:gd name="connsiteY19" fmla="*/ 13515 h 90238"/>
                <a:gd name="connsiteX20" fmla="*/ 25166 w 57265"/>
                <a:gd name="connsiteY20" fmla="*/ 9904 h 90238"/>
                <a:gd name="connsiteX21" fmla="*/ 14798 w 57265"/>
                <a:gd name="connsiteY21" fmla="*/ 10952 h 90238"/>
                <a:gd name="connsiteX22" fmla="*/ 2622 w 57265"/>
                <a:gd name="connsiteY22" fmla="*/ 14214 h 90238"/>
                <a:gd name="connsiteX23" fmla="*/ 2622 w 57265"/>
                <a:gd name="connsiteY23" fmla="*/ 3729 h 90238"/>
                <a:gd name="connsiteX24" fmla="*/ 15147 w 57265"/>
                <a:gd name="connsiteY24" fmla="*/ 932 h 90238"/>
                <a:gd name="connsiteX25" fmla="*/ 26216 w 57265"/>
                <a:gd name="connsiteY25" fmla="*/ 0 h 90238"/>
                <a:gd name="connsiteX26" fmla="*/ 47421 w 57265"/>
                <a:gd name="connsiteY26" fmla="*/ 6116 h 90238"/>
                <a:gd name="connsiteX27" fmla="*/ 55227 w 57265"/>
                <a:gd name="connsiteY27" fmla="*/ 22545 h 90238"/>
                <a:gd name="connsiteX28" fmla="*/ 51091 w 57265"/>
                <a:gd name="connsiteY28" fmla="*/ 34779 h 90238"/>
                <a:gd name="connsiteX29" fmla="*/ 39323 w 57265"/>
                <a:gd name="connsiteY29" fmla="*/ 41653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5" h="90238">
                  <a:moveTo>
                    <a:pt x="39323" y="41653"/>
                  </a:moveTo>
                  <a:cubicBezTo>
                    <a:pt x="44955" y="42856"/>
                    <a:pt x="49344" y="45361"/>
                    <a:pt x="52489" y="49168"/>
                  </a:cubicBezTo>
                  <a:cubicBezTo>
                    <a:pt x="55674" y="52975"/>
                    <a:pt x="57266" y="57673"/>
                    <a:pt x="57266" y="63266"/>
                  </a:cubicBezTo>
                  <a:cubicBezTo>
                    <a:pt x="57266" y="71848"/>
                    <a:pt x="54314" y="78489"/>
                    <a:pt x="48410" y="83189"/>
                  </a:cubicBezTo>
                  <a:cubicBezTo>
                    <a:pt x="42507" y="87889"/>
                    <a:pt x="34119" y="90238"/>
                    <a:pt x="23245" y="90238"/>
                  </a:cubicBezTo>
                  <a:cubicBezTo>
                    <a:pt x="19594" y="90238"/>
                    <a:pt x="15828" y="89869"/>
                    <a:pt x="11943" y="89131"/>
                  </a:cubicBezTo>
                  <a:cubicBezTo>
                    <a:pt x="8098" y="88432"/>
                    <a:pt x="4117" y="87364"/>
                    <a:pt x="0" y="85927"/>
                  </a:cubicBezTo>
                  <a:lnTo>
                    <a:pt x="0" y="74568"/>
                  </a:lnTo>
                  <a:cubicBezTo>
                    <a:pt x="3263" y="76470"/>
                    <a:pt x="6835" y="77907"/>
                    <a:pt x="10719" y="78878"/>
                  </a:cubicBezTo>
                  <a:cubicBezTo>
                    <a:pt x="14604" y="79848"/>
                    <a:pt x="18662" y="80334"/>
                    <a:pt x="22896" y="80334"/>
                  </a:cubicBezTo>
                  <a:cubicBezTo>
                    <a:pt x="30275" y="80334"/>
                    <a:pt x="35886" y="78878"/>
                    <a:pt x="39731" y="75965"/>
                  </a:cubicBezTo>
                  <a:cubicBezTo>
                    <a:pt x="43616" y="73053"/>
                    <a:pt x="45557" y="68820"/>
                    <a:pt x="45557" y="63266"/>
                  </a:cubicBezTo>
                  <a:cubicBezTo>
                    <a:pt x="45557" y="58139"/>
                    <a:pt x="43751" y="54140"/>
                    <a:pt x="40138" y="51265"/>
                  </a:cubicBezTo>
                  <a:cubicBezTo>
                    <a:pt x="36565" y="48353"/>
                    <a:pt x="31575" y="46896"/>
                    <a:pt x="25166" y="46896"/>
                  </a:cubicBezTo>
                  <a:lnTo>
                    <a:pt x="15031" y="46896"/>
                  </a:lnTo>
                  <a:lnTo>
                    <a:pt x="15031" y="37225"/>
                  </a:lnTo>
                  <a:lnTo>
                    <a:pt x="25632" y="37225"/>
                  </a:lnTo>
                  <a:cubicBezTo>
                    <a:pt x="31419" y="37225"/>
                    <a:pt x="35847" y="36079"/>
                    <a:pt x="38915" y="33788"/>
                  </a:cubicBezTo>
                  <a:cubicBezTo>
                    <a:pt x="41983" y="31458"/>
                    <a:pt x="43518" y="28119"/>
                    <a:pt x="43518" y="23769"/>
                  </a:cubicBezTo>
                  <a:cubicBezTo>
                    <a:pt x="43518" y="19302"/>
                    <a:pt x="41926" y="15884"/>
                    <a:pt x="38741" y="13515"/>
                  </a:cubicBezTo>
                  <a:cubicBezTo>
                    <a:pt x="35595" y="11108"/>
                    <a:pt x="31070" y="9904"/>
                    <a:pt x="25166" y="9904"/>
                  </a:cubicBezTo>
                  <a:cubicBezTo>
                    <a:pt x="21944" y="9904"/>
                    <a:pt x="18487" y="10254"/>
                    <a:pt x="14798" y="10952"/>
                  </a:cubicBezTo>
                  <a:cubicBezTo>
                    <a:pt x="11108" y="11651"/>
                    <a:pt x="7049" y="12739"/>
                    <a:pt x="2622" y="14214"/>
                  </a:cubicBezTo>
                  <a:lnTo>
                    <a:pt x="2622" y="3729"/>
                  </a:lnTo>
                  <a:cubicBezTo>
                    <a:pt x="7088" y="2485"/>
                    <a:pt x="11263" y="1553"/>
                    <a:pt x="15147" y="932"/>
                  </a:cubicBezTo>
                  <a:cubicBezTo>
                    <a:pt x="19069" y="311"/>
                    <a:pt x="22759" y="0"/>
                    <a:pt x="26216" y="0"/>
                  </a:cubicBezTo>
                  <a:cubicBezTo>
                    <a:pt x="35148" y="0"/>
                    <a:pt x="42216" y="2039"/>
                    <a:pt x="47421" y="6116"/>
                  </a:cubicBezTo>
                  <a:cubicBezTo>
                    <a:pt x="52625" y="10156"/>
                    <a:pt x="55227" y="15632"/>
                    <a:pt x="55227" y="22545"/>
                  </a:cubicBezTo>
                  <a:cubicBezTo>
                    <a:pt x="55227" y="27361"/>
                    <a:pt x="53848" y="31438"/>
                    <a:pt x="51091" y="34779"/>
                  </a:cubicBezTo>
                  <a:cubicBezTo>
                    <a:pt x="48334" y="38079"/>
                    <a:pt x="44411" y="40371"/>
                    <a:pt x="39323" y="41653"/>
                  </a:cubicBezTo>
                  <a:close/>
                </a:path>
              </a:pathLst>
            </a:custGeom>
            <a:solidFill>
              <a:srgbClr val="000000"/>
            </a:solidFill>
            <a:ln w="1437"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480A254A-D4C1-52A3-8B66-9BFB45870590}"/>
                </a:ext>
              </a:extLst>
            </p:cNvPr>
            <p:cNvSpPr/>
            <p:nvPr/>
          </p:nvSpPr>
          <p:spPr>
            <a:xfrm>
              <a:off x="733925" y="2227053"/>
              <a:ext cx="60119" cy="90236"/>
            </a:xfrm>
            <a:custGeom>
              <a:avLst/>
              <a:gdLst>
                <a:gd name="connsiteX0" fmla="*/ 30060 w 60119"/>
                <a:gd name="connsiteY0" fmla="*/ 9320 h 90236"/>
                <a:gd name="connsiteX1" fmla="*/ 16370 w 60119"/>
                <a:gd name="connsiteY1" fmla="*/ 18291 h 90236"/>
                <a:gd name="connsiteX2" fmla="*/ 11825 w 60119"/>
                <a:gd name="connsiteY2" fmla="*/ 45147 h 90236"/>
                <a:gd name="connsiteX3" fmla="*/ 16370 w 60119"/>
                <a:gd name="connsiteY3" fmla="*/ 72004 h 90236"/>
                <a:gd name="connsiteX4" fmla="*/ 30060 w 60119"/>
                <a:gd name="connsiteY4" fmla="*/ 80917 h 90236"/>
                <a:gd name="connsiteX5" fmla="*/ 43749 w 60119"/>
                <a:gd name="connsiteY5" fmla="*/ 72004 h 90236"/>
                <a:gd name="connsiteX6" fmla="*/ 48353 w 60119"/>
                <a:gd name="connsiteY6" fmla="*/ 45147 h 90236"/>
                <a:gd name="connsiteX7" fmla="*/ 43749 w 60119"/>
                <a:gd name="connsiteY7" fmla="*/ 18291 h 90236"/>
                <a:gd name="connsiteX8" fmla="*/ 30060 w 60119"/>
                <a:gd name="connsiteY8" fmla="*/ 9320 h 90236"/>
                <a:gd name="connsiteX9" fmla="*/ 30060 w 60119"/>
                <a:gd name="connsiteY9" fmla="*/ 0 h 90236"/>
                <a:gd name="connsiteX10" fmla="*/ 52372 w 60119"/>
                <a:gd name="connsiteY10" fmla="*/ 11592 h 90236"/>
                <a:gd name="connsiteX11" fmla="*/ 60119 w 60119"/>
                <a:gd name="connsiteY11" fmla="*/ 45147 h 90236"/>
                <a:gd name="connsiteX12" fmla="*/ 52372 w 60119"/>
                <a:gd name="connsiteY12" fmla="*/ 78702 h 90236"/>
                <a:gd name="connsiteX13" fmla="*/ 30060 w 60119"/>
                <a:gd name="connsiteY13" fmla="*/ 90237 h 90236"/>
                <a:gd name="connsiteX14" fmla="*/ 7689 w 60119"/>
                <a:gd name="connsiteY14" fmla="*/ 78702 h 90236"/>
                <a:gd name="connsiteX15" fmla="*/ 0 w 60119"/>
                <a:gd name="connsiteY15" fmla="*/ 45147 h 90236"/>
                <a:gd name="connsiteX16" fmla="*/ 7689 w 60119"/>
                <a:gd name="connsiteY16" fmla="*/ 11592 h 90236"/>
                <a:gd name="connsiteX17" fmla="*/ 30060 w 60119"/>
                <a:gd name="connsiteY17" fmla="*/ 0 h 9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6">
                  <a:moveTo>
                    <a:pt x="30060" y="9320"/>
                  </a:moveTo>
                  <a:cubicBezTo>
                    <a:pt x="24002" y="9320"/>
                    <a:pt x="19437" y="12310"/>
                    <a:pt x="16370" y="18291"/>
                  </a:cubicBezTo>
                  <a:cubicBezTo>
                    <a:pt x="13340" y="24233"/>
                    <a:pt x="11825" y="33185"/>
                    <a:pt x="11825" y="45147"/>
                  </a:cubicBezTo>
                  <a:cubicBezTo>
                    <a:pt x="11825" y="57070"/>
                    <a:pt x="13340" y="66023"/>
                    <a:pt x="16370" y="72004"/>
                  </a:cubicBezTo>
                  <a:cubicBezTo>
                    <a:pt x="19437" y="77946"/>
                    <a:pt x="24002" y="80917"/>
                    <a:pt x="30060" y="80917"/>
                  </a:cubicBezTo>
                  <a:cubicBezTo>
                    <a:pt x="36158" y="80917"/>
                    <a:pt x="40721" y="77946"/>
                    <a:pt x="43749" y="72004"/>
                  </a:cubicBezTo>
                  <a:cubicBezTo>
                    <a:pt x="46818" y="66023"/>
                    <a:pt x="48353" y="57070"/>
                    <a:pt x="48353" y="45147"/>
                  </a:cubicBezTo>
                  <a:cubicBezTo>
                    <a:pt x="48353" y="33185"/>
                    <a:pt x="46818" y="24233"/>
                    <a:pt x="43749" y="18291"/>
                  </a:cubicBezTo>
                  <a:cubicBezTo>
                    <a:pt x="40721" y="12310"/>
                    <a:pt x="36158" y="9320"/>
                    <a:pt x="30060" y="9320"/>
                  </a:cubicBezTo>
                  <a:moveTo>
                    <a:pt x="30060" y="0"/>
                  </a:moveTo>
                  <a:cubicBezTo>
                    <a:pt x="39809" y="0"/>
                    <a:pt x="47245" y="3864"/>
                    <a:pt x="52372" y="11592"/>
                  </a:cubicBezTo>
                  <a:cubicBezTo>
                    <a:pt x="57536" y="19282"/>
                    <a:pt x="60119" y="30467"/>
                    <a:pt x="60119" y="45147"/>
                  </a:cubicBezTo>
                  <a:cubicBezTo>
                    <a:pt x="60119" y="59788"/>
                    <a:pt x="57536" y="70974"/>
                    <a:pt x="52372" y="78702"/>
                  </a:cubicBezTo>
                  <a:cubicBezTo>
                    <a:pt x="47245" y="86392"/>
                    <a:pt x="39809" y="90237"/>
                    <a:pt x="30060" y="90237"/>
                  </a:cubicBezTo>
                  <a:cubicBezTo>
                    <a:pt x="20312" y="90237"/>
                    <a:pt x="12855" y="86392"/>
                    <a:pt x="7689" y="78702"/>
                  </a:cubicBezTo>
                  <a:cubicBezTo>
                    <a:pt x="2563" y="70974"/>
                    <a:pt x="0" y="59788"/>
                    <a:pt x="0" y="45147"/>
                  </a:cubicBezTo>
                  <a:cubicBezTo>
                    <a:pt x="0" y="30467"/>
                    <a:pt x="2563" y="19282"/>
                    <a:pt x="7689" y="11592"/>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A25CD514-4A9B-8AF1-F06F-1BE4176539AA}"/>
                </a:ext>
              </a:extLst>
            </p:cNvPr>
            <p:cNvSpPr/>
            <p:nvPr/>
          </p:nvSpPr>
          <p:spPr>
            <a:xfrm>
              <a:off x="814725" y="2300804"/>
              <a:ext cx="12292" cy="14796"/>
            </a:xfrm>
            <a:custGeom>
              <a:avLst/>
              <a:gdLst>
                <a:gd name="connsiteX0" fmla="*/ 0 w 12292"/>
                <a:gd name="connsiteY0" fmla="*/ 0 h 14796"/>
                <a:gd name="connsiteX1" fmla="*/ 12293 w 12292"/>
                <a:gd name="connsiteY1" fmla="*/ 0 h 14796"/>
                <a:gd name="connsiteX2" fmla="*/ 12293 w 12292"/>
                <a:gd name="connsiteY2" fmla="*/ 14796 h 14796"/>
                <a:gd name="connsiteX3" fmla="*/ 0 w 12292"/>
                <a:gd name="connsiteY3" fmla="*/ 14796 h 14796"/>
                <a:gd name="connsiteX4" fmla="*/ 0 w 12292"/>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6">
                  <a:moveTo>
                    <a:pt x="0" y="0"/>
                  </a:moveTo>
                  <a:lnTo>
                    <a:pt x="12293" y="0"/>
                  </a:lnTo>
                  <a:lnTo>
                    <a:pt x="12293"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5E6C9442-A21C-690C-4D6C-05C72B218F8E}"/>
                </a:ext>
              </a:extLst>
            </p:cNvPr>
            <p:cNvSpPr/>
            <p:nvPr/>
          </p:nvSpPr>
          <p:spPr>
            <a:xfrm>
              <a:off x="845717" y="2228625"/>
              <a:ext cx="63382" cy="86975"/>
            </a:xfrm>
            <a:custGeom>
              <a:avLst/>
              <a:gdLst>
                <a:gd name="connsiteX0" fmla="*/ 39264 w 63382"/>
                <a:gd name="connsiteY0" fmla="*/ 10254 h 86975"/>
                <a:gd name="connsiteX1" fmla="*/ 9553 w 63382"/>
                <a:gd name="connsiteY1" fmla="*/ 56684 h 86975"/>
                <a:gd name="connsiteX2" fmla="*/ 39264 w 63382"/>
                <a:gd name="connsiteY2" fmla="*/ 56684 h 86975"/>
                <a:gd name="connsiteX3" fmla="*/ 39264 w 63382"/>
                <a:gd name="connsiteY3" fmla="*/ 10254 h 86975"/>
                <a:gd name="connsiteX4" fmla="*/ 36176 w 63382"/>
                <a:gd name="connsiteY4" fmla="*/ 0 h 86975"/>
                <a:gd name="connsiteX5" fmla="*/ 50973 w 63382"/>
                <a:gd name="connsiteY5" fmla="*/ 0 h 86975"/>
                <a:gd name="connsiteX6" fmla="*/ 50973 w 63382"/>
                <a:gd name="connsiteY6" fmla="*/ 56684 h 86975"/>
                <a:gd name="connsiteX7" fmla="*/ 63382 w 63382"/>
                <a:gd name="connsiteY7" fmla="*/ 56684 h 86975"/>
                <a:gd name="connsiteX8" fmla="*/ 63382 w 63382"/>
                <a:gd name="connsiteY8" fmla="*/ 66470 h 86975"/>
                <a:gd name="connsiteX9" fmla="*/ 50973 w 63382"/>
                <a:gd name="connsiteY9" fmla="*/ 66470 h 86975"/>
                <a:gd name="connsiteX10" fmla="*/ 50973 w 63382"/>
                <a:gd name="connsiteY10" fmla="*/ 86975 h 86975"/>
                <a:gd name="connsiteX11" fmla="*/ 39264 w 63382"/>
                <a:gd name="connsiteY11" fmla="*/ 86975 h 86975"/>
                <a:gd name="connsiteX12" fmla="*/ 39264 w 63382"/>
                <a:gd name="connsiteY12" fmla="*/ 66470 h 86975"/>
                <a:gd name="connsiteX13" fmla="*/ 0 w 63382"/>
                <a:gd name="connsiteY13" fmla="*/ 66470 h 86975"/>
                <a:gd name="connsiteX14" fmla="*/ 0 w 63382"/>
                <a:gd name="connsiteY14" fmla="*/ 55110 h 86975"/>
                <a:gd name="connsiteX15" fmla="*/ 36176 w 63382"/>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82" h="86975">
                  <a:moveTo>
                    <a:pt x="39264" y="10254"/>
                  </a:moveTo>
                  <a:lnTo>
                    <a:pt x="9553" y="56684"/>
                  </a:lnTo>
                  <a:lnTo>
                    <a:pt x="39264" y="56684"/>
                  </a:lnTo>
                  <a:lnTo>
                    <a:pt x="39264" y="10254"/>
                  </a:lnTo>
                  <a:moveTo>
                    <a:pt x="36176" y="0"/>
                  </a:moveTo>
                  <a:lnTo>
                    <a:pt x="50973" y="0"/>
                  </a:lnTo>
                  <a:lnTo>
                    <a:pt x="50973" y="56684"/>
                  </a:lnTo>
                  <a:lnTo>
                    <a:pt x="63382" y="56684"/>
                  </a:lnTo>
                  <a:lnTo>
                    <a:pt x="63382" y="66470"/>
                  </a:lnTo>
                  <a:lnTo>
                    <a:pt x="50973" y="66470"/>
                  </a:lnTo>
                  <a:lnTo>
                    <a:pt x="50973" y="86975"/>
                  </a:lnTo>
                  <a:lnTo>
                    <a:pt x="39264" y="86975"/>
                  </a:lnTo>
                  <a:lnTo>
                    <a:pt x="39264" y="66470"/>
                  </a:lnTo>
                  <a:lnTo>
                    <a:pt x="0" y="66470"/>
                  </a:lnTo>
                  <a:lnTo>
                    <a:pt x="0" y="55110"/>
                  </a:lnTo>
                  <a:lnTo>
                    <a:pt x="36176" y="0"/>
                  </a:lnTo>
                  <a:close/>
                </a:path>
              </a:pathLst>
            </a:custGeom>
            <a:solidFill>
              <a:srgbClr val="000000"/>
            </a:solidFill>
            <a:ln w="1437"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C2D46C5C-A9B3-85EB-4399-C962CEE34F44}"/>
                </a:ext>
              </a:extLst>
            </p:cNvPr>
            <p:cNvSpPr/>
            <p:nvPr/>
          </p:nvSpPr>
          <p:spPr>
            <a:xfrm>
              <a:off x="737654" y="1834371"/>
              <a:ext cx="60119" cy="90238"/>
            </a:xfrm>
            <a:custGeom>
              <a:avLst/>
              <a:gdLst>
                <a:gd name="connsiteX0" fmla="*/ 30059 w 60119"/>
                <a:gd name="connsiteY0" fmla="*/ 9321 h 90238"/>
                <a:gd name="connsiteX1" fmla="*/ 16370 w 60119"/>
                <a:gd name="connsiteY1" fmla="*/ 18292 h 90238"/>
                <a:gd name="connsiteX2" fmla="*/ 11825 w 60119"/>
                <a:gd name="connsiteY2" fmla="*/ 45148 h 90238"/>
                <a:gd name="connsiteX3" fmla="*/ 16370 w 60119"/>
                <a:gd name="connsiteY3" fmla="*/ 72004 h 90238"/>
                <a:gd name="connsiteX4" fmla="*/ 30059 w 60119"/>
                <a:gd name="connsiteY4" fmla="*/ 80917 h 90238"/>
                <a:gd name="connsiteX5" fmla="*/ 43749 w 60119"/>
                <a:gd name="connsiteY5" fmla="*/ 72004 h 90238"/>
                <a:gd name="connsiteX6" fmla="*/ 48351 w 60119"/>
                <a:gd name="connsiteY6" fmla="*/ 45148 h 90238"/>
                <a:gd name="connsiteX7" fmla="*/ 43749 w 60119"/>
                <a:gd name="connsiteY7" fmla="*/ 18292 h 90238"/>
                <a:gd name="connsiteX8" fmla="*/ 30059 w 60119"/>
                <a:gd name="connsiteY8" fmla="*/ 9321 h 90238"/>
                <a:gd name="connsiteX9" fmla="*/ 30059 w 60119"/>
                <a:gd name="connsiteY9" fmla="*/ 0 h 90238"/>
                <a:gd name="connsiteX10" fmla="*/ 52371 w 60119"/>
                <a:gd name="connsiteY10" fmla="*/ 11593 h 90238"/>
                <a:gd name="connsiteX11" fmla="*/ 60119 w 60119"/>
                <a:gd name="connsiteY11" fmla="*/ 45148 h 90238"/>
                <a:gd name="connsiteX12" fmla="*/ 52371 w 60119"/>
                <a:gd name="connsiteY12" fmla="*/ 78704 h 90238"/>
                <a:gd name="connsiteX13" fmla="*/ 30059 w 60119"/>
                <a:gd name="connsiteY13" fmla="*/ 90238 h 90238"/>
                <a:gd name="connsiteX14" fmla="*/ 7689 w 60119"/>
                <a:gd name="connsiteY14" fmla="*/ 78704 h 90238"/>
                <a:gd name="connsiteX15" fmla="*/ 0 w 60119"/>
                <a:gd name="connsiteY15" fmla="*/ 45148 h 90238"/>
                <a:gd name="connsiteX16" fmla="*/ 7689 w 60119"/>
                <a:gd name="connsiteY16" fmla="*/ 11593 h 90238"/>
                <a:gd name="connsiteX17" fmla="*/ 30059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59" y="9321"/>
                  </a:moveTo>
                  <a:cubicBezTo>
                    <a:pt x="24000" y="9321"/>
                    <a:pt x="19437" y="12311"/>
                    <a:pt x="16370" y="18292"/>
                  </a:cubicBezTo>
                  <a:cubicBezTo>
                    <a:pt x="13340" y="24234"/>
                    <a:pt x="11825" y="33186"/>
                    <a:pt x="11825" y="45148"/>
                  </a:cubicBezTo>
                  <a:cubicBezTo>
                    <a:pt x="11825" y="57071"/>
                    <a:pt x="13340" y="66023"/>
                    <a:pt x="16370" y="72004"/>
                  </a:cubicBezTo>
                  <a:cubicBezTo>
                    <a:pt x="19437" y="77946"/>
                    <a:pt x="24000" y="80917"/>
                    <a:pt x="30059" y="80917"/>
                  </a:cubicBezTo>
                  <a:cubicBezTo>
                    <a:pt x="36156" y="80917"/>
                    <a:pt x="40719" y="77946"/>
                    <a:pt x="43749" y="72004"/>
                  </a:cubicBezTo>
                  <a:cubicBezTo>
                    <a:pt x="46817" y="66023"/>
                    <a:pt x="48351" y="57071"/>
                    <a:pt x="48351" y="45148"/>
                  </a:cubicBezTo>
                  <a:cubicBezTo>
                    <a:pt x="48351" y="33186"/>
                    <a:pt x="46817" y="24234"/>
                    <a:pt x="43749" y="18292"/>
                  </a:cubicBezTo>
                  <a:cubicBezTo>
                    <a:pt x="40719" y="12311"/>
                    <a:pt x="36156" y="9321"/>
                    <a:pt x="30059" y="9321"/>
                  </a:cubicBezTo>
                  <a:moveTo>
                    <a:pt x="30059" y="0"/>
                  </a:moveTo>
                  <a:cubicBezTo>
                    <a:pt x="39808" y="0"/>
                    <a:pt x="47244" y="3864"/>
                    <a:pt x="52371" y="11593"/>
                  </a:cubicBezTo>
                  <a:cubicBezTo>
                    <a:pt x="57536" y="19283"/>
                    <a:pt x="60119" y="30468"/>
                    <a:pt x="60119" y="45148"/>
                  </a:cubicBezTo>
                  <a:cubicBezTo>
                    <a:pt x="60119" y="59789"/>
                    <a:pt x="57536" y="70974"/>
                    <a:pt x="52371" y="78704"/>
                  </a:cubicBezTo>
                  <a:cubicBezTo>
                    <a:pt x="47244" y="86393"/>
                    <a:pt x="39808" y="90238"/>
                    <a:pt x="30059" y="90238"/>
                  </a:cubicBezTo>
                  <a:cubicBezTo>
                    <a:pt x="20312" y="90238"/>
                    <a:pt x="12855" y="86393"/>
                    <a:pt x="7689" y="78704"/>
                  </a:cubicBezTo>
                  <a:cubicBezTo>
                    <a:pt x="2563" y="70974"/>
                    <a:pt x="0" y="59789"/>
                    <a:pt x="0" y="45148"/>
                  </a:cubicBezTo>
                  <a:cubicBezTo>
                    <a:pt x="0" y="30468"/>
                    <a:pt x="2563" y="19283"/>
                    <a:pt x="7689" y="11593"/>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936EFC68-D5B7-1144-E990-72C9030E54A1}"/>
                </a:ext>
              </a:extLst>
            </p:cNvPr>
            <p:cNvSpPr/>
            <p:nvPr/>
          </p:nvSpPr>
          <p:spPr>
            <a:xfrm>
              <a:off x="818454" y="1908122"/>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5F4F4AF8-714F-3A36-616A-4CE613E406D9}"/>
                </a:ext>
              </a:extLst>
            </p:cNvPr>
            <p:cNvSpPr/>
            <p:nvPr/>
          </p:nvSpPr>
          <p:spPr>
            <a:xfrm>
              <a:off x="852824" y="1835944"/>
              <a:ext cx="56275" cy="88665"/>
            </a:xfrm>
            <a:custGeom>
              <a:avLst/>
              <a:gdLst>
                <a:gd name="connsiteX0" fmla="*/ 3670 w 56275"/>
                <a:gd name="connsiteY0" fmla="*/ 0 h 88665"/>
                <a:gd name="connsiteX1" fmla="*/ 49867 w 56275"/>
                <a:gd name="connsiteY1" fmla="*/ 0 h 88665"/>
                <a:gd name="connsiteX2" fmla="*/ 49867 w 56275"/>
                <a:gd name="connsiteY2" fmla="*/ 9903 h 88665"/>
                <a:gd name="connsiteX3" fmla="*/ 14447 w 56275"/>
                <a:gd name="connsiteY3" fmla="*/ 9903 h 88665"/>
                <a:gd name="connsiteX4" fmla="*/ 14447 w 56275"/>
                <a:gd name="connsiteY4" fmla="*/ 31225 h 88665"/>
                <a:gd name="connsiteX5" fmla="*/ 19574 w 56275"/>
                <a:gd name="connsiteY5" fmla="*/ 29943 h 88665"/>
                <a:gd name="connsiteX6" fmla="*/ 24701 w 56275"/>
                <a:gd name="connsiteY6" fmla="*/ 29477 h 88665"/>
                <a:gd name="connsiteX7" fmla="*/ 47770 w 56275"/>
                <a:gd name="connsiteY7" fmla="*/ 37458 h 88665"/>
                <a:gd name="connsiteX8" fmla="*/ 56275 w 56275"/>
                <a:gd name="connsiteY8" fmla="*/ 59071 h 88665"/>
                <a:gd name="connsiteX9" fmla="*/ 47536 w 56275"/>
                <a:gd name="connsiteY9" fmla="*/ 80917 h 88665"/>
                <a:gd name="connsiteX10" fmla="*/ 22894 w 56275"/>
                <a:gd name="connsiteY10" fmla="*/ 88665 h 88665"/>
                <a:gd name="connsiteX11" fmla="*/ 11709 w 56275"/>
                <a:gd name="connsiteY11" fmla="*/ 87732 h 88665"/>
                <a:gd name="connsiteX12" fmla="*/ 0 w 56275"/>
                <a:gd name="connsiteY12" fmla="*/ 84937 h 88665"/>
                <a:gd name="connsiteX13" fmla="*/ 0 w 56275"/>
                <a:gd name="connsiteY13" fmla="*/ 73111 h 88665"/>
                <a:gd name="connsiteX14" fmla="*/ 10836 w 56275"/>
                <a:gd name="connsiteY14" fmla="*/ 77364 h 88665"/>
                <a:gd name="connsiteX15" fmla="*/ 22661 w 56275"/>
                <a:gd name="connsiteY15" fmla="*/ 78761 h 88665"/>
                <a:gd name="connsiteX16" fmla="*/ 38624 w 56275"/>
                <a:gd name="connsiteY16" fmla="*/ 73461 h 88665"/>
                <a:gd name="connsiteX17" fmla="*/ 44507 w 56275"/>
                <a:gd name="connsiteY17" fmla="*/ 59071 h 88665"/>
                <a:gd name="connsiteX18" fmla="*/ 38624 w 56275"/>
                <a:gd name="connsiteY18" fmla="*/ 44682 h 88665"/>
                <a:gd name="connsiteX19" fmla="*/ 22661 w 56275"/>
                <a:gd name="connsiteY19" fmla="*/ 39381 h 88665"/>
                <a:gd name="connsiteX20" fmla="*/ 13225 w 56275"/>
                <a:gd name="connsiteY20" fmla="*/ 40429 h 88665"/>
                <a:gd name="connsiteX21" fmla="*/ 3670 w 56275"/>
                <a:gd name="connsiteY21" fmla="*/ 43691 h 88665"/>
                <a:gd name="connsiteX22" fmla="*/ 3670 w 56275"/>
                <a:gd name="connsiteY22" fmla="*/ 0 h 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65">
                  <a:moveTo>
                    <a:pt x="3670" y="0"/>
                  </a:moveTo>
                  <a:lnTo>
                    <a:pt x="49867" y="0"/>
                  </a:lnTo>
                  <a:lnTo>
                    <a:pt x="49867" y="9903"/>
                  </a:lnTo>
                  <a:lnTo>
                    <a:pt x="14447" y="9903"/>
                  </a:lnTo>
                  <a:lnTo>
                    <a:pt x="14447" y="31225"/>
                  </a:lnTo>
                  <a:cubicBezTo>
                    <a:pt x="16157" y="30642"/>
                    <a:pt x="17865" y="30215"/>
                    <a:pt x="19574" y="29943"/>
                  </a:cubicBezTo>
                  <a:cubicBezTo>
                    <a:pt x="21284" y="29632"/>
                    <a:pt x="22992" y="29477"/>
                    <a:pt x="24701" y="29477"/>
                  </a:cubicBezTo>
                  <a:cubicBezTo>
                    <a:pt x="34409" y="29477"/>
                    <a:pt x="42100" y="32137"/>
                    <a:pt x="47770" y="37458"/>
                  </a:cubicBezTo>
                  <a:cubicBezTo>
                    <a:pt x="53441" y="42779"/>
                    <a:pt x="56275" y="49983"/>
                    <a:pt x="56275" y="59071"/>
                  </a:cubicBezTo>
                  <a:cubicBezTo>
                    <a:pt x="56275" y="68432"/>
                    <a:pt x="53362" y="75713"/>
                    <a:pt x="47536" y="80917"/>
                  </a:cubicBezTo>
                  <a:cubicBezTo>
                    <a:pt x="41710" y="86083"/>
                    <a:pt x="33497" y="88665"/>
                    <a:pt x="22894" y="88665"/>
                  </a:cubicBezTo>
                  <a:cubicBezTo>
                    <a:pt x="19243" y="88665"/>
                    <a:pt x="15516" y="88355"/>
                    <a:pt x="11709" y="87732"/>
                  </a:cubicBezTo>
                  <a:cubicBezTo>
                    <a:pt x="7943" y="87111"/>
                    <a:pt x="4040" y="86179"/>
                    <a:pt x="0" y="84937"/>
                  </a:cubicBezTo>
                  <a:lnTo>
                    <a:pt x="0" y="73111"/>
                  </a:lnTo>
                  <a:cubicBezTo>
                    <a:pt x="3496" y="75014"/>
                    <a:pt x="7107" y="76432"/>
                    <a:pt x="10836" y="77364"/>
                  </a:cubicBezTo>
                  <a:cubicBezTo>
                    <a:pt x="14565" y="78295"/>
                    <a:pt x="18507" y="78761"/>
                    <a:pt x="22661" y="78761"/>
                  </a:cubicBezTo>
                  <a:cubicBezTo>
                    <a:pt x="29380" y="78761"/>
                    <a:pt x="34701" y="76994"/>
                    <a:pt x="38624" y="73461"/>
                  </a:cubicBezTo>
                  <a:cubicBezTo>
                    <a:pt x="42546" y="69926"/>
                    <a:pt x="44507" y="65129"/>
                    <a:pt x="44507" y="59071"/>
                  </a:cubicBezTo>
                  <a:cubicBezTo>
                    <a:pt x="44507" y="53012"/>
                    <a:pt x="42546" y="48216"/>
                    <a:pt x="38624" y="44682"/>
                  </a:cubicBezTo>
                  <a:cubicBezTo>
                    <a:pt x="34701" y="41148"/>
                    <a:pt x="29380" y="39381"/>
                    <a:pt x="22661" y="39381"/>
                  </a:cubicBezTo>
                  <a:cubicBezTo>
                    <a:pt x="19516" y="39381"/>
                    <a:pt x="16370" y="39730"/>
                    <a:pt x="13225" y="40429"/>
                  </a:cubicBezTo>
                  <a:cubicBezTo>
                    <a:pt x="10117" y="41128"/>
                    <a:pt x="6933" y="42216"/>
                    <a:pt x="3670" y="43691"/>
                  </a:cubicBezTo>
                  <a:lnTo>
                    <a:pt x="3670" y="0"/>
                  </a:lnTo>
                  <a:close/>
                </a:path>
              </a:pathLst>
            </a:custGeom>
            <a:solidFill>
              <a:srgbClr val="000000"/>
            </a:solidFill>
            <a:ln w="1437"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008B40A5-7FD2-4737-86BB-8676EFEF5089}"/>
                </a:ext>
              </a:extLst>
            </p:cNvPr>
            <p:cNvSpPr/>
            <p:nvPr/>
          </p:nvSpPr>
          <p:spPr>
            <a:xfrm>
              <a:off x="595712" y="2840943"/>
              <a:ext cx="87711" cy="72082"/>
            </a:xfrm>
            <a:custGeom>
              <a:avLst/>
              <a:gdLst>
                <a:gd name="connsiteX0" fmla="*/ 22029 w 87711"/>
                <a:gd name="connsiteY0" fmla="*/ 0 h 72082"/>
                <a:gd name="connsiteX1" fmla="*/ 41363 w 87711"/>
                <a:gd name="connsiteY1" fmla="*/ 4986 h 72082"/>
                <a:gd name="connsiteX2" fmla="*/ 56723 w 87711"/>
                <a:gd name="connsiteY2" fmla="*/ 17650 h 72082"/>
                <a:gd name="connsiteX3" fmla="*/ 62517 w 87711"/>
                <a:gd name="connsiteY3" fmla="*/ 33279 h 72082"/>
                <a:gd name="connsiteX4" fmla="*/ 59957 w 87711"/>
                <a:gd name="connsiteY4" fmla="*/ 41161 h 72082"/>
                <a:gd name="connsiteX5" fmla="*/ 53624 w 87711"/>
                <a:gd name="connsiteY5" fmla="*/ 45944 h 72082"/>
                <a:gd name="connsiteX6" fmla="*/ 69186 w 87711"/>
                <a:gd name="connsiteY6" fmla="*/ 49986 h 72082"/>
                <a:gd name="connsiteX7" fmla="*/ 81245 w 87711"/>
                <a:gd name="connsiteY7" fmla="*/ 52749 h 72082"/>
                <a:gd name="connsiteX8" fmla="*/ 82120 w 87711"/>
                <a:gd name="connsiteY8" fmla="*/ 52614 h 72082"/>
                <a:gd name="connsiteX9" fmla="*/ 82727 w 87711"/>
                <a:gd name="connsiteY9" fmla="*/ 51873 h 72082"/>
                <a:gd name="connsiteX10" fmla="*/ 83266 w 87711"/>
                <a:gd name="connsiteY10" fmla="*/ 49784 h 72082"/>
                <a:gd name="connsiteX11" fmla="*/ 83468 w 87711"/>
                <a:gd name="connsiteY11" fmla="*/ 45810 h 72082"/>
                <a:gd name="connsiteX12" fmla="*/ 83468 w 87711"/>
                <a:gd name="connsiteY12" fmla="*/ 44059 h 72082"/>
                <a:gd name="connsiteX13" fmla="*/ 83872 w 87711"/>
                <a:gd name="connsiteY13" fmla="*/ 43048 h 72082"/>
                <a:gd name="connsiteX14" fmla="*/ 84950 w 87711"/>
                <a:gd name="connsiteY14" fmla="*/ 42508 h 72082"/>
                <a:gd name="connsiteX15" fmla="*/ 87711 w 87711"/>
                <a:gd name="connsiteY15" fmla="*/ 45001 h 72082"/>
                <a:gd name="connsiteX16" fmla="*/ 87510 w 87711"/>
                <a:gd name="connsiteY16" fmla="*/ 51806 h 72082"/>
                <a:gd name="connsiteX17" fmla="*/ 87307 w 87711"/>
                <a:gd name="connsiteY17" fmla="*/ 58677 h 72082"/>
                <a:gd name="connsiteX18" fmla="*/ 87510 w 87711"/>
                <a:gd name="connsiteY18" fmla="*/ 64537 h 72082"/>
                <a:gd name="connsiteX19" fmla="*/ 87711 w 87711"/>
                <a:gd name="connsiteY19" fmla="*/ 70263 h 72082"/>
                <a:gd name="connsiteX20" fmla="*/ 86095 w 87711"/>
                <a:gd name="connsiteY20" fmla="*/ 72083 h 72082"/>
                <a:gd name="connsiteX21" fmla="*/ 84546 w 87711"/>
                <a:gd name="connsiteY21" fmla="*/ 71814 h 72082"/>
                <a:gd name="connsiteX22" fmla="*/ 83737 w 87711"/>
                <a:gd name="connsiteY22" fmla="*/ 71072 h 72082"/>
                <a:gd name="connsiteX23" fmla="*/ 83468 w 87711"/>
                <a:gd name="connsiteY23" fmla="*/ 70062 h 72082"/>
                <a:gd name="connsiteX24" fmla="*/ 83468 w 87711"/>
                <a:gd name="connsiteY24" fmla="*/ 68850 h 72082"/>
                <a:gd name="connsiteX25" fmla="*/ 82929 w 87711"/>
                <a:gd name="connsiteY25" fmla="*/ 64403 h 72082"/>
                <a:gd name="connsiteX26" fmla="*/ 81447 w 87711"/>
                <a:gd name="connsiteY26" fmla="*/ 62584 h 72082"/>
                <a:gd name="connsiteX27" fmla="*/ 77809 w 87711"/>
                <a:gd name="connsiteY27" fmla="*/ 61439 h 72082"/>
                <a:gd name="connsiteX28" fmla="*/ 16370 w 87711"/>
                <a:gd name="connsiteY28" fmla="*/ 45944 h 72082"/>
                <a:gd name="connsiteX29" fmla="*/ 9364 w 87711"/>
                <a:gd name="connsiteY29" fmla="*/ 45001 h 72082"/>
                <a:gd name="connsiteX30" fmla="*/ 4379 w 87711"/>
                <a:gd name="connsiteY30" fmla="*/ 46147 h 72082"/>
                <a:gd name="connsiteX31" fmla="*/ 3032 w 87711"/>
                <a:gd name="connsiteY31" fmla="*/ 49312 h 72082"/>
                <a:gd name="connsiteX32" fmla="*/ 7208 w 87711"/>
                <a:gd name="connsiteY32" fmla="*/ 55106 h 72082"/>
                <a:gd name="connsiteX33" fmla="*/ 19469 w 87711"/>
                <a:gd name="connsiteY33" fmla="*/ 59350 h 72082"/>
                <a:gd name="connsiteX34" fmla="*/ 22164 w 87711"/>
                <a:gd name="connsiteY34" fmla="*/ 60361 h 72082"/>
                <a:gd name="connsiteX35" fmla="*/ 22635 w 87711"/>
                <a:gd name="connsiteY35" fmla="*/ 61708 h 72082"/>
                <a:gd name="connsiteX36" fmla="*/ 21221 w 87711"/>
                <a:gd name="connsiteY36" fmla="*/ 63392 h 72082"/>
                <a:gd name="connsiteX37" fmla="*/ 18728 w 87711"/>
                <a:gd name="connsiteY37" fmla="*/ 62853 h 72082"/>
                <a:gd name="connsiteX38" fmla="*/ 13271 w 87711"/>
                <a:gd name="connsiteY38" fmla="*/ 61304 h 72082"/>
                <a:gd name="connsiteX39" fmla="*/ 7882 w 87711"/>
                <a:gd name="connsiteY39" fmla="*/ 59081 h 72082"/>
                <a:gd name="connsiteX40" fmla="*/ 5524 w 87711"/>
                <a:gd name="connsiteY40" fmla="*/ 57801 h 72082"/>
                <a:gd name="connsiteX41" fmla="*/ 3099 w 87711"/>
                <a:gd name="connsiteY41" fmla="*/ 55982 h 72082"/>
                <a:gd name="connsiteX42" fmla="*/ 808 w 87711"/>
                <a:gd name="connsiteY42" fmla="*/ 52883 h 72082"/>
                <a:gd name="connsiteX43" fmla="*/ 0 w 87711"/>
                <a:gd name="connsiteY43" fmla="*/ 48842 h 72082"/>
                <a:gd name="connsiteX44" fmla="*/ 2560 w 87711"/>
                <a:gd name="connsiteY44" fmla="*/ 40960 h 72082"/>
                <a:gd name="connsiteX45" fmla="*/ 10307 w 87711"/>
                <a:gd name="connsiteY45" fmla="*/ 36445 h 72082"/>
                <a:gd name="connsiteX46" fmla="*/ 2897 w 87711"/>
                <a:gd name="connsiteY46" fmla="*/ 27890 h 72082"/>
                <a:gd name="connsiteX47" fmla="*/ 0 w 87711"/>
                <a:gd name="connsiteY47" fmla="*/ 18392 h 72082"/>
                <a:gd name="connsiteX48" fmla="*/ 6198 w 87711"/>
                <a:gd name="connsiteY48" fmla="*/ 5255 h 72082"/>
                <a:gd name="connsiteX49" fmla="*/ 22029 w 87711"/>
                <a:gd name="connsiteY49" fmla="*/ 0 h 72082"/>
                <a:gd name="connsiteX50" fmla="*/ 15966 w 87711"/>
                <a:gd name="connsiteY50" fmla="*/ 9970 h 72082"/>
                <a:gd name="connsiteX51" fmla="*/ 6467 w 87711"/>
                <a:gd name="connsiteY51" fmla="*/ 12329 h 72082"/>
                <a:gd name="connsiteX52" fmla="*/ 3032 w 87711"/>
                <a:gd name="connsiteY52" fmla="*/ 18796 h 72082"/>
                <a:gd name="connsiteX53" fmla="*/ 8286 w 87711"/>
                <a:gd name="connsiteY53" fmla="*/ 29978 h 72082"/>
                <a:gd name="connsiteX54" fmla="*/ 17920 w 87711"/>
                <a:gd name="connsiteY54" fmla="*/ 37120 h 72082"/>
                <a:gd name="connsiteX55" fmla="*/ 44934 w 87711"/>
                <a:gd name="connsiteY55" fmla="*/ 43923 h 72082"/>
                <a:gd name="connsiteX56" fmla="*/ 47157 w 87711"/>
                <a:gd name="connsiteY56" fmla="*/ 44328 h 72082"/>
                <a:gd name="connsiteX57" fmla="*/ 48774 w 87711"/>
                <a:gd name="connsiteY57" fmla="*/ 44125 h 72082"/>
                <a:gd name="connsiteX58" fmla="*/ 51805 w 87711"/>
                <a:gd name="connsiteY58" fmla="*/ 43115 h 72082"/>
                <a:gd name="connsiteX59" fmla="*/ 55376 w 87711"/>
                <a:gd name="connsiteY59" fmla="*/ 41228 h 72082"/>
                <a:gd name="connsiteX60" fmla="*/ 58205 w 87711"/>
                <a:gd name="connsiteY60" fmla="*/ 38062 h 72082"/>
                <a:gd name="connsiteX61" fmla="*/ 59418 w 87711"/>
                <a:gd name="connsiteY61" fmla="*/ 33414 h 72082"/>
                <a:gd name="connsiteX62" fmla="*/ 55780 w 87711"/>
                <a:gd name="connsiteY62" fmla="*/ 24859 h 72082"/>
                <a:gd name="connsiteX63" fmla="*/ 45271 w 87711"/>
                <a:gd name="connsiteY63" fmla="*/ 16977 h 72082"/>
                <a:gd name="connsiteX64" fmla="*/ 31258 w 87711"/>
                <a:gd name="connsiteY64" fmla="*/ 12462 h 72082"/>
                <a:gd name="connsiteX65" fmla="*/ 15966 w 87711"/>
                <a:gd name="connsiteY65" fmla="*/ 9970 h 7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7711" h="72082">
                  <a:moveTo>
                    <a:pt x="22029" y="0"/>
                  </a:moveTo>
                  <a:cubicBezTo>
                    <a:pt x="28586" y="0"/>
                    <a:pt x="35031" y="1662"/>
                    <a:pt x="41363" y="4986"/>
                  </a:cubicBezTo>
                  <a:cubicBezTo>
                    <a:pt x="47696" y="8263"/>
                    <a:pt x="52816" y="12485"/>
                    <a:pt x="56723" y="17650"/>
                  </a:cubicBezTo>
                  <a:cubicBezTo>
                    <a:pt x="60585" y="22815"/>
                    <a:pt x="62517" y="28025"/>
                    <a:pt x="62517" y="33279"/>
                  </a:cubicBezTo>
                  <a:cubicBezTo>
                    <a:pt x="62517" y="36424"/>
                    <a:pt x="61663" y="39051"/>
                    <a:pt x="59957" y="41161"/>
                  </a:cubicBezTo>
                  <a:cubicBezTo>
                    <a:pt x="58205" y="43227"/>
                    <a:pt x="56094" y="44821"/>
                    <a:pt x="53624" y="45944"/>
                  </a:cubicBezTo>
                  <a:cubicBezTo>
                    <a:pt x="56678" y="46797"/>
                    <a:pt x="61865" y="48144"/>
                    <a:pt x="69186" y="49986"/>
                  </a:cubicBezTo>
                  <a:cubicBezTo>
                    <a:pt x="76506" y="51829"/>
                    <a:pt x="80526" y="52749"/>
                    <a:pt x="81245" y="52749"/>
                  </a:cubicBezTo>
                  <a:cubicBezTo>
                    <a:pt x="81649" y="52749"/>
                    <a:pt x="81941" y="52704"/>
                    <a:pt x="82120" y="52614"/>
                  </a:cubicBezTo>
                  <a:cubicBezTo>
                    <a:pt x="82300" y="52523"/>
                    <a:pt x="82502" y="52277"/>
                    <a:pt x="82727" y="51873"/>
                  </a:cubicBezTo>
                  <a:cubicBezTo>
                    <a:pt x="82996" y="51469"/>
                    <a:pt x="83176" y="50772"/>
                    <a:pt x="83266" y="49784"/>
                  </a:cubicBezTo>
                  <a:cubicBezTo>
                    <a:pt x="83400" y="48796"/>
                    <a:pt x="83468" y="47471"/>
                    <a:pt x="83468" y="45810"/>
                  </a:cubicBezTo>
                  <a:cubicBezTo>
                    <a:pt x="83468" y="44956"/>
                    <a:pt x="83468" y="44372"/>
                    <a:pt x="83468" y="44059"/>
                  </a:cubicBezTo>
                  <a:cubicBezTo>
                    <a:pt x="83513" y="43699"/>
                    <a:pt x="83647" y="43363"/>
                    <a:pt x="83872" y="43048"/>
                  </a:cubicBezTo>
                  <a:cubicBezTo>
                    <a:pt x="84097" y="42688"/>
                    <a:pt x="84456" y="42508"/>
                    <a:pt x="84950" y="42508"/>
                  </a:cubicBezTo>
                  <a:cubicBezTo>
                    <a:pt x="86791" y="42508"/>
                    <a:pt x="87711" y="43340"/>
                    <a:pt x="87711" y="45001"/>
                  </a:cubicBezTo>
                  <a:cubicBezTo>
                    <a:pt x="87711" y="46483"/>
                    <a:pt x="87644" y="48751"/>
                    <a:pt x="87510" y="51806"/>
                  </a:cubicBezTo>
                  <a:cubicBezTo>
                    <a:pt x="87375" y="54859"/>
                    <a:pt x="87307" y="57150"/>
                    <a:pt x="87307" y="58677"/>
                  </a:cubicBezTo>
                  <a:cubicBezTo>
                    <a:pt x="87307" y="59978"/>
                    <a:pt x="87375" y="61933"/>
                    <a:pt x="87510" y="64537"/>
                  </a:cubicBezTo>
                  <a:cubicBezTo>
                    <a:pt x="87644" y="67141"/>
                    <a:pt x="87711" y="69051"/>
                    <a:pt x="87711" y="70263"/>
                  </a:cubicBezTo>
                  <a:cubicBezTo>
                    <a:pt x="87711" y="71476"/>
                    <a:pt x="87172" y="72083"/>
                    <a:pt x="86095" y="72083"/>
                  </a:cubicBezTo>
                  <a:cubicBezTo>
                    <a:pt x="85466" y="72083"/>
                    <a:pt x="84950" y="71993"/>
                    <a:pt x="84546" y="71814"/>
                  </a:cubicBezTo>
                  <a:cubicBezTo>
                    <a:pt x="84186" y="71679"/>
                    <a:pt x="83917" y="71431"/>
                    <a:pt x="83737" y="71072"/>
                  </a:cubicBezTo>
                  <a:cubicBezTo>
                    <a:pt x="83602" y="70714"/>
                    <a:pt x="83513" y="70377"/>
                    <a:pt x="83468" y="70062"/>
                  </a:cubicBezTo>
                  <a:cubicBezTo>
                    <a:pt x="83468" y="69793"/>
                    <a:pt x="83468" y="69389"/>
                    <a:pt x="83468" y="68850"/>
                  </a:cubicBezTo>
                  <a:cubicBezTo>
                    <a:pt x="83468" y="66783"/>
                    <a:pt x="83288" y="65302"/>
                    <a:pt x="82929" y="64403"/>
                  </a:cubicBezTo>
                  <a:cubicBezTo>
                    <a:pt x="82614" y="63504"/>
                    <a:pt x="82120" y="62899"/>
                    <a:pt x="81447" y="62584"/>
                  </a:cubicBezTo>
                  <a:cubicBezTo>
                    <a:pt x="80818" y="62225"/>
                    <a:pt x="79605" y="61843"/>
                    <a:pt x="77809" y="61439"/>
                  </a:cubicBezTo>
                  <a:lnTo>
                    <a:pt x="16370" y="45944"/>
                  </a:lnTo>
                  <a:cubicBezTo>
                    <a:pt x="13631" y="45315"/>
                    <a:pt x="11295" y="45001"/>
                    <a:pt x="9364" y="45001"/>
                  </a:cubicBezTo>
                  <a:cubicBezTo>
                    <a:pt x="6939" y="45001"/>
                    <a:pt x="5277" y="45383"/>
                    <a:pt x="4379" y="46147"/>
                  </a:cubicBezTo>
                  <a:cubicBezTo>
                    <a:pt x="3481" y="46910"/>
                    <a:pt x="3032" y="47965"/>
                    <a:pt x="3032" y="49312"/>
                  </a:cubicBezTo>
                  <a:cubicBezTo>
                    <a:pt x="3032" y="51647"/>
                    <a:pt x="4424" y="53579"/>
                    <a:pt x="7208" y="55106"/>
                  </a:cubicBezTo>
                  <a:cubicBezTo>
                    <a:pt x="9993" y="56633"/>
                    <a:pt x="14080" y="58048"/>
                    <a:pt x="19469" y="59350"/>
                  </a:cubicBezTo>
                  <a:cubicBezTo>
                    <a:pt x="20951" y="59754"/>
                    <a:pt x="21849" y="60092"/>
                    <a:pt x="22164" y="60361"/>
                  </a:cubicBezTo>
                  <a:cubicBezTo>
                    <a:pt x="22478" y="60585"/>
                    <a:pt x="22635" y="61034"/>
                    <a:pt x="22635" y="61708"/>
                  </a:cubicBezTo>
                  <a:cubicBezTo>
                    <a:pt x="22590" y="62831"/>
                    <a:pt x="22119" y="63392"/>
                    <a:pt x="21221" y="63392"/>
                  </a:cubicBezTo>
                  <a:cubicBezTo>
                    <a:pt x="20996" y="63392"/>
                    <a:pt x="20165" y="63212"/>
                    <a:pt x="18728" y="62853"/>
                  </a:cubicBezTo>
                  <a:cubicBezTo>
                    <a:pt x="17246" y="62495"/>
                    <a:pt x="15427" y="61979"/>
                    <a:pt x="13271" y="61304"/>
                  </a:cubicBezTo>
                  <a:cubicBezTo>
                    <a:pt x="11071" y="60585"/>
                    <a:pt x="9274" y="59845"/>
                    <a:pt x="7882" y="59081"/>
                  </a:cubicBezTo>
                  <a:cubicBezTo>
                    <a:pt x="6939" y="58632"/>
                    <a:pt x="6153" y="58205"/>
                    <a:pt x="5524" y="57801"/>
                  </a:cubicBezTo>
                  <a:cubicBezTo>
                    <a:pt x="4895" y="57397"/>
                    <a:pt x="4087" y="56790"/>
                    <a:pt x="3099" y="55982"/>
                  </a:cubicBezTo>
                  <a:cubicBezTo>
                    <a:pt x="2111" y="55129"/>
                    <a:pt x="1347" y="54095"/>
                    <a:pt x="808" y="52883"/>
                  </a:cubicBezTo>
                  <a:cubicBezTo>
                    <a:pt x="269" y="51670"/>
                    <a:pt x="0" y="50323"/>
                    <a:pt x="0" y="48842"/>
                  </a:cubicBezTo>
                  <a:cubicBezTo>
                    <a:pt x="0" y="45967"/>
                    <a:pt x="853" y="43340"/>
                    <a:pt x="2560" y="40960"/>
                  </a:cubicBezTo>
                  <a:cubicBezTo>
                    <a:pt x="4267" y="38580"/>
                    <a:pt x="6849" y="37074"/>
                    <a:pt x="10307" y="36445"/>
                  </a:cubicBezTo>
                  <a:cubicBezTo>
                    <a:pt x="7298" y="33886"/>
                    <a:pt x="4828" y="31034"/>
                    <a:pt x="2897" y="27890"/>
                  </a:cubicBezTo>
                  <a:cubicBezTo>
                    <a:pt x="966" y="24747"/>
                    <a:pt x="0" y="21580"/>
                    <a:pt x="0" y="18392"/>
                  </a:cubicBezTo>
                  <a:cubicBezTo>
                    <a:pt x="0" y="13092"/>
                    <a:pt x="2066" y="8713"/>
                    <a:pt x="6198" y="5255"/>
                  </a:cubicBezTo>
                  <a:cubicBezTo>
                    <a:pt x="10285" y="1752"/>
                    <a:pt x="15562" y="0"/>
                    <a:pt x="22029" y="0"/>
                  </a:cubicBezTo>
                  <a:moveTo>
                    <a:pt x="15966" y="9970"/>
                  </a:moveTo>
                  <a:cubicBezTo>
                    <a:pt x="11879" y="9970"/>
                    <a:pt x="8713" y="10757"/>
                    <a:pt x="6467" y="12329"/>
                  </a:cubicBezTo>
                  <a:cubicBezTo>
                    <a:pt x="4177" y="13855"/>
                    <a:pt x="3032" y="16010"/>
                    <a:pt x="3032" y="18796"/>
                  </a:cubicBezTo>
                  <a:cubicBezTo>
                    <a:pt x="3032" y="22254"/>
                    <a:pt x="4783" y="25982"/>
                    <a:pt x="8286" y="29978"/>
                  </a:cubicBezTo>
                  <a:cubicBezTo>
                    <a:pt x="11610" y="33930"/>
                    <a:pt x="14821" y="36310"/>
                    <a:pt x="17920" y="37120"/>
                  </a:cubicBezTo>
                  <a:lnTo>
                    <a:pt x="44934" y="43923"/>
                  </a:lnTo>
                  <a:lnTo>
                    <a:pt x="47157" y="44328"/>
                  </a:lnTo>
                  <a:cubicBezTo>
                    <a:pt x="47426" y="44328"/>
                    <a:pt x="47965" y="44260"/>
                    <a:pt x="48774" y="44125"/>
                  </a:cubicBezTo>
                  <a:cubicBezTo>
                    <a:pt x="49537" y="43945"/>
                    <a:pt x="50548" y="43609"/>
                    <a:pt x="51805" y="43115"/>
                  </a:cubicBezTo>
                  <a:cubicBezTo>
                    <a:pt x="53063" y="42576"/>
                    <a:pt x="54253" y="41948"/>
                    <a:pt x="55376" y="41228"/>
                  </a:cubicBezTo>
                  <a:cubicBezTo>
                    <a:pt x="56453" y="40465"/>
                    <a:pt x="57397" y="39409"/>
                    <a:pt x="58205" y="38062"/>
                  </a:cubicBezTo>
                  <a:cubicBezTo>
                    <a:pt x="59013" y="36670"/>
                    <a:pt x="59418" y="35121"/>
                    <a:pt x="59418" y="33414"/>
                  </a:cubicBezTo>
                  <a:cubicBezTo>
                    <a:pt x="59418" y="30674"/>
                    <a:pt x="58205" y="27823"/>
                    <a:pt x="55780" y="24859"/>
                  </a:cubicBezTo>
                  <a:cubicBezTo>
                    <a:pt x="53355" y="21849"/>
                    <a:pt x="49852" y="19221"/>
                    <a:pt x="45271" y="16977"/>
                  </a:cubicBezTo>
                  <a:cubicBezTo>
                    <a:pt x="42306" y="15585"/>
                    <a:pt x="37636" y="14080"/>
                    <a:pt x="31258" y="12462"/>
                  </a:cubicBezTo>
                  <a:cubicBezTo>
                    <a:pt x="24836" y="10801"/>
                    <a:pt x="19739" y="9970"/>
                    <a:pt x="15966" y="9970"/>
                  </a:cubicBezTo>
                  <a:close/>
                </a:path>
              </a:pathLst>
            </a:custGeom>
            <a:solidFill>
              <a:srgbClr val="000000"/>
            </a:solidFill>
            <a:ln w="1437"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FF550F38-3F68-7B73-645D-B81F00425C1A}"/>
                </a:ext>
              </a:extLst>
            </p:cNvPr>
            <p:cNvSpPr/>
            <p:nvPr/>
          </p:nvSpPr>
          <p:spPr>
            <a:xfrm>
              <a:off x="553204" y="2793531"/>
              <a:ext cx="137968" cy="31998"/>
            </a:xfrm>
            <a:custGeom>
              <a:avLst/>
              <a:gdLst>
                <a:gd name="connsiteX0" fmla="*/ 68984 w 137968"/>
                <a:gd name="connsiteY0" fmla="*/ 31999 h 31998"/>
                <a:gd name="connsiteX1" fmla="*/ 26879 w 137968"/>
                <a:gd name="connsiteY1" fmla="*/ 23309 h 31998"/>
                <a:gd name="connsiteX2" fmla="*/ 12396 w 137968"/>
                <a:gd name="connsiteY2" fmla="*/ 14415 h 31998"/>
                <a:gd name="connsiteX3" fmla="*/ 2897 w 137968"/>
                <a:gd name="connsiteY3" fmla="*/ 5793 h 31998"/>
                <a:gd name="connsiteX4" fmla="*/ 0 w 137968"/>
                <a:gd name="connsiteY4" fmla="*/ 1414 h 31998"/>
                <a:gd name="connsiteX5" fmla="*/ 1347 w 137968"/>
                <a:gd name="connsiteY5" fmla="*/ 0 h 31998"/>
                <a:gd name="connsiteX6" fmla="*/ 3705 w 137968"/>
                <a:gd name="connsiteY6" fmla="*/ 1818 h 31998"/>
                <a:gd name="connsiteX7" fmla="*/ 68984 w 137968"/>
                <a:gd name="connsiteY7" fmla="*/ 23982 h 31998"/>
                <a:gd name="connsiteX8" fmla="*/ 133522 w 137968"/>
                <a:gd name="connsiteY8" fmla="*/ 2357 h 31998"/>
                <a:gd name="connsiteX9" fmla="*/ 136621 w 137968"/>
                <a:gd name="connsiteY9" fmla="*/ 0 h 31998"/>
                <a:gd name="connsiteX10" fmla="*/ 137968 w 137968"/>
                <a:gd name="connsiteY10" fmla="*/ 1414 h 31998"/>
                <a:gd name="connsiteX11" fmla="*/ 135206 w 137968"/>
                <a:gd name="connsiteY11" fmla="*/ 5659 h 31998"/>
                <a:gd name="connsiteX12" fmla="*/ 126111 w 137968"/>
                <a:gd name="connsiteY12" fmla="*/ 14079 h 31998"/>
                <a:gd name="connsiteX13" fmla="*/ 112031 w 137968"/>
                <a:gd name="connsiteY13" fmla="*/ 22904 h 31998"/>
                <a:gd name="connsiteX14" fmla="*/ 68984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68984" y="31999"/>
                  </a:moveTo>
                  <a:cubicBezTo>
                    <a:pt x="53445" y="31999"/>
                    <a:pt x="39410" y="29103"/>
                    <a:pt x="26879" y="23309"/>
                  </a:cubicBezTo>
                  <a:cubicBezTo>
                    <a:pt x="21625" y="20838"/>
                    <a:pt x="16797" y="17874"/>
                    <a:pt x="12396" y="14415"/>
                  </a:cubicBezTo>
                  <a:cubicBezTo>
                    <a:pt x="7994" y="10957"/>
                    <a:pt x="4828" y="8084"/>
                    <a:pt x="2897" y="5793"/>
                  </a:cubicBezTo>
                  <a:cubicBezTo>
                    <a:pt x="966" y="3502"/>
                    <a:pt x="0" y="2042"/>
                    <a:pt x="0" y="1414"/>
                  </a:cubicBezTo>
                  <a:cubicBezTo>
                    <a:pt x="0" y="515"/>
                    <a:pt x="449" y="45"/>
                    <a:pt x="1347" y="0"/>
                  </a:cubicBezTo>
                  <a:cubicBezTo>
                    <a:pt x="1796" y="0"/>
                    <a:pt x="2583" y="605"/>
                    <a:pt x="3705" y="1818"/>
                  </a:cubicBezTo>
                  <a:cubicBezTo>
                    <a:pt x="18795" y="16639"/>
                    <a:pt x="40555" y="24026"/>
                    <a:pt x="68984" y="23982"/>
                  </a:cubicBezTo>
                  <a:cubicBezTo>
                    <a:pt x="97502" y="23982"/>
                    <a:pt x="119015" y="16774"/>
                    <a:pt x="133522" y="2357"/>
                  </a:cubicBezTo>
                  <a:cubicBezTo>
                    <a:pt x="135093" y="785"/>
                    <a:pt x="136126" y="0"/>
                    <a:pt x="136621" y="0"/>
                  </a:cubicBezTo>
                  <a:cubicBezTo>
                    <a:pt x="137520" y="0"/>
                    <a:pt x="137968" y="472"/>
                    <a:pt x="137968" y="1414"/>
                  </a:cubicBezTo>
                  <a:cubicBezTo>
                    <a:pt x="137968" y="2042"/>
                    <a:pt x="137048" y="3457"/>
                    <a:pt x="135206" y="5659"/>
                  </a:cubicBezTo>
                  <a:cubicBezTo>
                    <a:pt x="133363" y="7859"/>
                    <a:pt x="130332" y="10666"/>
                    <a:pt x="126111" y="14079"/>
                  </a:cubicBezTo>
                  <a:cubicBezTo>
                    <a:pt x="121889" y="17491"/>
                    <a:pt x="117196" y="20434"/>
                    <a:pt x="112031" y="22904"/>
                  </a:cubicBezTo>
                  <a:cubicBezTo>
                    <a:pt x="99501" y="28967"/>
                    <a:pt x="85152" y="31999"/>
                    <a:pt x="68984" y="31999"/>
                  </a:cubicBezTo>
                  <a:close/>
                </a:path>
              </a:pathLst>
            </a:custGeom>
            <a:solidFill>
              <a:srgbClr val="000000"/>
            </a:solidFill>
            <a:ln w="1437"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9BAF8C4D-CC80-4969-BE9E-627BADCD036B}"/>
                </a:ext>
              </a:extLst>
            </p:cNvPr>
            <p:cNvSpPr/>
            <p:nvPr/>
          </p:nvSpPr>
          <p:spPr>
            <a:xfrm>
              <a:off x="595712" y="2714333"/>
              <a:ext cx="62516" cy="68714"/>
            </a:xfrm>
            <a:custGeom>
              <a:avLst/>
              <a:gdLst>
                <a:gd name="connsiteX0" fmla="*/ 9095 w 62516"/>
                <a:gd name="connsiteY0" fmla="*/ 0 h 68714"/>
                <a:gd name="connsiteX1" fmla="*/ 15023 w 62516"/>
                <a:gd name="connsiteY1" fmla="*/ 2358 h 68714"/>
                <a:gd name="connsiteX2" fmla="*/ 17111 w 62516"/>
                <a:gd name="connsiteY2" fmla="*/ 7410 h 68714"/>
                <a:gd name="connsiteX3" fmla="*/ 15629 w 62516"/>
                <a:gd name="connsiteY3" fmla="*/ 11318 h 68714"/>
                <a:gd name="connsiteX4" fmla="*/ 12261 w 62516"/>
                <a:gd name="connsiteY4" fmla="*/ 12665 h 68714"/>
                <a:gd name="connsiteX5" fmla="*/ 7478 w 62516"/>
                <a:gd name="connsiteY5" fmla="*/ 10778 h 68714"/>
                <a:gd name="connsiteX6" fmla="*/ 4783 w 62516"/>
                <a:gd name="connsiteY6" fmla="*/ 6063 h 68714"/>
                <a:gd name="connsiteX7" fmla="*/ 3032 w 62516"/>
                <a:gd name="connsiteY7" fmla="*/ 12934 h 68714"/>
                <a:gd name="connsiteX8" fmla="*/ 4446 w 62516"/>
                <a:gd name="connsiteY8" fmla="*/ 17988 h 68714"/>
                <a:gd name="connsiteX9" fmla="*/ 7680 w 62516"/>
                <a:gd name="connsiteY9" fmla="*/ 21692 h 68714"/>
                <a:gd name="connsiteX10" fmla="*/ 12126 w 62516"/>
                <a:gd name="connsiteY10" fmla="*/ 24252 h 68714"/>
                <a:gd name="connsiteX11" fmla="*/ 16236 w 62516"/>
                <a:gd name="connsiteY11" fmla="*/ 25868 h 68714"/>
                <a:gd name="connsiteX12" fmla="*/ 19334 w 62516"/>
                <a:gd name="connsiteY12" fmla="*/ 26610 h 68714"/>
                <a:gd name="connsiteX13" fmla="*/ 38197 w 62516"/>
                <a:gd name="connsiteY13" fmla="*/ 31326 h 68714"/>
                <a:gd name="connsiteX14" fmla="*/ 50323 w 62516"/>
                <a:gd name="connsiteY14" fmla="*/ 33617 h 68714"/>
                <a:gd name="connsiteX15" fmla="*/ 56858 w 62516"/>
                <a:gd name="connsiteY15" fmla="*/ 31730 h 68714"/>
                <a:gd name="connsiteX16" fmla="*/ 59418 w 62516"/>
                <a:gd name="connsiteY16" fmla="*/ 26071 h 68714"/>
                <a:gd name="connsiteX17" fmla="*/ 59014 w 62516"/>
                <a:gd name="connsiteY17" fmla="*/ 22904 h 68714"/>
                <a:gd name="connsiteX18" fmla="*/ 57329 w 62516"/>
                <a:gd name="connsiteY18" fmla="*/ 19065 h 68714"/>
                <a:gd name="connsiteX19" fmla="*/ 54163 w 62516"/>
                <a:gd name="connsiteY19" fmla="*/ 14888 h 68714"/>
                <a:gd name="connsiteX20" fmla="*/ 48908 w 62516"/>
                <a:gd name="connsiteY20" fmla="*/ 10914 h 68714"/>
                <a:gd name="connsiteX21" fmla="*/ 41363 w 62516"/>
                <a:gd name="connsiteY21" fmla="*/ 7679 h 68714"/>
                <a:gd name="connsiteX22" fmla="*/ 39881 w 62516"/>
                <a:gd name="connsiteY22" fmla="*/ 5928 h 68714"/>
                <a:gd name="connsiteX23" fmla="*/ 41229 w 62516"/>
                <a:gd name="connsiteY23" fmla="*/ 4244 h 68714"/>
                <a:gd name="connsiteX24" fmla="*/ 44799 w 62516"/>
                <a:gd name="connsiteY24" fmla="*/ 5187 h 68714"/>
                <a:gd name="connsiteX25" fmla="*/ 50256 w 62516"/>
                <a:gd name="connsiteY25" fmla="*/ 8017 h 68714"/>
                <a:gd name="connsiteX26" fmla="*/ 56049 w 62516"/>
                <a:gd name="connsiteY26" fmla="*/ 12395 h 68714"/>
                <a:gd name="connsiteX27" fmla="*/ 60630 w 62516"/>
                <a:gd name="connsiteY27" fmla="*/ 18593 h 68714"/>
                <a:gd name="connsiteX28" fmla="*/ 62517 w 62516"/>
                <a:gd name="connsiteY28" fmla="*/ 26340 h 68714"/>
                <a:gd name="connsiteX29" fmla="*/ 59418 w 62516"/>
                <a:gd name="connsiteY29" fmla="*/ 35974 h 68714"/>
                <a:gd name="connsiteX30" fmla="*/ 52007 w 62516"/>
                <a:gd name="connsiteY30" fmla="*/ 41228 h 68714"/>
                <a:gd name="connsiteX31" fmla="*/ 53422 w 62516"/>
                <a:gd name="connsiteY31" fmla="*/ 42037 h 68714"/>
                <a:gd name="connsiteX32" fmla="*/ 56049 w 62516"/>
                <a:gd name="connsiteY32" fmla="*/ 43923 h 68714"/>
                <a:gd name="connsiteX33" fmla="*/ 59148 w 62516"/>
                <a:gd name="connsiteY33" fmla="*/ 46820 h 68714"/>
                <a:gd name="connsiteX34" fmla="*/ 61439 w 62516"/>
                <a:gd name="connsiteY34" fmla="*/ 50795 h 68714"/>
                <a:gd name="connsiteX35" fmla="*/ 62517 w 62516"/>
                <a:gd name="connsiteY35" fmla="*/ 55713 h 68714"/>
                <a:gd name="connsiteX36" fmla="*/ 61573 w 62516"/>
                <a:gd name="connsiteY36" fmla="*/ 61843 h 68714"/>
                <a:gd name="connsiteX37" fmla="*/ 58475 w 62516"/>
                <a:gd name="connsiteY37" fmla="*/ 66693 h 68714"/>
                <a:gd name="connsiteX38" fmla="*/ 53355 w 62516"/>
                <a:gd name="connsiteY38" fmla="*/ 68715 h 68714"/>
                <a:gd name="connsiteX39" fmla="*/ 47763 w 62516"/>
                <a:gd name="connsiteY39" fmla="*/ 66491 h 68714"/>
                <a:gd name="connsiteX40" fmla="*/ 45405 w 62516"/>
                <a:gd name="connsiteY40" fmla="*/ 61101 h 68714"/>
                <a:gd name="connsiteX41" fmla="*/ 46551 w 62516"/>
                <a:gd name="connsiteY41" fmla="*/ 57598 h 68714"/>
                <a:gd name="connsiteX42" fmla="*/ 50188 w 62516"/>
                <a:gd name="connsiteY42" fmla="*/ 55982 h 68714"/>
                <a:gd name="connsiteX43" fmla="*/ 55039 w 62516"/>
                <a:gd name="connsiteY43" fmla="*/ 57869 h 68714"/>
                <a:gd name="connsiteX44" fmla="*/ 57666 w 62516"/>
                <a:gd name="connsiteY44" fmla="*/ 62449 h 68714"/>
                <a:gd name="connsiteX45" fmla="*/ 59418 w 62516"/>
                <a:gd name="connsiteY45" fmla="*/ 55578 h 68714"/>
                <a:gd name="connsiteX46" fmla="*/ 55510 w 62516"/>
                <a:gd name="connsiteY46" fmla="*/ 47628 h 68714"/>
                <a:gd name="connsiteX47" fmla="*/ 45069 w 62516"/>
                <a:gd name="connsiteY47" fmla="*/ 42441 h 68714"/>
                <a:gd name="connsiteX48" fmla="*/ 22366 w 62516"/>
                <a:gd name="connsiteY48" fmla="*/ 36648 h 68714"/>
                <a:gd name="connsiteX49" fmla="*/ 12261 w 62516"/>
                <a:gd name="connsiteY49" fmla="*/ 35030 h 68714"/>
                <a:gd name="connsiteX50" fmla="*/ 7478 w 62516"/>
                <a:gd name="connsiteY50" fmla="*/ 35772 h 68714"/>
                <a:gd name="connsiteX51" fmla="*/ 4648 w 62516"/>
                <a:gd name="connsiteY51" fmla="*/ 37793 h 68714"/>
                <a:gd name="connsiteX52" fmla="*/ 3368 w 62516"/>
                <a:gd name="connsiteY52" fmla="*/ 40151 h 68714"/>
                <a:gd name="connsiteX53" fmla="*/ 3032 w 62516"/>
                <a:gd name="connsiteY53" fmla="*/ 42441 h 68714"/>
                <a:gd name="connsiteX54" fmla="*/ 3840 w 62516"/>
                <a:gd name="connsiteY54" fmla="*/ 46752 h 68714"/>
                <a:gd name="connsiteX55" fmla="*/ 6535 w 62516"/>
                <a:gd name="connsiteY55" fmla="*/ 51670 h 68714"/>
                <a:gd name="connsiteX56" fmla="*/ 12126 w 62516"/>
                <a:gd name="connsiteY56" fmla="*/ 56790 h 68714"/>
                <a:gd name="connsiteX57" fmla="*/ 21086 w 62516"/>
                <a:gd name="connsiteY57" fmla="*/ 60968 h 68714"/>
                <a:gd name="connsiteX58" fmla="*/ 22635 w 62516"/>
                <a:gd name="connsiteY58" fmla="*/ 62785 h 68714"/>
                <a:gd name="connsiteX59" fmla="*/ 21221 w 62516"/>
                <a:gd name="connsiteY59" fmla="*/ 64403 h 68714"/>
                <a:gd name="connsiteX60" fmla="*/ 17718 w 62516"/>
                <a:gd name="connsiteY60" fmla="*/ 63527 h 68714"/>
                <a:gd name="connsiteX61" fmla="*/ 12261 w 62516"/>
                <a:gd name="connsiteY61" fmla="*/ 60697 h 68714"/>
                <a:gd name="connsiteX62" fmla="*/ 6535 w 62516"/>
                <a:gd name="connsiteY62" fmla="*/ 56251 h 68714"/>
                <a:gd name="connsiteX63" fmla="*/ 1886 w 62516"/>
                <a:gd name="connsiteY63" fmla="*/ 49986 h 68714"/>
                <a:gd name="connsiteX64" fmla="*/ 0 w 62516"/>
                <a:gd name="connsiteY64" fmla="*/ 42172 h 68714"/>
                <a:gd name="connsiteX65" fmla="*/ 404 w 62516"/>
                <a:gd name="connsiteY65" fmla="*/ 38601 h 68714"/>
                <a:gd name="connsiteX66" fmla="*/ 1752 w 62516"/>
                <a:gd name="connsiteY66" fmla="*/ 34626 h 68714"/>
                <a:gd name="connsiteX67" fmla="*/ 4985 w 62516"/>
                <a:gd name="connsiteY67" fmla="*/ 30450 h 68714"/>
                <a:gd name="connsiteX68" fmla="*/ 10442 w 62516"/>
                <a:gd name="connsiteY68" fmla="*/ 27283 h 68714"/>
                <a:gd name="connsiteX69" fmla="*/ 7410 w 62516"/>
                <a:gd name="connsiteY69" fmla="*/ 25398 h 68714"/>
                <a:gd name="connsiteX70" fmla="*/ 4109 w 62516"/>
                <a:gd name="connsiteY70" fmla="*/ 22500 h 68714"/>
                <a:gd name="connsiteX71" fmla="*/ 1145 w 62516"/>
                <a:gd name="connsiteY71" fmla="*/ 18189 h 68714"/>
                <a:gd name="connsiteX72" fmla="*/ 0 w 62516"/>
                <a:gd name="connsiteY72" fmla="*/ 12800 h 68714"/>
                <a:gd name="connsiteX73" fmla="*/ 741 w 62516"/>
                <a:gd name="connsiteY73" fmla="*/ 7343 h 68714"/>
                <a:gd name="connsiteX74" fmla="*/ 3638 w 62516"/>
                <a:gd name="connsiteY74" fmla="*/ 2358 h 68714"/>
                <a:gd name="connsiteX75" fmla="*/ 9095 w 62516"/>
                <a:gd name="connsiteY75" fmla="*/ 0 h 6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2516" h="68714">
                  <a:moveTo>
                    <a:pt x="9095" y="0"/>
                  </a:moveTo>
                  <a:cubicBezTo>
                    <a:pt x="11610" y="0"/>
                    <a:pt x="13586" y="787"/>
                    <a:pt x="15023" y="2358"/>
                  </a:cubicBezTo>
                  <a:cubicBezTo>
                    <a:pt x="16415" y="3930"/>
                    <a:pt x="17111" y="5614"/>
                    <a:pt x="17111" y="7410"/>
                  </a:cubicBezTo>
                  <a:cubicBezTo>
                    <a:pt x="17111" y="9117"/>
                    <a:pt x="16617" y="10419"/>
                    <a:pt x="15629" y="11318"/>
                  </a:cubicBezTo>
                  <a:cubicBezTo>
                    <a:pt x="14641" y="12217"/>
                    <a:pt x="13518" y="12665"/>
                    <a:pt x="12261" y="12665"/>
                  </a:cubicBezTo>
                  <a:cubicBezTo>
                    <a:pt x="10554" y="12665"/>
                    <a:pt x="8960" y="12037"/>
                    <a:pt x="7478" y="10778"/>
                  </a:cubicBezTo>
                  <a:cubicBezTo>
                    <a:pt x="5996" y="9522"/>
                    <a:pt x="5097" y="7950"/>
                    <a:pt x="4783" y="6063"/>
                  </a:cubicBezTo>
                  <a:cubicBezTo>
                    <a:pt x="3615" y="7905"/>
                    <a:pt x="3032" y="10195"/>
                    <a:pt x="3032" y="12934"/>
                  </a:cubicBezTo>
                  <a:cubicBezTo>
                    <a:pt x="3032" y="14730"/>
                    <a:pt x="3503" y="16416"/>
                    <a:pt x="4446" y="17988"/>
                  </a:cubicBezTo>
                  <a:cubicBezTo>
                    <a:pt x="5390" y="19513"/>
                    <a:pt x="6467" y="20749"/>
                    <a:pt x="7680" y="21692"/>
                  </a:cubicBezTo>
                  <a:cubicBezTo>
                    <a:pt x="8893" y="22591"/>
                    <a:pt x="10375" y="23444"/>
                    <a:pt x="12126" y="24252"/>
                  </a:cubicBezTo>
                  <a:cubicBezTo>
                    <a:pt x="13833" y="25015"/>
                    <a:pt x="15203" y="25555"/>
                    <a:pt x="16236" y="25868"/>
                  </a:cubicBezTo>
                  <a:cubicBezTo>
                    <a:pt x="17224" y="26137"/>
                    <a:pt x="18256" y="26385"/>
                    <a:pt x="19334" y="26610"/>
                  </a:cubicBezTo>
                  <a:lnTo>
                    <a:pt x="38197" y="31326"/>
                  </a:lnTo>
                  <a:cubicBezTo>
                    <a:pt x="44170" y="32853"/>
                    <a:pt x="48212" y="33617"/>
                    <a:pt x="50323" y="33617"/>
                  </a:cubicBezTo>
                  <a:cubicBezTo>
                    <a:pt x="52928" y="33617"/>
                    <a:pt x="55106" y="32988"/>
                    <a:pt x="56858" y="31730"/>
                  </a:cubicBezTo>
                  <a:cubicBezTo>
                    <a:pt x="58564" y="30472"/>
                    <a:pt x="59418" y="28586"/>
                    <a:pt x="59418" y="26071"/>
                  </a:cubicBezTo>
                  <a:cubicBezTo>
                    <a:pt x="59418" y="25083"/>
                    <a:pt x="59283" y="24027"/>
                    <a:pt x="59014" y="22904"/>
                  </a:cubicBezTo>
                  <a:cubicBezTo>
                    <a:pt x="58699" y="21781"/>
                    <a:pt x="58138" y="20501"/>
                    <a:pt x="57329" y="19065"/>
                  </a:cubicBezTo>
                  <a:cubicBezTo>
                    <a:pt x="56476" y="17582"/>
                    <a:pt x="55421" y="16190"/>
                    <a:pt x="54163" y="14888"/>
                  </a:cubicBezTo>
                  <a:cubicBezTo>
                    <a:pt x="52861" y="13541"/>
                    <a:pt x="51109" y="12215"/>
                    <a:pt x="48908" y="10914"/>
                  </a:cubicBezTo>
                  <a:cubicBezTo>
                    <a:pt x="46708" y="9611"/>
                    <a:pt x="44193" y="8532"/>
                    <a:pt x="41363" y="7679"/>
                  </a:cubicBezTo>
                  <a:cubicBezTo>
                    <a:pt x="40375" y="7410"/>
                    <a:pt x="39881" y="6827"/>
                    <a:pt x="39881" y="5928"/>
                  </a:cubicBezTo>
                  <a:cubicBezTo>
                    <a:pt x="39881" y="4805"/>
                    <a:pt x="40330" y="4244"/>
                    <a:pt x="41229" y="4244"/>
                  </a:cubicBezTo>
                  <a:cubicBezTo>
                    <a:pt x="41992" y="4244"/>
                    <a:pt x="43182" y="4559"/>
                    <a:pt x="44799" y="5187"/>
                  </a:cubicBezTo>
                  <a:cubicBezTo>
                    <a:pt x="46371" y="5771"/>
                    <a:pt x="48190" y="6714"/>
                    <a:pt x="50256" y="8017"/>
                  </a:cubicBezTo>
                  <a:cubicBezTo>
                    <a:pt x="52277" y="9274"/>
                    <a:pt x="54208" y="10734"/>
                    <a:pt x="56049" y="12395"/>
                  </a:cubicBezTo>
                  <a:cubicBezTo>
                    <a:pt x="57846" y="14057"/>
                    <a:pt x="59373" y="16124"/>
                    <a:pt x="60630" y="18593"/>
                  </a:cubicBezTo>
                  <a:cubicBezTo>
                    <a:pt x="61888" y="21064"/>
                    <a:pt x="62517" y="23646"/>
                    <a:pt x="62517" y="26340"/>
                  </a:cubicBezTo>
                  <a:cubicBezTo>
                    <a:pt x="62517" y="30203"/>
                    <a:pt x="61484" y="33414"/>
                    <a:pt x="59418" y="35974"/>
                  </a:cubicBezTo>
                  <a:cubicBezTo>
                    <a:pt x="57352" y="38533"/>
                    <a:pt x="54882" y="40285"/>
                    <a:pt x="52007" y="41228"/>
                  </a:cubicBezTo>
                  <a:cubicBezTo>
                    <a:pt x="52412" y="41453"/>
                    <a:pt x="52883" y="41722"/>
                    <a:pt x="53422" y="42037"/>
                  </a:cubicBezTo>
                  <a:cubicBezTo>
                    <a:pt x="53961" y="42352"/>
                    <a:pt x="54837" y="42980"/>
                    <a:pt x="56049" y="43923"/>
                  </a:cubicBezTo>
                  <a:cubicBezTo>
                    <a:pt x="57217" y="44822"/>
                    <a:pt x="58250" y="45787"/>
                    <a:pt x="59148" y="46820"/>
                  </a:cubicBezTo>
                  <a:cubicBezTo>
                    <a:pt x="60002" y="47854"/>
                    <a:pt x="60765" y="49178"/>
                    <a:pt x="61439" y="50795"/>
                  </a:cubicBezTo>
                  <a:cubicBezTo>
                    <a:pt x="62157" y="52366"/>
                    <a:pt x="62517" y="54006"/>
                    <a:pt x="62517" y="55713"/>
                  </a:cubicBezTo>
                  <a:cubicBezTo>
                    <a:pt x="62517" y="57869"/>
                    <a:pt x="62202" y="59912"/>
                    <a:pt x="61573" y="61843"/>
                  </a:cubicBezTo>
                  <a:cubicBezTo>
                    <a:pt x="60945" y="63729"/>
                    <a:pt x="59912" y="65345"/>
                    <a:pt x="58475" y="66693"/>
                  </a:cubicBezTo>
                  <a:cubicBezTo>
                    <a:pt x="57037" y="68040"/>
                    <a:pt x="55331" y="68715"/>
                    <a:pt x="53355" y="68715"/>
                  </a:cubicBezTo>
                  <a:cubicBezTo>
                    <a:pt x="51154" y="68715"/>
                    <a:pt x="49290" y="67974"/>
                    <a:pt x="47763" y="66491"/>
                  </a:cubicBezTo>
                  <a:cubicBezTo>
                    <a:pt x="46191" y="64964"/>
                    <a:pt x="45405" y="63168"/>
                    <a:pt x="45405" y="61101"/>
                  </a:cubicBezTo>
                  <a:cubicBezTo>
                    <a:pt x="45405" y="59800"/>
                    <a:pt x="45787" y="58632"/>
                    <a:pt x="46551" y="57598"/>
                  </a:cubicBezTo>
                  <a:cubicBezTo>
                    <a:pt x="47314" y="56521"/>
                    <a:pt x="48527" y="55982"/>
                    <a:pt x="50188" y="55982"/>
                  </a:cubicBezTo>
                  <a:cubicBezTo>
                    <a:pt x="52030" y="55982"/>
                    <a:pt x="53647" y="56610"/>
                    <a:pt x="55039" y="57869"/>
                  </a:cubicBezTo>
                  <a:cubicBezTo>
                    <a:pt x="56431" y="59125"/>
                    <a:pt x="57307" y="60653"/>
                    <a:pt x="57666" y="62449"/>
                  </a:cubicBezTo>
                  <a:cubicBezTo>
                    <a:pt x="58834" y="60608"/>
                    <a:pt x="59418" y="58317"/>
                    <a:pt x="59418" y="55578"/>
                  </a:cubicBezTo>
                  <a:cubicBezTo>
                    <a:pt x="59418" y="52614"/>
                    <a:pt x="58115" y="49963"/>
                    <a:pt x="55510" y="47628"/>
                  </a:cubicBezTo>
                  <a:cubicBezTo>
                    <a:pt x="52906" y="45293"/>
                    <a:pt x="49425" y="43564"/>
                    <a:pt x="45069" y="42441"/>
                  </a:cubicBezTo>
                  <a:cubicBezTo>
                    <a:pt x="34604" y="39657"/>
                    <a:pt x="27037" y="37725"/>
                    <a:pt x="22366" y="36648"/>
                  </a:cubicBezTo>
                  <a:cubicBezTo>
                    <a:pt x="17650" y="35570"/>
                    <a:pt x="14282" y="35030"/>
                    <a:pt x="12261" y="35030"/>
                  </a:cubicBezTo>
                  <a:cubicBezTo>
                    <a:pt x="10374" y="35030"/>
                    <a:pt x="8780" y="35278"/>
                    <a:pt x="7478" y="35772"/>
                  </a:cubicBezTo>
                  <a:cubicBezTo>
                    <a:pt x="6175" y="36266"/>
                    <a:pt x="5232" y="36940"/>
                    <a:pt x="4648" y="37793"/>
                  </a:cubicBezTo>
                  <a:cubicBezTo>
                    <a:pt x="4020" y="38601"/>
                    <a:pt x="3593" y="39388"/>
                    <a:pt x="3368" y="40151"/>
                  </a:cubicBezTo>
                  <a:cubicBezTo>
                    <a:pt x="3144" y="40869"/>
                    <a:pt x="3032" y="41633"/>
                    <a:pt x="3032" y="42441"/>
                  </a:cubicBezTo>
                  <a:cubicBezTo>
                    <a:pt x="3032" y="43788"/>
                    <a:pt x="3301" y="45226"/>
                    <a:pt x="3840" y="46752"/>
                  </a:cubicBezTo>
                  <a:cubicBezTo>
                    <a:pt x="4379" y="48235"/>
                    <a:pt x="5277" y="49874"/>
                    <a:pt x="6535" y="51670"/>
                  </a:cubicBezTo>
                  <a:cubicBezTo>
                    <a:pt x="7747" y="53422"/>
                    <a:pt x="9611" y="55129"/>
                    <a:pt x="12126" y="56790"/>
                  </a:cubicBezTo>
                  <a:cubicBezTo>
                    <a:pt x="14641" y="58451"/>
                    <a:pt x="17628" y="59844"/>
                    <a:pt x="21086" y="60968"/>
                  </a:cubicBezTo>
                  <a:cubicBezTo>
                    <a:pt x="22119" y="61192"/>
                    <a:pt x="22635" y="61797"/>
                    <a:pt x="22635" y="62785"/>
                  </a:cubicBezTo>
                  <a:cubicBezTo>
                    <a:pt x="22590" y="63864"/>
                    <a:pt x="22119" y="64403"/>
                    <a:pt x="21221" y="64403"/>
                  </a:cubicBezTo>
                  <a:cubicBezTo>
                    <a:pt x="20457" y="64403"/>
                    <a:pt x="19289" y="64111"/>
                    <a:pt x="17718" y="63527"/>
                  </a:cubicBezTo>
                  <a:cubicBezTo>
                    <a:pt x="16101" y="62899"/>
                    <a:pt x="14282" y="61956"/>
                    <a:pt x="12261" y="60697"/>
                  </a:cubicBezTo>
                  <a:cubicBezTo>
                    <a:pt x="10240" y="59396"/>
                    <a:pt x="8331" y="57913"/>
                    <a:pt x="6535" y="56251"/>
                  </a:cubicBezTo>
                  <a:cubicBezTo>
                    <a:pt x="4693" y="54544"/>
                    <a:pt x="3144" y="52456"/>
                    <a:pt x="1886" y="49986"/>
                  </a:cubicBezTo>
                  <a:cubicBezTo>
                    <a:pt x="629" y="47471"/>
                    <a:pt x="0" y="44867"/>
                    <a:pt x="0" y="42172"/>
                  </a:cubicBezTo>
                  <a:cubicBezTo>
                    <a:pt x="0" y="40960"/>
                    <a:pt x="135" y="39769"/>
                    <a:pt x="404" y="38601"/>
                  </a:cubicBezTo>
                  <a:cubicBezTo>
                    <a:pt x="629" y="37389"/>
                    <a:pt x="1078" y="36063"/>
                    <a:pt x="1752" y="34626"/>
                  </a:cubicBezTo>
                  <a:cubicBezTo>
                    <a:pt x="2425" y="33144"/>
                    <a:pt x="3503" y="31751"/>
                    <a:pt x="4985" y="30450"/>
                  </a:cubicBezTo>
                  <a:cubicBezTo>
                    <a:pt x="6467" y="29147"/>
                    <a:pt x="8286" y="28092"/>
                    <a:pt x="10442" y="27283"/>
                  </a:cubicBezTo>
                  <a:cubicBezTo>
                    <a:pt x="9409" y="26744"/>
                    <a:pt x="8399" y="26116"/>
                    <a:pt x="7410" y="25398"/>
                  </a:cubicBezTo>
                  <a:cubicBezTo>
                    <a:pt x="6422" y="24634"/>
                    <a:pt x="5322" y="23668"/>
                    <a:pt x="4109" y="22500"/>
                  </a:cubicBezTo>
                  <a:cubicBezTo>
                    <a:pt x="2852" y="21288"/>
                    <a:pt x="1864" y="19850"/>
                    <a:pt x="1145" y="18189"/>
                  </a:cubicBezTo>
                  <a:cubicBezTo>
                    <a:pt x="382" y="16482"/>
                    <a:pt x="0" y="14686"/>
                    <a:pt x="0" y="12800"/>
                  </a:cubicBezTo>
                  <a:cubicBezTo>
                    <a:pt x="0" y="10958"/>
                    <a:pt x="247" y="9139"/>
                    <a:pt x="741" y="7343"/>
                  </a:cubicBezTo>
                  <a:cubicBezTo>
                    <a:pt x="1190" y="5547"/>
                    <a:pt x="2156" y="3884"/>
                    <a:pt x="3638" y="2358"/>
                  </a:cubicBezTo>
                  <a:cubicBezTo>
                    <a:pt x="5075" y="787"/>
                    <a:pt x="6894" y="0"/>
                    <a:pt x="9095" y="0"/>
                  </a:cubicBezTo>
                  <a:close/>
                </a:path>
              </a:pathLst>
            </a:custGeom>
            <a:solidFill>
              <a:srgbClr val="000000"/>
            </a:solidFill>
            <a:ln w="1437"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75D2AD6E-A500-BDAA-09D9-A6C43D22774C}"/>
                </a:ext>
              </a:extLst>
            </p:cNvPr>
            <p:cNvSpPr/>
            <p:nvPr/>
          </p:nvSpPr>
          <p:spPr>
            <a:xfrm>
              <a:off x="553204" y="2669055"/>
              <a:ext cx="137968" cy="31998"/>
            </a:xfrm>
            <a:custGeom>
              <a:avLst/>
              <a:gdLst>
                <a:gd name="connsiteX0" fmla="*/ 136621 w 137968"/>
                <a:gd name="connsiteY0" fmla="*/ 31999 h 31998"/>
                <a:gd name="connsiteX1" fmla="*/ 134262 w 137968"/>
                <a:gd name="connsiteY1" fmla="*/ 30247 h 31998"/>
                <a:gd name="connsiteX2" fmla="*/ 68984 w 137968"/>
                <a:gd name="connsiteY2" fmla="*/ 8016 h 31998"/>
                <a:gd name="connsiteX3" fmla="*/ 4581 w 137968"/>
                <a:gd name="connsiteY3" fmla="*/ 29371 h 31998"/>
                <a:gd name="connsiteX4" fmla="*/ 1347 w 137968"/>
                <a:gd name="connsiteY4" fmla="*/ 31999 h 31998"/>
                <a:gd name="connsiteX5" fmla="*/ 0 w 137968"/>
                <a:gd name="connsiteY5" fmla="*/ 30651 h 31998"/>
                <a:gd name="connsiteX6" fmla="*/ 2762 w 137968"/>
                <a:gd name="connsiteY6" fmla="*/ 26408 h 31998"/>
                <a:gd name="connsiteX7" fmla="*/ 11857 w 137968"/>
                <a:gd name="connsiteY7" fmla="*/ 17986 h 31998"/>
                <a:gd name="connsiteX8" fmla="*/ 25936 w 137968"/>
                <a:gd name="connsiteY8" fmla="*/ 9095 h 31998"/>
                <a:gd name="connsiteX9" fmla="*/ 68984 w 137968"/>
                <a:gd name="connsiteY9" fmla="*/ 0 h 31998"/>
                <a:gd name="connsiteX10" fmla="*/ 111088 w 137968"/>
                <a:gd name="connsiteY10" fmla="*/ 8690 h 31998"/>
                <a:gd name="connsiteX11" fmla="*/ 125572 w 137968"/>
                <a:gd name="connsiteY11" fmla="*/ 17582 h 31998"/>
                <a:gd name="connsiteX12" fmla="*/ 135070 w 137968"/>
                <a:gd name="connsiteY12" fmla="*/ 26205 h 31998"/>
                <a:gd name="connsiteX13" fmla="*/ 137968 w 137968"/>
                <a:gd name="connsiteY13" fmla="*/ 30651 h 31998"/>
                <a:gd name="connsiteX14" fmla="*/ 136621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136621" y="31999"/>
                  </a:moveTo>
                  <a:cubicBezTo>
                    <a:pt x="136171" y="31999"/>
                    <a:pt x="135385" y="31415"/>
                    <a:pt x="134262" y="30247"/>
                  </a:cubicBezTo>
                  <a:cubicBezTo>
                    <a:pt x="119172" y="15426"/>
                    <a:pt x="97413" y="8016"/>
                    <a:pt x="68984" y="8016"/>
                  </a:cubicBezTo>
                  <a:cubicBezTo>
                    <a:pt x="40465" y="8016"/>
                    <a:pt x="18998" y="15134"/>
                    <a:pt x="4581" y="29371"/>
                  </a:cubicBezTo>
                  <a:cubicBezTo>
                    <a:pt x="2919" y="31123"/>
                    <a:pt x="1841" y="31999"/>
                    <a:pt x="1347" y="31999"/>
                  </a:cubicBezTo>
                  <a:cubicBezTo>
                    <a:pt x="449" y="31999"/>
                    <a:pt x="0" y="31550"/>
                    <a:pt x="0" y="30651"/>
                  </a:cubicBezTo>
                  <a:cubicBezTo>
                    <a:pt x="0" y="30023"/>
                    <a:pt x="921" y="28608"/>
                    <a:pt x="2762" y="26408"/>
                  </a:cubicBezTo>
                  <a:cubicBezTo>
                    <a:pt x="4603" y="24163"/>
                    <a:pt x="7635" y="21356"/>
                    <a:pt x="11857" y="17986"/>
                  </a:cubicBezTo>
                  <a:cubicBezTo>
                    <a:pt x="16078" y="14574"/>
                    <a:pt x="20771" y="11610"/>
                    <a:pt x="25936" y="9095"/>
                  </a:cubicBezTo>
                  <a:cubicBezTo>
                    <a:pt x="38466" y="3032"/>
                    <a:pt x="52816" y="0"/>
                    <a:pt x="68984" y="0"/>
                  </a:cubicBezTo>
                  <a:cubicBezTo>
                    <a:pt x="84523" y="0"/>
                    <a:pt x="98558" y="2896"/>
                    <a:pt x="111088" y="8690"/>
                  </a:cubicBezTo>
                  <a:cubicBezTo>
                    <a:pt x="116343" y="11160"/>
                    <a:pt x="121171" y="14124"/>
                    <a:pt x="125572" y="17582"/>
                  </a:cubicBezTo>
                  <a:cubicBezTo>
                    <a:pt x="129974" y="21041"/>
                    <a:pt x="133139" y="23914"/>
                    <a:pt x="135070" y="26205"/>
                  </a:cubicBezTo>
                  <a:cubicBezTo>
                    <a:pt x="137002" y="28496"/>
                    <a:pt x="137968" y="29977"/>
                    <a:pt x="137968" y="30651"/>
                  </a:cubicBezTo>
                  <a:cubicBezTo>
                    <a:pt x="137968" y="31550"/>
                    <a:pt x="137520" y="31999"/>
                    <a:pt x="136621" y="31999"/>
                  </a:cubicBezTo>
                  <a:close/>
                </a:path>
              </a:pathLst>
            </a:custGeom>
            <a:solidFill>
              <a:srgbClr val="000000"/>
            </a:solidFill>
            <a:ln w="1437" cap="flat">
              <a:noFill/>
              <a:prstDash val="solid"/>
              <a:miter/>
            </a:ln>
          </p:spPr>
          <p:txBody>
            <a:bodyPr rtlCol="0" anchor="ctr"/>
            <a:lstStyle/>
            <a:p>
              <a:endParaRPr lang="de-DE"/>
            </a:p>
          </p:txBody>
        </p:sp>
      </p:grpSp>
      <p:sp>
        <p:nvSpPr>
          <p:cNvPr id="60" name="Freeform 59">
            <a:extLst>
              <a:ext uri="{FF2B5EF4-FFF2-40B4-BE49-F238E27FC236}">
                <a16:creationId xmlns:a16="http://schemas.microsoft.com/office/drawing/2014/main" id="{F040DC44-94CF-1C57-2AF0-76D9A8C20E6C}"/>
              </a:ext>
            </a:extLst>
          </p:cNvPr>
          <p:cNvSpPr/>
          <p:nvPr/>
        </p:nvSpPr>
        <p:spPr>
          <a:xfrm>
            <a:off x="960870" y="1879432"/>
            <a:ext cx="2961145" cy="1802236"/>
          </a:xfrm>
          <a:custGeom>
            <a:avLst/>
            <a:gdLst>
              <a:gd name="connsiteX0" fmla="*/ 0 w 2961145"/>
              <a:gd name="connsiteY0" fmla="*/ 0 h 1802236"/>
              <a:gd name="connsiteX1" fmla="*/ 2961 w 2961145"/>
              <a:gd name="connsiteY1" fmla="*/ 4902 h 1802236"/>
              <a:gd name="connsiteX2" fmla="*/ 5922 w 2961145"/>
              <a:gd name="connsiteY2" fmla="*/ 9793 h 1802236"/>
              <a:gd name="connsiteX3" fmla="*/ 8883 w 2961145"/>
              <a:gd name="connsiteY3" fmla="*/ 14670 h 1802236"/>
              <a:gd name="connsiteX4" fmla="*/ 11844 w 2961145"/>
              <a:gd name="connsiteY4" fmla="*/ 19536 h 1802236"/>
              <a:gd name="connsiteX5" fmla="*/ 14805 w 2961145"/>
              <a:gd name="connsiteY5" fmla="*/ 24390 h 1802236"/>
              <a:gd name="connsiteX6" fmla="*/ 17766 w 2961145"/>
              <a:gd name="connsiteY6" fmla="*/ 29231 h 1802236"/>
              <a:gd name="connsiteX7" fmla="*/ 20727 w 2961145"/>
              <a:gd name="connsiteY7" fmla="*/ 34061 h 1802236"/>
              <a:gd name="connsiteX8" fmla="*/ 23690 w 2961145"/>
              <a:gd name="connsiteY8" fmla="*/ 38878 h 1802236"/>
              <a:gd name="connsiteX9" fmla="*/ 26651 w 2961145"/>
              <a:gd name="connsiteY9" fmla="*/ 43684 h 1802236"/>
              <a:gd name="connsiteX10" fmla="*/ 29612 w 2961145"/>
              <a:gd name="connsiteY10" fmla="*/ 48477 h 1802236"/>
              <a:gd name="connsiteX11" fmla="*/ 32573 w 2961145"/>
              <a:gd name="connsiteY11" fmla="*/ 53258 h 1802236"/>
              <a:gd name="connsiteX12" fmla="*/ 35534 w 2961145"/>
              <a:gd name="connsiteY12" fmla="*/ 58027 h 1802236"/>
              <a:gd name="connsiteX13" fmla="*/ 38495 w 2961145"/>
              <a:gd name="connsiteY13" fmla="*/ 62784 h 1802236"/>
              <a:gd name="connsiteX14" fmla="*/ 41456 w 2961145"/>
              <a:gd name="connsiteY14" fmla="*/ 67530 h 1802236"/>
              <a:gd name="connsiteX15" fmla="*/ 44417 w 2961145"/>
              <a:gd name="connsiteY15" fmla="*/ 72264 h 1802236"/>
              <a:gd name="connsiteX16" fmla="*/ 47378 w 2961145"/>
              <a:gd name="connsiteY16" fmla="*/ 76987 h 1802236"/>
              <a:gd name="connsiteX17" fmla="*/ 50339 w 2961145"/>
              <a:gd name="connsiteY17" fmla="*/ 81696 h 1802236"/>
              <a:gd name="connsiteX18" fmla="*/ 53300 w 2961145"/>
              <a:gd name="connsiteY18" fmla="*/ 86395 h 1802236"/>
              <a:gd name="connsiteX19" fmla="*/ 56261 w 2961145"/>
              <a:gd name="connsiteY19" fmla="*/ 91081 h 1802236"/>
              <a:gd name="connsiteX20" fmla="*/ 59223 w 2961145"/>
              <a:gd name="connsiteY20" fmla="*/ 95757 h 1802236"/>
              <a:gd name="connsiteX21" fmla="*/ 62184 w 2961145"/>
              <a:gd name="connsiteY21" fmla="*/ 100420 h 1802236"/>
              <a:gd name="connsiteX22" fmla="*/ 65145 w 2961145"/>
              <a:gd name="connsiteY22" fmla="*/ 105071 h 1802236"/>
              <a:gd name="connsiteX23" fmla="*/ 68106 w 2961145"/>
              <a:gd name="connsiteY23" fmla="*/ 109712 h 1802236"/>
              <a:gd name="connsiteX24" fmla="*/ 71067 w 2961145"/>
              <a:gd name="connsiteY24" fmla="*/ 114340 h 1802236"/>
              <a:gd name="connsiteX25" fmla="*/ 74028 w 2961145"/>
              <a:gd name="connsiteY25" fmla="*/ 118957 h 1802236"/>
              <a:gd name="connsiteX26" fmla="*/ 76989 w 2961145"/>
              <a:gd name="connsiteY26" fmla="*/ 123562 h 1802236"/>
              <a:gd name="connsiteX27" fmla="*/ 79950 w 2961145"/>
              <a:gd name="connsiteY27" fmla="*/ 128157 h 1802236"/>
              <a:gd name="connsiteX28" fmla="*/ 82911 w 2961145"/>
              <a:gd name="connsiteY28" fmla="*/ 132738 h 1802236"/>
              <a:gd name="connsiteX29" fmla="*/ 85872 w 2961145"/>
              <a:gd name="connsiteY29" fmla="*/ 137309 h 1802236"/>
              <a:gd name="connsiteX30" fmla="*/ 88833 w 2961145"/>
              <a:gd name="connsiteY30" fmla="*/ 141869 h 1802236"/>
              <a:gd name="connsiteX31" fmla="*/ 91794 w 2961145"/>
              <a:gd name="connsiteY31" fmla="*/ 146418 h 1802236"/>
              <a:gd name="connsiteX32" fmla="*/ 94757 w 2961145"/>
              <a:gd name="connsiteY32" fmla="*/ 150953 h 1802236"/>
              <a:gd name="connsiteX33" fmla="*/ 97718 w 2961145"/>
              <a:gd name="connsiteY33" fmla="*/ 155479 h 1802236"/>
              <a:gd name="connsiteX34" fmla="*/ 100679 w 2961145"/>
              <a:gd name="connsiteY34" fmla="*/ 159993 h 1802236"/>
              <a:gd name="connsiteX35" fmla="*/ 103640 w 2961145"/>
              <a:gd name="connsiteY35" fmla="*/ 164497 h 1802236"/>
              <a:gd name="connsiteX36" fmla="*/ 106601 w 2961145"/>
              <a:gd name="connsiteY36" fmla="*/ 168988 h 1802236"/>
              <a:gd name="connsiteX37" fmla="*/ 109562 w 2961145"/>
              <a:gd name="connsiteY37" fmla="*/ 173468 h 1802236"/>
              <a:gd name="connsiteX38" fmla="*/ 112523 w 2961145"/>
              <a:gd name="connsiteY38" fmla="*/ 177938 h 1802236"/>
              <a:gd name="connsiteX39" fmla="*/ 115484 w 2961145"/>
              <a:gd name="connsiteY39" fmla="*/ 182396 h 1802236"/>
              <a:gd name="connsiteX40" fmla="*/ 118445 w 2961145"/>
              <a:gd name="connsiteY40" fmla="*/ 186844 h 1802236"/>
              <a:gd name="connsiteX41" fmla="*/ 121406 w 2961145"/>
              <a:gd name="connsiteY41" fmla="*/ 191279 h 1802236"/>
              <a:gd name="connsiteX42" fmla="*/ 124367 w 2961145"/>
              <a:gd name="connsiteY42" fmla="*/ 195704 h 1802236"/>
              <a:gd name="connsiteX43" fmla="*/ 127330 w 2961145"/>
              <a:gd name="connsiteY43" fmla="*/ 200117 h 1802236"/>
              <a:gd name="connsiteX44" fmla="*/ 130291 w 2961145"/>
              <a:gd name="connsiteY44" fmla="*/ 204521 h 1802236"/>
              <a:gd name="connsiteX45" fmla="*/ 133252 w 2961145"/>
              <a:gd name="connsiteY45" fmla="*/ 208912 h 1802236"/>
              <a:gd name="connsiteX46" fmla="*/ 136213 w 2961145"/>
              <a:gd name="connsiteY46" fmla="*/ 213293 h 1802236"/>
              <a:gd name="connsiteX47" fmla="*/ 139174 w 2961145"/>
              <a:gd name="connsiteY47" fmla="*/ 217662 h 1802236"/>
              <a:gd name="connsiteX48" fmla="*/ 142135 w 2961145"/>
              <a:gd name="connsiteY48" fmla="*/ 222021 h 1802236"/>
              <a:gd name="connsiteX49" fmla="*/ 145096 w 2961145"/>
              <a:gd name="connsiteY49" fmla="*/ 226369 h 1802236"/>
              <a:gd name="connsiteX50" fmla="*/ 148057 w 2961145"/>
              <a:gd name="connsiteY50" fmla="*/ 230707 h 1802236"/>
              <a:gd name="connsiteX51" fmla="*/ 151018 w 2961145"/>
              <a:gd name="connsiteY51" fmla="*/ 235032 h 1802236"/>
              <a:gd name="connsiteX52" fmla="*/ 153979 w 2961145"/>
              <a:gd name="connsiteY52" fmla="*/ 239348 h 1802236"/>
              <a:gd name="connsiteX53" fmla="*/ 156940 w 2961145"/>
              <a:gd name="connsiteY53" fmla="*/ 243654 h 1802236"/>
              <a:gd name="connsiteX54" fmla="*/ 159901 w 2961145"/>
              <a:gd name="connsiteY54" fmla="*/ 247946 h 1802236"/>
              <a:gd name="connsiteX55" fmla="*/ 162863 w 2961145"/>
              <a:gd name="connsiteY55" fmla="*/ 252230 h 1802236"/>
              <a:gd name="connsiteX56" fmla="*/ 165824 w 2961145"/>
              <a:gd name="connsiteY56" fmla="*/ 256503 h 1802236"/>
              <a:gd name="connsiteX57" fmla="*/ 168785 w 2961145"/>
              <a:gd name="connsiteY57" fmla="*/ 260765 h 1802236"/>
              <a:gd name="connsiteX58" fmla="*/ 171746 w 2961145"/>
              <a:gd name="connsiteY58" fmla="*/ 265016 h 1802236"/>
              <a:gd name="connsiteX59" fmla="*/ 174707 w 2961145"/>
              <a:gd name="connsiteY59" fmla="*/ 269257 h 1802236"/>
              <a:gd name="connsiteX60" fmla="*/ 177668 w 2961145"/>
              <a:gd name="connsiteY60" fmla="*/ 273487 h 1802236"/>
              <a:gd name="connsiteX61" fmla="*/ 180629 w 2961145"/>
              <a:gd name="connsiteY61" fmla="*/ 277706 h 1802236"/>
              <a:gd name="connsiteX62" fmla="*/ 183590 w 2961145"/>
              <a:gd name="connsiteY62" fmla="*/ 281915 h 1802236"/>
              <a:gd name="connsiteX63" fmla="*/ 186551 w 2961145"/>
              <a:gd name="connsiteY63" fmla="*/ 286115 h 1802236"/>
              <a:gd name="connsiteX64" fmla="*/ 189512 w 2961145"/>
              <a:gd name="connsiteY64" fmla="*/ 290302 h 1802236"/>
              <a:gd name="connsiteX65" fmla="*/ 192473 w 2961145"/>
              <a:gd name="connsiteY65" fmla="*/ 294480 h 1802236"/>
              <a:gd name="connsiteX66" fmla="*/ 195434 w 2961145"/>
              <a:gd name="connsiteY66" fmla="*/ 298646 h 1802236"/>
              <a:gd name="connsiteX67" fmla="*/ 198397 w 2961145"/>
              <a:gd name="connsiteY67" fmla="*/ 302804 h 1802236"/>
              <a:gd name="connsiteX68" fmla="*/ 201358 w 2961145"/>
              <a:gd name="connsiteY68" fmla="*/ 306950 h 1802236"/>
              <a:gd name="connsiteX69" fmla="*/ 204319 w 2961145"/>
              <a:gd name="connsiteY69" fmla="*/ 311086 h 1802236"/>
              <a:gd name="connsiteX70" fmla="*/ 207280 w 2961145"/>
              <a:gd name="connsiteY70" fmla="*/ 315211 h 1802236"/>
              <a:gd name="connsiteX71" fmla="*/ 210241 w 2961145"/>
              <a:gd name="connsiteY71" fmla="*/ 319327 h 1802236"/>
              <a:gd name="connsiteX72" fmla="*/ 213202 w 2961145"/>
              <a:gd name="connsiteY72" fmla="*/ 323432 h 1802236"/>
              <a:gd name="connsiteX73" fmla="*/ 216163 w 2961145"/>
              <a:gd name="connsiteY73" fmla="*/ 327527 h 1802236"/>
              <a:gd name="connsiteX74" fmla="*/ 219124 w 2961145"/>
              <a:gd name="connsiteY74" fmla="*/ 331611 h 1802236"/>
              <a:gd name="connsiteX75" fmla="*/ 222085 w 2961145"/>
              <a:gd name="connsiteY75" fmla="*/ 335685 h 1802236"/>
              <a:gd name="connsiteX76" fmla="*/ 225046 w 2961145"/>
              <a:gd name="connsiteY76" fmla="*/ 339749 h 1802236"/>
              <a:gd name="connsiteX77" fmla="*/ 228007 w 2961145"/>
              <a:gd name="connsiteY77" fmla="*/ 343803 h 1802236"/>
              <a:gd name="connsiteX78" fmla="*/ 230968 w 2961145"/>
              <a:gd name="connsiteY78" fmla="*/ 347847 h 1802236"/>
              <a:gd name="connsiteX79" fmla="*/ 233930 w 2961145"/>
              <a:gd name="connsiteY79" fmla="*/ 351881 h 1802236"/>
              <a:gd name="connsiteX80" fmla="*/ 236892 w 2961145"/>
              <a:gd name="connsiteY80" fmla="*/ 355905 h 1802236"/>
              <a:gd name="connsiteX81" fmla="*/ 239853 w 2961145"/>
              <a:gd name="connsiteY81" fmla="*/ 359919 h 1802236"/>
              <a:gd name="connsiteX82" fmla="*/ 242814 w 2961145"/>
              <a:gd name="connsiteY82" fmla="*/ 363922 h 1802236"/>
              <a:gd name="connsiteX83" fmla="*/ 245775 w 2961145"/>
              <a:gd name="connsiteY83" fmla="*/ 367916 h 1802236"/>
              <a:gd name="connsiteX84" fmla="*/ 248736 w 2961145"/>
              <a:gd name="connsiteY84" fmla="*/ 371901 h 1802236"/>
              <a:gd name="connsiteX85" fmla="*/ 251697 w 2961145"/>
              <a:gd name="connsiteY85" fmla="*/ 375874 h 1802236"/>
              <a:gd name="connsiteX86" fmla="*/ 254658 w 2961145"/>
              <a:gd name="connsiteY86" fmla="*/ 379838 h 1802236"/>
              <a:gd name="connsiteX87" fmla="*/ 257619 w 2961145"/>
              <a:gd name="connsiteY87" fmla="*/ 383792 h 1802236"/>
              <a:gd name="connsiteX88" fmla="*/ 260580 w 2961145"/>
              <a:gd name="connsiteY88" fmla="*/ 387736 h 1802236"/>
              <a:gd name="connsiteX89" fmla="*/ 263541 w 2961145"/>
              <a:gd name="connsiteY89" fmla="*/ 391670 h 1802236"/>
              <a:gd name="connsiteX90" fmla="*/ 266503 w 2961145"/>
              <a:gd name="connsiteY90" fmla="*/ 395595 h 1802236"/>
              <a:gd name="connsiteX91" fmla="*/ 269464 w 2961145"/>
              <a:gd name="connsiteY91" fmla="*/ 399509 h 1802236"/>
              <a:gd name="connsiteX92" fmla="*/ 272425 w 2961145"/>
              <a:gd name="connsiteY92" fmla="*/ 403414 h 1802236"/>
              <a:gd name="connsiteX93" fmla="*/ 275386 w 2961145"/>
              <a:gd name="connsiteY93" fmla="*/ 407309 h 1802236"/>
              <a:gd name="connsiteX94" fmla="*/ 278347 w 2961145"/>
              <a:gd name="connsiteY94" fmla="*/ 411195 h 1802236"/>
              <a:gd name="connsiteX95" fmla="*/ 281308 w 2961145"/>
              <a:gd name="connsiteY95" fmla="*/ 415071 h 1802236"/>
              <a:gd name="connsiteX96" fmla="*/ 284269 w 2961145"/>
              <a:gd name="connsiteY96" fmla="*/ 418936 h 1802236"/>
              <a:gd name="connsiteX97" fmla="*/ 287230 w 2961145"/>
              <a:gd name="connsiteY97" fmla="*/ 422793 h 1802236"/>
              <a:gd name="connsiteX98" fmla="*/ 290191 w 2961145"/>
              <a:gd name="connsiteY98" fmla="*/ 426640 h 1802236"/>
              <a:gd name="connsiteX99" fmla="*/ 293152 w 2961145"/>
              <a:gd name="connsiteY99" fmla="*/ 430477 h 1802236"/>
              <a:gd name="connsiteX100" fmla="*/ 296113 w 2961145"/>
              <a:gd name="connsiteY100" fmla="*/ 434304 h 1802236"/>
              <a:gd name="connsiteX101" fmla="*/ 299074 w 2961145"/>
              <a:gd name="connsiteY101" fmla="*/ 438122 h 1802236"/>
              <a:gd name="connsiteX102" fmla="*/ 302037 w 2961145"/>
              <a:gd name="connsiteY102" fmla="*/ 441931 h 1802236"/>
              <a:gd name="connsiteX103" fmla="*/ 304998 w 2961145"/>
              <a:gd name="connsiteY103" fmla="*/ 445729 h 1802236"/>
              <a:gd name="connsiteX104" fmla="*/ 307959 w 2961145"/>
              <a:gd name="connsiteY104" fmla="*/ 449519 h 1802236"/>
              <a:gd name="connsiteX105" fmla="*/ 310920 w 2961145"/>
              <a:gd name="connsiteY105" fmla="*/ 453299 h 1802236"/>
              <a:gd name="connsiteX106" fmla="*/ 313881 w 2961145"/>
              <a:gd name="connsiteY106" fmla="*/ 457070 h 1802236"/>
              <a:gd name="connsiteX107" fmla="*/ 316842 w 2961145"/>
              <a:gd name="connsiteY107" fmla="*/ 460831 h 1802236"/>
              <a:gd name="connsiteX108" fmla="*/ 319803 w 2961145"/>
              <a:gd name="connsiteY108" fmla="*/ 464583 h 1802236"/>
              <a:gd name="connsiteX109" fmla="*/ 322764 w 2961145"/>
              <a:gd name="connsiteY109" fmla="*/ 468324 h 1802236"/>
              <a:gd name="connsiteX110" fmla="*/ 325725 w 2961145"/>
              <a:gd name="connsiteY110" fmla="*/ 472058 h 1802236"/>
              <a:gd name="connsiteX111" fmla="*/ 328686 w 2961145"/>
              <a:gd name="connsiteY111" fmla="*/ 475781 h 1802236"/>
              <a:gd name="connsiteX112" fmla="*/ 331647 w 2961145"/>
              <a:gd name="connsiteY112" fmla="*/ 479495 h 1802236"/>
              <a:gd name="connsiteX113" fmla="*/ 334608 w 2961145"/>
              <a:gd name="connsiteY113" fmla="*/ 483201 h 1802236"/>
              <a:gd name="connsiteX114" fmla="*/ 337570 w 2961145"/>
              <a:gd name="connsiteY114" fmla="*/ 486897 h 1802236"/>
              <a:gd name="connsiteX115" fmla="*/ 340531 w 2961145"/>
              <a:gd name="connsiteY115" fmla="*/ 490583 h 1802236"/>
              <a:gd name="connsiteX116" fmla="*/ 343493 w 2961145"/>
              <a:gd name="connsiteY116" fmla="*/ 494262 h 1802236"/>
              <a:gd name="connsiteX117" fmla="*/ 346453 w 2961145"/>
              <a:gd name="connsiteY117" fmla="*/ 497929 h 1802236"/>
              <a:gd name="connsiteX118" fmla="*/ 349415 w 2961145"/>
              <a:gd name="connsiteY118" fmla="*/ 501589 h 1802236"/>
              <a:gd name="connsiteX119" fmla="*/ 352376 w 2961145"/>
              <a:gd name="connsiteY119" fmla="*/ 505239 h 1802236"/>
              <a:gd name="connsiteX120" fmla="*/ 355337 w 2961145"/>
              <a:gd name="connsiteY120" fmla="*/ 508880 h 1802236"/>
              <a:gd name="connsiteX121" fmla="*/ 358298 w 2961145"/>
              <a:gd name="connsiteY121" fmla="*/ 512511 h 1802236"/>
              <a:gd name="connsiteX122" fmla="*/ 361259 w 2961145"/>
              <a:gd name="connsiteY122" fmla="*/ 516134 h 1802236"/>
              <a:gd name="connsiteX123" fmla="*/ 364220 w 2961145"/>
              <a:gd name="connsiteY123" fmla="*/ 519747 h 1802236"/>
              <a:gd name="connsiteX124" fmla="*/ 367181 w 2961145"/>
              <a:gd name="connsiteY124" fmla="*/ 523353 h 1802236"/>
              <a:gd name="connsiteX125" fmla="*/ 370142 w 2961145"/>
              <a:gd name="connsiteY125" fmla="*/ 526948 h 1802236"/>
              <a:gd name="connsiteX126" fmla="*/ 373104 w 2961145"/>
              <a:gd name="connsiteY126" fmla="*/ 530535 h 1802236"/>
              <a:gd name="connsiteX127" fmla="*/ 376065 w 2961145"/>
              <a:gd name="connsiteY127" fmla="*/ 534113 h 1802236"/>
              <a:gd name="connsiteX128" fmla="*/ 379026 w 2961145"/>
              <a:gd name="connsiteY128" fmla="*/ 537680 h 1802236"/>
              <a:gd name="connsiteX129" fmla="*/ 381987 w 2961145"/>
              <a:gd name="connsiteY129" fmla="*/ 541241 h 1802236"/>
              <a:gd name="connsiteX130" fmla="*/ 384948 w 2961145"/>
              <a:gd name="connsiteY130" fmla="*/ 544792 h 1802236"/>
              <a:gd name="connsiteX131" fmla="*/ 387909 w 2961145"/>
              <a:gd name="connsiteY131" fmla="*/ 548334 h 1802236"/>
              <a:gd name="connsiteX132" fmla="*/ 390870 w 2961145"/>
              <a:gd name="connsiteY132" fmla="*/ 551867 h 1802236"/>
              <a:gd name="connsiteX133" fmla="*/ 393831 w 2961145"/>
              <a:gd name="connsiteY133" fmla="*/ 555392 h 1802236"/>
              <a:gd name="connsiteX134" fmla="*/ 396792 w 2961145"/>
              <a:gd name="connsiteY134" fmla="*/ 558908 h 1802236"/>
              <a:gd name="connsiteX135" fmla="*/ 399753 w 2961145"/>
              <a:gd name="connsiteY135" fmla="*/ 562414 h 1802236"/>
              <a:gd name="connsiteX136" fmla="*/ 402714 w 2961145"/>
              <a:gd name="connsiteY136" fmla="*/ 565913 h 1802236"/>
              <a:gd name="connsiteX137" fmla="*/ 405677 w 2961145"/>
              <a:gd name="connsiteY137" fmla="*/ 569402 h 1802236"/>
              <a:gd name="connsiteX138" fmla="*/ 408638 w 2961145"/>
              <a:gd name="connsiteY138" fmla="*/ 572882 h 1802236"/>
              <a:gd name="connsiteX139" fmla="*/ 411599 w 2961145"/>
              <a:gd name="connsiteY139" fmla="*/ 576355 h 1802236"/>
              <a:gd name="connsiteX140" fmla="*/ 414560 w 2961145"/>
              <a:gd name="connsiteY140" fmla="*/ 579818 h 1802236"/>
              <a:gd name="connsiteX141" fmla="*/ 417521 w 2961145"/>
              <a:gd name="connsiteY141" fmla="*/ 583272 h 1802236"/>
              <a:gd name="connsiteX142" fmla="*/ 420482 w 2961145"/>
              <a:gd name="connsiteY142" fmla="*/ 586718 h 1802236"/>
              <a:gd name="connsiteX143" fmla="*/ 423443 w 2961145"/>
              <a:gd name="connsiteY143" fmla="*/ 590156 h 1802236"/>
              <a:gd name="connsiteX144" fmla="*/ 426404 w 2961145"/>
              <a:gd name="connsiteY144" fmla="*/ 593585 h 1802236"/>
              <a:gd name="connsiteX145" fmla="*/ 429365 w 2961145"/>
              <a:gd name="connsiteY145" fmla="*/ 597004 h 1802236"/>
              <a:gd name="connsiteX146" fmla="*/ 432326 w 2961145"/>
              <a:gd name="connsiteY146" fmla="*/ 600417 h 1802236"/>
              <a:gd name="connsiteX147" fmla="*/ 435287 w 2961145"/>
              <a:gd name="connsiteY147" fmla="*/ 603819 h 1802236"/>
              <a:gd name="connsiteX148" fmla="*/ 438248 w 2961145"/>
              <a:gd name="connsiteY148" fmla="*/ 607215 h 1802236"/>
              <a:gd name="connsiteX149" fmla="*/ 441210 w 2961145"/>
              <a:gd name="connsiteY149" fmla="*/ 610601 h 1802236"/>
              <a:gd name="connsiteX150" fmla="*/ 444171 w 2961145"/>
              <a:gd name="connsiteY150" fmla="*/ 613978 h 1802236"/>
              <a:gd name="connsiteX151" fmla="*/ 447132 w 2961145"/>
              <a:gd name="connsiteY151" fmla="*/ 617347 h 1802236"/>
              <a:gd name="connsiteX152" fmla="*/ 450093 w 2961145"/>
              <a:gd name="connsiteY152" fmla="*/ 620708 h 1802236"/>
              <a:gd name="connsiteX153" fmla="*/ 453054 w 2961145"/>
              <a:gd name="connsiteY153" fmla="*/ 624062 h 1802236"/>
              <a:gd name="connsiteX154" fmla="*/ 456016 w 2961145"/>
              <a:gd name="connsiteY154" fmla="*/ 627405 h 1802236"/>
              <a:gd name="connsiteX155" fmla="*/ 458976 w 2961145"/>
              <a:gd name="connsiteY155" fmla="*/ 630742 h 1802236"/>
              <a:gd name="connsiteX156" fmla="*/ 461938 w 2961145"/>
              <a:gd name="connsiteY156" fmla="*/ 634070 h 1802236"/>
              <a:gd name="connsiteX157" fmla="*/ 464899 w 2961145"/>
              <a:gd name="connsiteY157" fmla="*/ 637389 h 1802236"/>
              <a:gd name="connsiteX158" fmla="*/ 467860 w 2961145"/>
              <a:gd name="connsiteY158" fmla="*/ 640699 h 1802236"/>
              <a:gd name="connsiteX159" fmla="*/ 470821 w 2961145"/>
              <a:gd name="connsiteY159" fmla="*/ 644001 h 1802236"/>
              <a:gd name="connsiteX160" fmla="*/ 473782 w 2961145"/>
              <a:gd name="connsiteY160" fmla="*/ 647296 h 1802236"/>
              <a:gd name="connsiteX161" fmla="*/ 476744 w 2961145"/>
              <a:gd name="connsiteY161" fmla="*/ 650582 h 1802236"/>
              <a:gd name="connsiteX162" fmla="*/ 479705 w 2961145"/>
              <a:gd name="connsiteY162" fmla="*/ 653860 h 1802236"/>
              <a:gd name="connsiteX163" fmla="*/ 482666 w 2961145"/>
              <a:gd name="connsiteY163" fmla="*/ 657131 h 1802236"/>
              <a:gd name="connsiteX164" fmla="*/ 485627 w 2961145"/>
              <a:gd name="connsiteY164" fmla="*/ 660392 h 1802236"/>
              <a:gd name="connsiteX165" fmla="*/ 488588 w 2961145"/>
              <a:gd name="connsiteY165" fmla="*/ 663645 h 1802236"/>
              <a:gd name="connsiteX166" fmla="*/ 491549 w 2961145"/>
              <a:gd name="connsiteY166" fmla="*/ 666891 h 1802236"/>
              <a:gd name="connsiteX167" fmla="*/ 494510 w 2961145"/>
              <a:gd name="connsiteY167" fmla="*/ 670128 h 1802236"/>
              <a:gd name="connsiteX168" fmla="*/ 497471 w 2961145"/>
              <a:gd name="connsiteY168" fmla="*/ 673357 h 1802236"/>
              <a:gd name="connsiteX169" fmla="*/ 500432 w 2961145"/>
              <a:gd name="connsiteY169" fmla="*/ 676578 h 1802236"/>
              <a:gd name="connsiteX170" fmla="*/ 503393 w 2961145"/>
              <a:gd name="connsiteY170" fmla="*/ 679791 h 1802236"/>
              <a:gd name="connsiteX171" fmla="*/ 506354 w 2961145"/>
              <a:gd name="connsiteY171" fmla="*/ 682996 h 1802236"/>
              <a:gd name="connsiteX172" fmla="*/ 509315 w 2961145"/>
              <a:gd name="connsiteY172" fmla="*/ 686193 h 1802236"/>
              <a:gd name="connsiteX173" fmla="*/ 512278 w 2961145"/>
              <a:gd name="connsiteY173" fmla="*/ 689383 h 1802236"/>
              <a:gd name="connsiteX174" fmla="*/ 515239 w 2961145"/>
              <a:gd name="connsiteY174" fmla="*/ 692564 h 1802236"/>
              <a:gd name="connsiteX175" fmla="*/ 518200 w 2961145"/>
              <a:gd name="connsiteY175" fmla="*/ 695736 h 1802236"/>
              <a:gd name="connsiteX176" fmla="*/ 521161 w 2961145"/>
              <a:gd name="connsiteY176" fmla="*/ 698901 h 1802236"/>
              <a:gd name="connsiteX177" fmla="*/ 524122 w 2961145"/>
              <a:gd name="connsiteY177" fmla="*/ 702059 h 1802236"/>
              <a:gd name="connsiteX178" fmla="*/ 527083 w 2961145"/>
              <a:gd name="connsiteY178" fmla="*/ 705209 h 1802236"/>
              <a:gd name="connsiteX179" fmla="*/ 530044 w 2961145"/>
              <a:gd name="connsiteY179" fmla="*/ 708350 h 1802236"/>
              <a:gd name="connsiteX180" fmla="*/ 533005 w 2961145"/>
              <a:gd name="connsiteY180" fmla="*/ 711483 h 1802236"/>
              <a:gd name="connsiteX181" fmla="*/ 535966 w 2961145"/>
              <a:gd name="connsiteY181" fmla="*/ 714610 h 1802236"/>
              <a:gd name="connsiteX182" fmla="*/ 538927 w 2961145"/>
              <a:gd name="connsiteY182" fmla="*/ 717727 h 1802236"/>
              <a:gd name="connsiteX183" fmla="*/ 541888 w 2961145"/>
              <a:gd name="connsiteY183" fmla="*/ 720838 h 1802236"/>
              <a:gd name="connsiteX184" fmla="*/ 544849 w 2961145"/>
              <a:gd name="connsiteY184" fmla="*/ 723940 h 1802236"/>
              <a:gd name="connsiteX185" fmla="*/ 547811 w 2961145"/>
              <a:gd name="connsiteY185" fmla="*/ 727035 h 1802236"/>
              <a:gd name="connsiteX186" fmla="*/ 550772 w 2961145"/>
              <a:gd name="connsiteY186" fmla="*/ 730122 h 1802236"/>
              <a:gd name="connsiteX187" fmla="*/ 553733 w 2961145"/>
              <a:gd name="connsiteY187" fmla="*/ 733201 h 1802236"/>
              <a:gd name="connsiteX188" fmla="*/ 556694 w 2961145"/>
              <a:gd name="connsiteY188" fmla="*/ 736273 h 1802236"/>
              <a:gd name="connsiteX189" fmla="*/ 559655 w 2961145"/>
              <a:gd name="connsiteY189" fmla="*/ 739337 h 1802236"/>
              <a:gd name="connsiteX190" fmla="*/ 562616 w 2961145"/>
              <a:gd name="connsiteY190" fmla="*/ 742393 h 1802236"/>
              <a:gd name="connsiteX191" fmla="*/ 565577 w 2961145"/>
              <a:gd name="connsiteY191" fmla="*/ 745442 h 1802236"/>
              <a:gd name="connsiteX192" fmla="*/ 568539 w 2961145"/>
              <a:gd name="connsiteY192" fmla="*/ 748484 h 1802236"/>
              <a:gd name="connsiteX193" fmla="*/ 571499 w 2961145"/>
              <a:gd name="connsiteY193" fmla="*/ 751517 h 1802236"/>
              <a:gd name="connsiteX194" fmla="*/ 574461 w 2961145"/>
              <a:gd name="connsiteY194" fmla="*/ 754542 h 1802236"/>
              <a:gd name="connsiteX195" fmla="*/ 577422 w 2961145"/>
              <a:gd name="connsiteY195" fmla="*/ 757561 h 1802236"/>
              <a:gd name="connsiteX196" fmla="*/ 580384 w 2961145"/>
              <a:gd name="connsiteY196" fmla="*/ 760572 h 1802236"/>
              <a:gd name="connsiteX197" fmla="*/ 583345 w 2961145"/>
              <a:gd name="connsiteY197" fmla="*/ 763575 h 1802236"/>
              <a:gd name="connsiteX198" fmla="*/ 586306 w 2961145"/>
              <a:gd name="connsiteY198" fmla="*/ 766572 h 1802236"/>
              <a:gd name="connsiteX199" fmla="*/ 589267 w 2961145"/>
              <a:gd name="connsiteY199" fmla="*/ 769560 h 1802236"/>
              <a:gd name="connsiteX200" fmla="*/ 592228 w 2961145"/>
              <a:gd name="connsiteY200" fmla="*/ 772540 h 1802236"/>
              <a:gd name="connsiteX201" fmla="*/ 595189 w 2961145"/>
              <a:gd name="connsiteY201" fmla="*/ 775514 h 1802236"/>
              <a:gd name="connsiteX202" fmla="*/ 598150 w 2961145"/>
              <a:gd name="connsiteY202" fmla="*/ 778481 h 1802236"/>
              <a:gd name="connsiteX203" fmla="*/ 601111 w 2961145"/>
              <a:gd name="connsiteY203" fmla="*/ 781439 h 1802236"/>
              <a:gd name="connsiteX204" fmla="*/ 604072 w 2961145"/>
              <a:gd name="connsiteY204" fmla="*/ 784390 h 1802236"/>
              <a:gd name="connsiteX205" fmla="*/ 607033 w 2961145"/>
              <a:gd name="connsiteY205" fmla="*/ 787334 h 1802236"/>
              <a:gd name="connsiteX206" fmla="*/ 609994 w 2961145"/>
              <a:gd name="connsiteY206" fmla="*/ 790270 h 1802236"/>
              <a:gd name="connsiteX207" fmla="*/ 612955 w 2961145"/>
              <a:gd name="connsiteY207" fmla="*/ 793199 h 1802236"/>
              <a:gd name="connsiteX208" fmla="*/ 615918 w 2961145"/>
              <a:gd name="connsiteY208" fmla="*/ 796122 h 1802236"/>
              <a:gd name="connsiteX209" fmla="*/ 618879 w 2961145"/>
              <a:gd name="connsiteY209" fmla="*/ 799035 h 1802236"/>
              <a:gd name="connsiteX210" fmla="*/ 621840 w 2961145"/>
              <a:gd name="connsiteY210" fmla="*/ 801943 h 1802236"/>
              <a:gd name="connsiteX211" fmla="*/ 624801 w 2961145"/>
              <a:gd name="connsiteY211" fmla="*/ 804844 h 1802236"/>
              <a:gd name="connsiteX212" fmla="*/ 627762 w 2961145"/>
              <a:gd name="connsiteY212" fmla="*/ 807736 h 1802236"/>
              <a:gd name="connsiteX213" fmla="*/ 630723 w 2961145"/>
              <a:gd name="connsiteY213" fmla="*/ 810622 h 1802236"/>
              <a:gd name="connsiteX214" fmla="*/ 633684 w 2961145"/>
              <a:gd name="connsiteY214" fmla="*/ 813499 h 1802236"/>
              <a:gd name="connsiteX215" fmla="*/ 636645 w 2961145"/>
              <a:gd name="connsiteY215" fmla="*/ 816371 h 1802236"/>
              <a:gd name="connsiteX216" fmla="*/ 639606 w 2961145"/>
              <a:gd name="connsiteY216" fmla="*/ 819235 h 1802236"/>
              <a:gd name="connsiteX217" fmla="*/ 642567 w 2961145"/>
              <a:gd name="connsiteY217" fmla="*/ 822092 h 1802236"/>
              <a:gd name="connsiteX218" fmla="*/ 645528 w 2961145"/>
              <a:gd name="connsiteY218" fmla="*/ 824942 h 1802236"/>
              <a:gd name="connsiteX219" fmla="*/ 648489 w 2961145"/>
              <a:gd name="connsiteY219" fmla="*/ 827784 h 1802236"/>
              <a:gd name="connsiteX220" fmla="*/ 651451 w 2961145"/>
              <a:gd name="connsiteY220" fmla="*/ 830620 h 1802236"/>
              <a:gd name="connsiteX221" fmla="*/ 654412 w 2961145"/>
              <a:gd name="connsiteY221" fmla="*/ 833449 h 1802236"/>
              <a:gd name="connsiteX222" fmla="*/ 657373 w 2961145"/>
              <a:gd name="connsiteY222" fmla="*/ 836270 h 1802236"/>
              <a:gd name="connsiteX223" fmla="*/ 660334 w 2961145"/>
              <a:gd name="connsiteY223" fmla="*/ 839084 h 1802236"/>
              <a:gd name="connsiteX224" fmla="*/ 663295 w 2961145"/>
              <a:gd name="connsiteY224" fmla="*/ 841892 h 1802236"/>
              <a:gd name="connsiteX225" fmla="*/ 666256 w 2961145"/>
              <a:gd name="connsiteY225" fmla="*/ 844692 h 1802236"/>
              <a:gd name="connsiteX226" fmla="*/ 669217 w 2961145"/>
              <a:gd name="connsiteY226" fmla="*/ 847484 h 1802236"/>
              <a:gd name="connsiteX227" fmla="*/ 672178 w 2961145"/>
              <a:gd name="connsiteY227" fmla="*/ 850271 h 1802236"/>
              <a:gd name="connsiteX228" fmla="*/ 675139 w 2961145"/>
              <a:gd name="connsiteY228" fmla="*/ 853051 h 1802236"/>
              <a:gd name="connsiteX229" fmla="*/ 678100 w 2961145"/>
              <a:gd name="connsiteY229" fmla="*/ 855822 h 1802236"/>
              <a:gd name="connsiteX230" fmla="*/ 681061 w 2961145"/>
              <a:gd name="connsiteY230" fmla="*/ 858588 h 1802236"/>
              <a:gd name="connsiteX231" fmla="*/ 684022 w 2961145"/>
              <a:gd name="connsiteY231" fmla="*/ 861347 h 1802236"/>
              <a:gd name="connsiteX232" fmla="*/ 686985 w 2961145"/>
              <a:gd name="connsiteY232" fmla="*/ 864099 h 1802236"/>
              <a:gd name="connsiteX233" fmla="*/ 689946 w 2961145"/>
              <a:gd name="connsiteY233" fmla="*/ 866844 h 1802236"/>
              <a:gd name="connsiteX234" fmla="*/ 692907 w 2961145"/>
              <a:gd name="connsiteY234" fmla="*/ 869582 h 1802236"/>
              <a:gd name="connsiteX235" fmla="*/ 695868 w 2961145"/>
              <a:gd name="connsiteY235" fmla="*/ 872313 h 1802236"/>
              <a:gd name="connsiteX236" fmla="*/ 698829 w 2961145"/>
              <a:gd name="connsiteY236" fmla="*/ 875037 h 1802236"/>
              <a:gd name="connsiteX237" fmla="*/ 701790 w 2961145"/>
              <a:gd name="connsiteY237" fmla="*/ 877755 h 1802236"/>
              <a:gd name="connsiteX238" fmla="*/ 704751 w 2961145"/>
              <a:gd name="connsiteY238" fmla="*/ 880465 h 1802236"/>
              <a:gd name="connsiteX239" fmla="*/ 707712 w 2961145"/>
              <a:gd name="connsiteY239" fmla="*/ 883169 h 1802236"/>
              <a:gd name="connsiteX240" fmla="*/ 710673 w 2961145"/>
              <a:gd name="connsiteY240" fmla="*/ 885867 h 1802236"/>
              <a:gd name="connsiteX241" fmla="*/ 713634 w 2961145"/>
              <a:gd name="connsiteY241" fmla="*/ 888557 h 1802236"/>
              <a:gd name="connsiteX242" fmla="*/ 716595 w 2961145"/>
              <a:gd name="connsiteY242" fmla="*/ 891241 h 1802236"/>
              <a:gd name="connsiteX243" fmla="*/ 719558 w 2961145"/>
              <a:gd name="connsiteY243" fmla="*/ 893917 h 1802236"/>
              <a:gd name="connsiteX244" fmla="*/ 722519 w 2961145"/>
              <a:gd name="connsiteY244" fmla="*/ 896588 h 1802236"/>
              <a:gd name="connsiteX245" fmla="*/ 725480 w 2961145"/>
              <a:gd name="connsiteY245" fmla="*/ 899253 h 1802236"/>
              <a:gd name="connsiteX246" fmla="*/ 728441 w 2961145"/>
              <a:gd name="connsiteY246" fmla="*/ 901909 h 1802236"/>
              <a:gd name="connsiteX247" fmla="*/ 731402 w 2961145"/>
              <a:gd name="connsiteY247" fmla="*/ 904559 h 1802236"/>
              <a:gd name="connsiteX248" fmla="*/ 734363 w 2961145"/>
              <a:gd name="connsiteY248" fmla="*/ 907204 h 1802236"/>
              <a:gd name="connsiteX249" fmla="*/ 737324 w 2961145"/>
              <a:gd name="connsiteY249" fmla="*/ 909841 h 1802236"/>
              <a:gd name="connsiteX250" fmla="*/ 740285 w 2961145"/>
              <a:gd name="connsiteY250" fmla="*/ 912471 h 1802236"/>
              <a:gd name="connsiteX251" fmla="*/ 743246 w 2961145"/>
              <a:gd name="connsiteY251" fmla="*/ 915096 h 1802236"/>
              <a:gd name="connsiteX252" fmla="*/ 746207 w 2961145"/>
              <a:gd name="connsiteY252" fmla="*/ 917713 h 1802236"/>
              <a:gd name="connsiteX253" fmla="*/ 749168 w 2961145"/>
              <a:gd name="connsiteY253" fmla="*/ 920323 h 1802236"/>
              <a:gd name="connsiteX254" fmla="*/ 752129 w 2961145"/>
              <a:gd name="connsiteY254" fmla="*/ 922928 h 1802236"/>
              <a:gd name="connsiteX255" fmla="*/ 755091 w 2961145"/>
              <a:gd name="connsiteY255" fmla="*/ 925526 h 1802236"/>
              <a:gd name="connsiteX256" fmla="*/ 758052 w 2961145"/>
              <a:gd name="connsiteY256" fmla="*/ 928118 h 1802236"/>
              <a:gd name="connsiteX257" fmla="*/ 761013 w 2961145"/>
              <a:gd name="connsiteY257" fmla="*/ 930702 h 1802236"/>
              <a:gd name="connsiteX258" fmla="*/ 763974 w 2961145"/>
              <a:gd name="connsiteY258" fmla="*/ 933281 h 1802236"/>
              <a:gd name="connsiteX259" fmla="*/ 766935 w 2961145"/>
              <a:gd name="connsiteY259" fmla="*/ 935853 h 1802236"/>
              <a:gd name="connsiteX260" fmla="*/ 769896 w 2961145"/>
              <a:gd name="connsiteY260" fmla="*/ 938419 h 1802236"/>
              <a:gd name="connsiteX261" fmla="*/ 772857 w 2961145"/>
              <a:gd name="connsiteY261" fmla="*/ 940979 h 1802236"/>
              <a:gd name="connsiteX262" fmla="*/ 775818 w 2961145"/>
              <a:gd name="connsiteY262" fmla="*/ 943531 h 1802236"/>
              <a:gd name="connsiteX263" fmla="*/ 778779 w 2961145"/>
              <a:gd name="connsiteY263" fmla="*/ 946078 h 1802236"/>
              <a:gd name="connsiteX264" fmla="*/ 781740 w 2961145"/>
              <a:gd name="connsiteY264" fmla="*/ 948618 h 1802236"/>
              <a:gd name="connsiteX265" fmla="*/ 784701 w 2961145"/>
              <a:gd name="connsiteY265" fmla="*/ 951152 h 1802236"/>
              <a:gd name="connsiteX266" fmla="*/ 787662 w 2961145"/>
              <a:gd name="connsiteY266" fmla="*/ 953678 h 1802236"/>
              <a:gd name="connsiteX267" fmla="*/ 790625 w 2961145"/>
              <a:gd name="connsiteY267" fmla="*/ 956201 h 1802236"/>
              <a:gd name="connsiteX268" fmla="*/ 793586 w 2961145"/>
              <a:gd name="connsiteY268" fmla="*/ 958714 h 1802236"/>
              <a:gd name="connsiteX269" fmla="*/ 796547 w 2961145"/>
              <a:gd name="connsiteY269" fmla="*/ 961224 h 1802236"/>
              <a:gd name="connsiteX270" fmla="*/ 799508 w 2961145"/>
              <a:gd name="connsiteY270" fmla="*/ 963726 h 1802236"/>
              <a:gd name="connsiteX271" fmla="*/ 802469 w 2961145"/>
              <a:gd name="connsiteY271" fmla="*/ 966221 h 1802236"/>
              <a:gd name="connsiteX272" fmla="*/ 805430 w 2961145"/>
              <a:gd name="connsiteY272" fmla="*/ 968712 h 1802236"/>
              <a:gd name="connsiteX273" fmla="*/ 808391 w 2961145"/>
              <a:gd name="connsiteY273" fmla="*/ 971196 h 1802236"/>
              <a:gd name="connsiteX274" fmla="*/ 811352 w 2961145"/>
              <a:gd name="connsiteY274" fmla="*/ 973673 h 1802236"/>
              <a:gd name="connsiteX275" fmla="*/ 814313 w 2961145"/>
              <a:gd name="connsiteY275" fmla="*/ 976144 h 1802236"/>
              <a:gd name="connsiteX276" fmla="*/ 817274 w 2961145"/>
              <a:gd name="connsiteY276" fmla="*/ 978609 h 1802236"/>
              <a:gd name="connsiteX277" fmla="*/ 820235 w 2961145"/>
              <a:gd name="connsiteY277" fmla="*/ 981068 h 1802236"/>
              <a:gd name="connsiteX278" fmla="*/ 823196 w 2961145"/>
              <a:gd name="connsiteY278" fmla="*/ 983521 h 1802236"/>
              <a:gd name="connsiteX279" fmla="*/ 826159 w 2961145"/>
              <a:gd name="connsiteY279" fmla="*/ 985968 h 1802236"/>
              <a:gd name="connsiteX280" fmla="*/ 829120 w 2961145"/>
              <a:gd name="connsiteY280" fmla="*/ 988408 h 1802236"/>
              <a:gd name="connsiteX281" fmla="*/ 832081 w 2961145"/>
              <a:gd name="connsiteY281" fmla="*/ 990843 h 1802236"/>
              <a:gd name="connsiteX282" fmla="*/ 835042 w 2961145"/>
              <a:gd name="connsiteY282" fmla="*/ 993272 h 1802236"/>
              <a:gd name="connsiteX283" fmla="*/ 838003 w 2961145"/>
              <a:gd name="connsiteY283" fmla="*/ 995693 h 1802236"/>
              <a:gd name="connsiteX284" fmla="*/ 840964 w 2961145"/>
              <a:gd name="connsiteY284" fmla="*/ 998109 h 1802236"/>
              <a:gd name="connsiteX285" fmla="*/ 843925 w 2961145"/>
              <a:gd name="connsiteY285" fmla="*/ 1000520 h 1802236"/>
              <a:gd name="connsiteX286" fmla="*/ 846886 w 2961145"/>
              <a:gd name="connsiteY286" fmla="*/ 1002924 h 1802236"/>
              <a:gd name="connsiteX287" fmla="*/ 849847 w 2961145"/>
              <a:gd name="connsiteY287" fmla="*/ 1005323 h 1802236"/>
              <a:gd name="connsiteX288" fmla="*/ 852808 w 2961145"/>
              <a:gd name="connsiteY288" fmla="*/ 1007714 h 1802236"/>
              <a:gd name="connsiteX289" fmla="*/ 855769 w 2961145"/>
              <a:gd name="connsiteY289" fmla="*/ 1010100 h 1802236"/>
              <a:gd name="connsiteX290" fmla="*/ 858731 w 2961145"/>
              <a:gd name="connsiteY290" fmla="*/ 1012482 h 1802236"/>
              <a:gd name="connsiteX291" fmla="*/ 861692 w 2961145"/>
              <a:gd name="connsiteY291" fmla="*/ 1014856 h 1802236"/>
              <a:gd name="connsiteX292" fmla="*/ 864653 w 2961145"/>
              <a:gd name="connsiteY292" fmla="*/ 1017224 h 1802236"/>
              <a:gd name="connsiteX293" fmla="*/ 867614 w 2961145"/>
              <a:gd name="connsiteY293" fmla="*/ 1019586 h 1802236"/>
              <a:gd name="connsiteX294" fmla="*/ 870575 w 2961145"/>
              <a:gd name="connsiteY294" fmla="*/ 1021943 h 1802236"/>
              <a:gd name="connsiteX295" fmla="*/ 873536 w 2961145"/>
              <a:gd name="connsiteY295" fmla="*/ 1024294 h 1802236"/>
              <a:gd name="connsiteX296" fmla="*/ 876497 w 2961145"/>
              <a:gd name="connsiteY296" fmla="*/ 1026638 h 1802236"/>
              <a:gd name="connsiteX297" fmla="*/ 879458 w 2961145"/>
              <a:gd name="connsiteY297" fmla="*/ 1028978 h 1802236"/>
              <a:gd name="connsiteX298" fmla="*/ 882419 w 2961145"/>
              <a:gd name="connsiteY298" fmla="*/ 1031310 h 1802236"/>
              <a:gd name="connsiteX299" fmla="*/ 885380 w 2961145"/>
              <a:gd name="connsiteY299" fmla="*/ 1033637 h 1802236"/>
              <a:gd name="connsiteX300" fmla="*/ 888341 w 2961145"/>
              <a:gd name="connsiteY300" fmla="*/ 1035960 h 1802236"/>
              <a:gd name="connsiteX301" fmla="*/ 891302 w 2961145"/>
              <a:gd name="connsiteY301" fmla="*/ 1038275 h 1802236"/>
              <a:gd name="connsiteX302" fmla="*/ 894265 w 2961145"/>
              <a:gd name="connsiteY302" fmla="*/ 1040585 h 1802236"/>
              <a:gd name="connsiteX303" fmla="*/ 897226 w 2961145"/>
              <a:gd name="connsiteY303" fmla="*/ 1042890 h 1802236"/>
              <a:gd name="connsiteX304" fmla="*/ 900187 w 2961145"/>
              <a:gd name="connsiteY304" fmla="*/ 1045188 h 1802236"/>
              <a:gd name="connsiteX305" fmla="*/ 903148 w 2961145"/>
              <a:gd name="connsiteY305" fmla="*/ 1047480 h 1802236"/>
              <a:gd name="connsiteX306" fmla="*/ 906109 w 2961145"/>
              <a:gd name="connsiteY306" fmla="*/ 1049767 h 1802236"/>
              <a:gd name="connsiteX307" fmla="*/ 909070 w 2961145"/>
              <a:gd name="connsiteY307" fmla="*/ 1052049 h 1802236"/>
              <a:gd name="connsiteX308" fmla="*/ 912031 w 2961145"/>
              <a:gd name="connsiteY308" fmla="*/ 1054324 h 1802236"/>
              <a:gd name="connsiteX309" fmla="*/ 914992 w 2961145"/>
              <a:gd name="connsiteY309" fmla="*/ 1056593 h 1802236"/>
              <a:gd name="connsiteX310" fmla="*/ 917953 w 2961145"/>
              <a:gd name="connsiteY310" fmla="*/ 1058858 h 1802236"/>
              <a:gd name="connsiteX311" fmla="*/ 920914 w 2961145"/>
              <a:gd name="connsiteY311" fmla="*/ 1061116 h 1802236"/>
              <a:gd name="connsiteX312" fmla="*/ 923875 w 2961145"/>
              <a:gd name="connsiteY312" fmla="*/ 1063370 h 1802236"/>
              <a:gd name="connsiteX313" fmla="*/ 926836 w 2961145"/>
              <a:gd name="connsiteY313" fmla="*/ 1065618 h 1802236"/>
              <a:gd name="connsiteX314" fmla="*/ 929798 w 2961145"/>
              <a:gd name="connsiteY314" fmla="*/ 1067858 h 1802236"/>
              <a:gd name="connsiteX315" fmla="*/ 932760 w 2961145"/>
              <a:gd name="connsiteY315" fmla="*/ 1070094 h 1802236"/>
              <a:gd name="connsiteX316" fmla="*/ 935720 w 2961145"/>
              <a:gd name="connsiteY316" fmla="*/ 1072325 h 1802236"/>
              <a:gd name="connsiteX317" fmla="*/ 938682 w 2961145"/>
              <a:gd name="connsiteY317" fmla="*/ 1074549 h 1802236"/>
              <a:gd name="connsiteX318" fmla="*/ 941643 w 2961145"/>
              <a:gd name="connsiteY318" fmla="*/ 1076770 h 1802236"/>
              <a:gd name="connsiteX319" fmla="*/ 944604 w 2961145"/>
              <a:gd name="connsiteY319" fmla="*/ 1078983 h 1802236"/>
              <a:gd name="connsiteX320" fmla="*/ 947565 w 2961145"/>
              <a:gd name="connsiteY320" fmla="*/ 1081192 h 1802236"/>
              <a:gd name="connsiteX321" fmla="*/ 950526 w 2961145"/>
              <a:gd name="connsiteY321" fmla="*/ 1083395 h 1802236"/>
              <a:gd name="connsiteX322" fmla="*/ 953487 w 2961145"/>
              <a:gd name="connsiteY322" fmla="*/ 1085591 h 1802236"/>
              <a:gd name="connsiteX323" fmla="*/ 956448 w 2961145"/>
              <a:gd name="connsiteY323" fmla="*/ 1087784 h 1802236"/>
              <a:gd name="connsiteX324" fmla="*/ 959409 w 2961145"/>
              <a:gd name="connsiteY324" fmla="*/ 1089970 h 1802236"/>
              <a:gd name="connsiteX325" fmla="*/ 962370 w 2961145"/>
              <a:gd name="connsiteY325" fmla="*/ 1092150 h 1802236"/>
              <a:gd name="connsiteX326" fmla="*/ 965332 w 2961145"/>
              <a:gd name="connsiteY326" fmla="*/ 1094326 h 1802236"/>
              <a:gd name="connsiteX327" fmla="*/ 968293 w 2961145"/>
              <a:gd name="connsiteY327" fmla="*/ 1096496 h 1802236"/>
              <a:gd name="connsiteX328" fmla="*/ 971254 w 2961145"/>
              <a:gd name="connsiteY328" fmla="*/ 1098660 h 1802236"/>
              <a:gd name="connsiteX329" fmla="*/ 974215 w 2961145"/>
              <a:gd name="connsiteY329" fmla="*/ 1100820 h 1802236"/>
              <a:gd name="connsiteX330" fmla="*/ 977176 w 2961145"/>
              <a:gd name="connsiteY330" fmla="*/ 1102973 h 1802236"/>
              <a:gd name="connsiteX331" fmla="*/ 980137 w 2961145"/>
              <a:gd name="connsiteY331" fmla="*/ 1105122 h 1802236"/>
              <a:gd name="connsiteX332" fmla="*/ 983098 w 2961145"/>
              <a:gd name="connsiteY332" fmla="*/ 1107264 h 1802236"/>
              <a:gd name="connsiteX333" fmla="*/ 986059 w 2961145"/>
              <a:gd name="connsiteY333" fmla="*/ 1109403 h 1802236"/>
              <a:gd name="connsiteX334" fmla="*/ 989020 w 2961145"/>
              <a:gd name="connsiteY334" fmla="*/ 1111536 h 1802236"/>
              <a:gd name="connsiteX335" fmla="*/ 991981 w 2961145"/>
              <a:gd name="connsiteY335" fmla="*/ 1113663 h 1802236"/>
              <a:gd name="connsiteX336" fmla="*/ 994942 w 2961145"/>
              <a:gd name="connsiteY336" fmla="*/ 1115784 h 1802236"/>
              <a:gd name="connsiteX337" fmla="*/ 997905 w 2961145"/>
              <a:gd name="connsiteY337" fmla="*/ 1117900 h 1802236"/>
              <a:gd name="connsiteX338" fmla="*/ 1000866 w 2961145"/>
              <a:gd name="connsiteY338" fmla="*/ 1120012 h 1802236"/>
              <a:gd name="connsiteX339" fmla="*/ 1003827 w 2961145"/>
              <a:gd name="connsiteY339" fmla="*/ 1122117 h 1802236"/>
              <a:gd name="connsiteX340" fmla="*/ 1006788 w 2961145"/>
              <a:gd name="connsiteY340" fmla="*/ 1124218 h 1802236"/>
              <a:gd name="connsiteX341" fmla="*/ 1009749 w 2961145"/>
              <a:gd name="connsiteY341" fmla="*/ 1126313 h 1802236"/>
              <a:gd name="connsiteX342" fmla="*/ 1012710 w 2961145"/>
              <a:gd name="connsiteY342" fmla="*/ 1128403 h 1802236"/>
              <a:gd name="connsiteX343" fmla="*/ 1015671 w 2961145"/>
              <a:gd name="connsiteY343" fmla="*/ 1130488 h 1802236"/>
              <a:gd name="connsiteX344" fmla="*/ 1018638 w 2961145"/>
              <a:gd name="connsiteY344" fmla="*/ 1132568 h 1802236"/>
              <a:gd name="connsiteX345" fmla="*/ 1021600 w 2961145"/>
              <a:gd name="connsiteY345" fmla="*/ 1134643 h 1802236"/>
              <a:gd name="connsiteX346" fmla="*/ 1024548 w 2961145"/>
              <a:gd name="connsiteY346" fmla="*/ 1136712 h 1802236"/>
              <a:gd name="connsiteX347" fmla="*/ 1027511 w 2961145"/>
              <a:gd name="connsiteY347" fmla="*/ 1138776 h 1802236"/>
              <a:gd name="connsiteX348" fmla="*/ 1030473 w 2961145"/>
              <a:gd name="connsiteY348" fmla="*/ 1140835 h 1802236"/>
              <a:gd name="connsiteX349" fmla="*/ 1033436 w 2961145"/>
              <a:gd name="connsiteY349" fmla="*/ 1142889 h 1802236"/>
              <a:gd name="connsiteX350" fmla="*/ 1036398 w 2961145"/>
              <a:gd name="connsiteY350" fmla="*/ 1144938 h 1802236"/>
              <a:gd name="connsiteX351" fmla="*/ 1039360 w 2961145"/>
              <a:gd name="connsiteY351" fmla="*/ 1146982 h 1802236"/>
              <a:gd name="connsiteX352" fmla="*/ 1042323 w 2961145"/>
              <a:gd name="connsiteY352" fmla="*/ 1149019 h 1802236"/>
              <a:gd name="connsiteX353" fmla="*/ 1045285 w 2961145"/>
              <a:gd name="connsiteY353" fmla="*/ 1151053 h 1802236"/>
              <a:gd name="connsiteX354" fmla="*/ 1048248 w 2961145"/>
              <a:gd name="connsiteY354" fmla="*/ 1153082 h 1802236"/>
              <a:gd name="connsiteX355" fmla="*/ 1051210 w 2961145"/>
              <a:gd name="connsiteY355" fmla="*/ 1155105 h 1802236"/>
              <a:gd name="connsiteX356" fmla="*/ 1054173 w 2961145"/>
              <a:gd name="connsiteY356" fmla="*/ 1157123 h 1802236"/>
              <a:gd name="connsiteX357" fmla="*/ 1057121 w 2961145"/>
              <a:gd name="connsiteY357" fmla="*/ 1159136 h 1802236"/>
              <a:gd name="connsiteX358" fmla="*/ 1060083 w 2961145"/>
              <a:gd name="connsiteY358" fmla="*/ 1161144 h 1802236"/>
              <a:gd name="connsiteX359" fmla="*/ 1063046 w 2961145"/>
              <a:gd name="connsiteY359" fmla="*/ 1163147 h 1802236"/>
              <a:gd name="connsiteX360" fmla="*/ 1066008 w 2961145"/>
              <a:gd name="connsiteY360" fmla="*/ 1165146 h 1802236"/>
              <a:gd name="connsiteX361" fmla="*/ 1068971 w 2961145"/>
              <a:gd name="connsiteY361" fmla="*/ 1167139 h 1802236"/>
              <a:gd name="connsiteX362" fmla="*/ 1071933 w 2961145"/>
              <a:gd name="connsiteY362" fmla="*/ 1169127 h 1802236"/>
              <a:gd name="connsiteX363" fmla="*/ 1074896 w 2961145"/>
              <a:gd name="connsiteY363" fmla="*/ 1171110 h 1802236"/>
              <a:gd name="connsiteX364" fmla="*/ 1077858 w 2961145"/>
              <a:gd name="connsiteY364" fmla="*/ 1173089 h 1802236"/>
              <a:gd name="connsiteX365" fmla="*/ 1080820 w 2961145"/>
              <a:gd name="connsiteY365" fmla="*/ 1175062 h 1802236"/>
              <a:gd name="connsiteX366" fmla="*/ 1083783 w 2961145"/>
              <a:gd name="connsiteY366" fmla="*/ 1177030 h 1802236"/>
              <a:gd name="connsiteX367" fmla="*/ 1086745 w 2961145"/>
              <a:gd name="connsiteY367" fmla="*/ 1178993 h 1802236"/>
              <a:gd name="connsiteX368" fmla="*/ 1089694 w 2961145"/>
              <a:gd name="connsiteY368" fmla="*/ 1180952 h 1802236"/>
              <a:gd name="connsiteX369" fmla="*/ 1092656 w 2961145"/>
              <a:gd name="connsiteY369" fmla="*/ 1182906 h 1802236"/>
              <a:gd name="connsiteX370" fmla="*/ 1095618 w 2961145"/>
              <a:gd name="connsiteY370" fmla="*/ 1184855 h 1802236"/>
              <a:gd name="connsiteX371" fmla="*/ 1098581 w 2961145"/>
              <a:gd name="connsiteY371" fmla="*/ 1186799 h 1802236"/>
              <a:gd name="connsiteX372" fmla="*/ 1101543 w 2961145"/>
              <a:gd name="connsiteY372" fmla="*/ 1188738 h 1802236"/>
              <a:gd name="connsiteX373" fmla="*/ 1104506 w 2961145"/>
              <a:gd name="connsiteY373" fmla="*/ 1190672 h 1802236"/>
              <a:gd name="connsiteX374" fmla="*/ 1107468 w 2961145"/>
              <a:gd name="connsiteY374" fmla="*/ 1192602 h 1802236"/>
              <a:gd name="connsiteX375" fmla="*/ 1110431 w 2961145"/>
              <a:gd name="connsiteY375" fmla="*/ 1194526 h 1802236"/>
              <a:gd name="connsiteX376" fmla="*/ 1113393 w 2961145"/>
              <a:gd name="connsiteY376" fmla="*/ 1196446 h 1802236"/>
              <a:gd name="connsiteX377" fmla="*/ 1116356 w 2961145"/>
              <a:gd name="connsiteY377" fmla="*/ 1198361 h 1802236"/>
              <a:gd name="connsiteX378" fmla="*/ 1119304 w 2961145"/>
              <a:gd name="connsiteY378" fmla="*/ 1200271 h 1802236"/>
              <a:gd name="connsiteX379" fmla="*/ 1122266 w 2961145"/>
              <a:gd name="connsiteY379" fmla="*/ 1202177 h 1802236"/>
              <a:gd name="connsiteX380" fmla="*/ 1125229 w 2961145"/>
              <a:gd name="connsiteY380" fmla="*/ 1204078 h 1802236"/>
              <a:gd name="connsiteX381" fmla="*/ 1128191 w 2961145"/>
              <a:gd name="connsiteY381" fmla="*/ 1205973 h 1802236"/>
              <a:gd name="connsiteX382" fmla="*/ 1131153 w 2961145"/>
              <a:gd name="connsiteY382" fmla="*/ 1207864 h 1802236"/>
              <a:gd name="connsiteX383" fmla="*/ 1134116 w 2961145"/>
              <a:gd name="connsiteY383" fmla="*/ 1209751 h 1802236"/>
              <a:gd name="connsiteX384" fmla="*/ 1137078 w 2961145"/>
              <a:gd name="connsiteY384" fmla="*/ 1211632 h 1802236"/>
              <a:gd name="connsiteX385" fmla="*/ 1140041 w 2961145"/>
              <a:gd name="connsiteY385" fmla="*/ 1213510 h 1802236"/>
              <a:gd name="connsiteX386" fmla="*/ 1143003 w 2961145"/>
              <a:gd name="connsiteY386" fmla="*/ 1215383 h 1802236"/>
              <a:gd name="connsiteX387" fmla="*/ 1145966 w 2961145"/>
              <a:gd name="connsiteY387" fmla="*/ 1217249 h 1802236"/>
              <a:gd name="connsiteX388" fmla="*/ 1148928 w 2961145"/>
              <a:gd name="connsiteY388" fmla="*/ 1219113 h 1802236"/>
              <a:gd name="connsiteX389" fmla="*/ 1151876 w 2961145"/>
              <a:gd name="connsiteY389" fmla="*/ 1220971 h 1802236"/>
              <a:gd name="connsiteX390" fmla="*/ 1154839 w 2961145"/>
              <a:gd name="connsiteY390" fmla="*/ 1222825 h 1802236"/>
              <a:gd name="connsiteX391" fmla="*/ 1157801 w 2961145"/>
              <a:gd name="connsiteY391" fmla="*/ 1224674 h 1802236"/>
              <a:gd name="connsiteX392" fmla="*/ 1160764 w 2961145"/>
              <a:gd name="connsiteY392" fmla="*/ 1226519 h 1802236"/>
              <a:gd name="connsiteX393" fmla="*/ 1163726 w 2961145"/>
              <a:gd name="connsiteY393" fmla="*/ 1228358 h 1802236"/>
              <a:gd name="connsiteX394" fmla="*/ 1166689 w 2961145"/>
              <a:gd name="connsiteY394" fmla="*/ 1230193 h 1802236"/>
              <a:gd name="connsiteX395" fmla="*/ 1169651 w 2961145"/>
              <a:gd name="connsiteY395" fmla="*/ 1232024 h 1802236"/>
              <a:gd name="connsiteX396" fmla="*/ 1172613 w 2961145"/>
              <a:gd name="connsiteY396" fmla="*/ 1233851 h 1802236"/>
              <a:gd name="connsiteX397" fmla="*/ 1175576 w 2961145"/>
              <a:gd name="connsiteY397" fmla="*/ 1235673 h 1802236"/>
              <a:gd name="connsiteX398" fmla="*/ 1178538 w 2961145"/>
              <a:gd name="connsiteY398" fmla="*/ 1237490 h 1802236"/>
              <a:gd name="connsiteX399" fmla="*/ 1181501 w 2961145"/>
              <a:gd name="connsiteY399" fmla="*/ 1239302 h 1802236"/>
              <a:gd name="connsiteX400" fmla="*/ 1184449 w 2961145"/>
              <a:gd name="connsiteY400" fmla="*/ 1241110 h 1802236"/>
              <a:gd name="connsiteX401" fmla="*/ 1187411 w 2961145"/>
              <a:gd name="connsiteY401" fmla="*/ 1242913 h 1802236"/>
              <a:gd name="connsiteX402" fmla="*/ 1190374 w 2961145"/>
              <a:gd name="connsiteY402" fmla="*/ 1244712 h 1802236"/>
              <a:gd name="connsiteX403" fmla="*/ 1193336 w 2961145"/>
              <a:gd name="connsiteY403" fmla="*/ 1246507 h 1802236"/>
              <a:gd name="connsiteX404" fmla="*/ 1196299 w 2961145"/>
              <a:gd name="connsiteY404" fmla="*/ 1248297 h 1802236"/>
              <a:gd name="connsiteX405" fmla="*/ 1199261 w 2961145"/>
              <a:gd name="connsiteY405" fmla="*/ 1250082 h 1802236"/>
              <a:gd name="connsiteX406" fmla="*/ 1202224 w 2961145"/>
              <a:gd name="connsiteY406" fmla="*/ 1251864 h 1802236"/>
              <a:gd name="connsiteX407" fmla="*/ 1205186 w 2961145"/>
              <a:gd name="connsiteY407" fmla="*/ 1253640 h 1802236"/>
              <a:gd name="connsiteX408" fmla="*/ 1208149 w 2961145"/>
              <a:gd name="connsiteY408" fmla="*/ 1255413 h 1802236"/>
              <a:gd name="connsiteX409" fmla="*/ 1211111 w 2961145"/>
              <a:gd name="connsiteY409" fmla="*/ 1257181 h 1802236"/>
              <a:gd name="connsiteX410" fmla="*/ 1214074 w 2961145"/>
              <a:gd name="connsiteY410" fmla="*/ 1258944 h 1802236"/>
              <a:gd name="connsiteX411" fmla="*/ 1217021 w 2961145"/>
              <a:gd name="connsiteY411" fmla="*/ 1260702 h 1802236"/>
              <a:gd name="connsiteX412" fmla="*/ 1219984 w 2961145"/>
              <a:gd name="connsiteY412" fmla="*/ 1262457 h 1802236"/>
              <a:gd name="connsiteX413" fmla="*/ 1222946 w 2961145"/>
              <a:gd name="connsiteY413" fmla="*/ 1264207 h 1802236"/>
              <a:gd name="connsiteX414" fmla="*/ 1225909 w 2961145"/>
              <a:gd name="connsiteY414" fmla="*/ 1265953 h 1802236"/>
              <a:gd name="connsiteX415" fmla="*/ 1228871 w 2961145"/>
              <a:gd name="connsiteY415" fmla="*/ 1267694 h 1802236"/>
              <a:gd name="connsiteX416" fmla="*/ 1231834 w 2961145"/>
              <a:gd name="connsiteY416" fmla="*/ 1269432 h 1802236"/>
              <a:gd name="connsiteX417" fmla="*/ 1234796 w 2961145"/>
              <a:gd name="connsiteY417" fmla="*/ 1271164 h 1802236"/>
              <a:gd name="connsiteX418" fmla="*/ 1237759 w 2961145"/>
              <a:gd name="connsiteY418" fmla="*/ 1272893 h 1802236"/>
              <a:gd name="connsiteX419" fmla="*/ 1240721 w 2961145"/>
              <a:gd name="connsiteY419" fmla="*/ 1274617 h 1802236"/>
              <a:gd name="connsiteX420" fmla="*/ 1243684 w 2961145"/>
              <a:gd name="connsiteY420" fmla="*/ 1276337 h 1802236"/>
              <a:gd name="connsiteX421" fmla="*/ 1246646 w 2961145"/>
              <a:gd name="connsiteY421" fmla="*/ 1278053 h 1802236"/>
              <a:gd name="connsiteX422" fmla="*/ 1249594 w 2961145"/>
              <a:gd name="connsiteY422" fmla="*/ 1279764 h 1802236"/>
              <a:gd name="connsiteX423" fmla="*/ 1252557 w 2961145"/>
              <a:gd name="connsiteY423" fmla="*/ 1281471 h 1802236"/>
              <a:gd name="connsiteX424" fmla="*/ 1255519 w 2961145"/>
              <a:gd name="connsiteY424" fmla="*/ 1283174 h 1802236"/>
              <a:gd name="connsiteX425" fmla="*/ 1258482 w 2961145"/>
              <a:gd name="connsiteY425" fmla="*/ 1284872 h 1802236"/>
              <a:gd name="connsiteX426" fmla="*/ 1261444 w 2961145"/>
              <a:gd name="connsiteY426" fmla="*/ 1286566 h 1802236"/>
              <a:gd name="connsiteX427" fmla="*/ 1264407 w 2961145"/>
              <a:gd name="connsiteY427" fmla="*/ 1288256 h 1802236"/>
              <a:gd name="connsiteX428" fmla="*/ 1267369 w 2961145"/>
              <a:gd name="connsiteY428" fmla="*/ 1289942 h 1802236"/>
              <a:gd name="connsiteX429" fmla="*/ 1270331 w 2961145"/>
              <a:gd name="connsiteY429" fmla="*/ 1291624 h 1802236"/>
              <a:gd name="connsiteX430" fmla="*/ 1273294 w 2961145"/>
              <a:gd name="connsiteY430" fmla="*/ 1293301 h 1802236"/>
              <a:gd name="connsiteX431" fmla="*/ 1276256 w 2961145"/>
              <a:gd name="connsiteY431" fmla="*/ 1294973 h 1802236"/>
              <a:gd name="connsiteX432" fmla="*/ 1279219 w 2961145"/>
              <a:gd name="connsiteY432" fmla="*/ 1296643 h 1802236"/>
              <a:gd name="connsiteX433" fmla="*/ 1282167 w 2961145"/>
              <a:gd name="connsiteY433" fmla="*/ 1298308 h 1802236"/>
              <a:gd name="connsiteX434" fmla="*/ 1285129 w 2961145"/>
              <a:gd name="connsiteY434" fmla="*/ 1299968 h 1802236"/>
              <a:gd name="connsiteX435" fmla="*/ 1288092 w 2961145"/>
              <a:gd name="connsiteY435" fmla="*/ 1301625 h 1802236"/>
              <a:gd name="connsiteX436" fmla="*/ 1291054 w 2961145"/>
              <a:gd name="connsiteY436" fmla="*/ 1303277 h 1802236"/>
              <a:gd name="connsiteX437" fmla="*/ 1294017 w 2961145"/>
              <a:gd name="connsiteY437" fmla="*/ 1304926 h 1802236"/>
              <a:gd name="connsiteX438" fmla="*/ 1296979 w 2961145"/>
              <a:gd name="connsiteY438" fmla="*/ 1306570 h 1802236"/>
              <a:gd name="connsiteX439" fmla="*/ 1299942 w 2961145"/>
              <a:gd name="connsiteY439" fmla="*/ 1308210 h 1802236"/>
              <a:gd name="connsiteX440" fmla="*/ 1302904 w 2961145"/>
              <a:gd name="connsiteY440" fmla="*/ 1309846 h 1802236"/>
              <a:gd name="connsiteX441" fmla="*/ 1305866 w 2961145"/>
              <a:gd name="connsiteY441" fmla="*/ 1311478 h 1802236"/>
              <a:gd name="connsiteX442" fmla="*/ 1308829 w 2961145"/>
              <a:gd name="connsiteY442" fmla="*/ 1313105 h 1802236"/>
              <a:gd name="connsiteX443" fmla="*/ 1311791 w 2961145"/>
              <a:gd name="connsiteY443" fmla="*/ 1314730 h 1802236"/>
              <a:gd name="connsiteX444" fmla="*/ 1314740 w 2961145"/>
              <a:gd name="connsiteY444" fmla="*/ 1316351 h 1802236"/>
              <a:gd name="connsiteX445" fmla="*/ 1317702 w 2961145"/>
              <a:gd name="connsiteY445" fmla="*/ 1317961 h 1802236"/>
              <a:gd name="connsiteX446" fmla="*/ 1320664 w 2961145"/>
              <a:gd name="connsiteY446" fmla="*/ 1319572 h 1802236"/>
              <a:gd name="connsiteX447" fmla="*/ 1323627 w 2961145"/>
              <a:gd name="connsiteY447" fmla="*/ 1321183 h 1802236"/>
              <a:gd name="connsiteX448" fmla="*/ 1326589 w 2961145"/>
              <a:gd name="connsiteY448" fmla="*/ 1322793 h 1802236"/>
              <a:gd name="connsiteX449" fmla="*/ 1329552 w 2961145"/>
              <a:gd name="connsiteY449" fmla="*/ 1324390 h 1802236"/>
              <a:gd name="connsiteX450" fmla="*/ 1332514 w 2961145"/>
              <a:gd name="connsiteY450" fmla="*/ 1325986 h 1802236"/>
              <a:gd name="connsiteX451" fmla="*/ 1335477 w 2961145"/>
              <a:gd name="connsiteY451" fmla="*/ 1327568 h 1802236"/>
              <a:gd name="connsiteX452" fmla="*/ 1338439 w 2961145"/>
              <a:gd name="connsiteY452" fmla="*/ 1329164 h 1802236"/>
              <a:gd name="connsiteX453" fmla="*/ 1341401 w 2961145"/>
              <a:gd name="connsiteY453" fmla="*/ 1330746 h 1802236"/>
              <a:gd name="connsiteX454" fmla="*/ 1344364 w 2961145"/>
              <a:gd name="connsiteY454" fmla="*/ 1332328 h 1802236"/>
              <a:gd name="connsiteX455" fmla="*/ 1347312 w 2961145"/>
              <a:gd name="connsiteY455" fmla="*/ 1333895 h 1802236"/>
              <a:gd name="connsiteX456" fmla="*/ 1350275 w 2961145"/>
              <a:gd name="connsiteY456" fmla="*/ 1335477 h 1802236"/>
              <a:gd name="connsiteX457" fmla="*/ 1353237 w 2961145"/>
              <a:gd name="connsiteY457" fmla="*/ 1337045 h 1802236"/>
              <a:gd name="connsiteX458" fmla="*/ 1356199 w 2961145"/>
              <a:gd name="connsiteY458" fmla="*/ 1338598 h 1802236"/>
              <a:gd name="connsiteX459" fmla="*/ 1359162 w 2961145"/>
              <a:gd name="connsiteY459" fmla="*/ 1340165 h 1802236"/>
              <a:gd name="connsiteX460" fmla="*/ 1362124 w 2961145"/>
              <a:gd name="connsiteY460" fmla="*/ 1341718 h 1802236"/>
              <a:gd name="connsiteX461" fmla="*/ 1365087 w 2961145"/>
              <a:gd name="connsiteY461" fmla="*/ 1343272 h 1802236"/>
              <a:gd name="connsiteX462" fmla="*/ 1368049 w 2961145"/>
              <a:gd name="connsiteY462" fmla="*/ 1344825 h 1802236"/>
              <a:gd name="connsiteX463" fmla="*/ 1371012 w 2961145"/>
              <a:gd name="connsiteY463" fmla="*/ 1346363 h 1802236"/>
              <a:gd name="connsiteX464" fmla="*/ 1373974 w 2961145"/>
              <a:gd name="connsiteY464" fmla="*/ 1347902 h 1802236"/>
              <a:gd name="connsiteX465" fmla="*/ 1376937 w 2961145"/>
              <a:gd name="connsiteY465" fmla="*/ 1349441 h 1802236"/>
              <a:gd name="connsiteX466" fmla="*/ 1379885 w 2961145"/>
              <a:gd name="connsiteY466" fmla="*/ 1350980 h 1802236"/>
              <a:gd name="connsiteX467" fmla="*/ 1382847 w 2961145"/>
              <a:gd name="connsiteY467" fmla="*/ 1352504 h 1802236"/>
              <a:gd name="connsiteX468" fmla="*/ 1385810 w 2961145"/>
              <a:gd name="connsiteY468" fmla="*/ 1354028 h 1802236"/>
              <a:gd name="connsiteX469" fmla="*/ 1388772 w 2961145"/>
              <a:gd name="connsiteY469" fmla="*/ 1355553 h 1802236"/>
              <a:gd name="connsiteX470" fmla="*/ 1391734 w 2961145"/>
              <a:gd name="connsiteY470" fmla="*/ 1357063 h 1802236"/>
              <a:gd name="connsiteX471" fmla="*/ 1394697 w 2961145"/>
              <a:gd name="connsiteY471" fmla="*/ 1358587 h 1802236"/>
              <a:gd name="connsiteX472" fmla="*/ 1397660 w 2961145"/>
              <a:gd name="connsiteY472" fmla="*/ 1360097 h 1802236"/>
              <a:gd name="connsiteX473" fmla="*/ 1400622 w 2961145"/>
              <a:gd name="connsiteY473" fmla="*/ 1361607 h 1802236"/>
              <a:gd name="connsiteX474" fmla="*/ 1403584 w 2961145"/>
              <a:gd name="connsiteY474" fmla="*/ 1363103 h 1802236"/>
              <a:gd name="connsiteX475" fmla="*/ 1406547 w 2961145"/>
              <a:gd name="connsiteY475" fmla="*/ 1364598 h 1802236"/>
              <a:gd name="connsiteX476" fmla="*/ 1409509 w 2961145"/>
              <a:gd name="connsiteY476" fmla="*/ 1366094 h 1802236"/>
              <a:gd name="connsiteX477" fmla="*/ 1412457 w 2961145"/>
              <a:gd name="connsiteY477" fmla="*/ 1367590 h 1802236"/>
              <a:gd name="connsiteX478" fmla="*/ 1415420 w 2961145"/>
              <a:gd name="connsiteY478" fmla="*/ 1369071 h 1802236"/>
              <a:gd name="connsiteX479" fmla="*/ 1418382 w 2961145"/>
              <a:gd name="connsiteY479" fmla="*/ 1370566 h 1802236"/>
              <a:gd name="connsiteX480" fmla="*/ 1421345 w 2961145"/>
              <a:gd name="connsiteY480" fmla="*/ 1372048 h 1802236"/>
              <a:gd name="connsiteX481" fmla="*/ 1424307 w 2961145"/>
              <a:gd name="connsiteY481" fmla="*/ 1373514 h 1802236"/>
              <a:gd name="connsiteX482" fmla="*/ 1427270 w 2961145"/>
              <a:gd name="connsiteY482" fmla="*/ 1374996 h 1802236"/>
              <a:gd name="connsiteX483" fmla="*/ 1430232 w 2961145"/>
              <a:gd name="connsiteY483" fmla="*/ 1376463 h 1802236"/>
              <a:gd name="connsiteX484" fmla="*/ 1433195 w 2961145"/>
              <a:gd name="connsiteY484" fmla="*/ 1377929 h 1802236"/>
              <a:gd name="connsiteX485" fmla="*/ 1436157 w 2961145"/>
              <a:gd name="connsiteY485" fmla="*/ 1379382 h 1802236"/>
              <a:gd name="connsiteX486" fmla="*/ 1439119 w 2961145"/>
              <a:gd name="connsiteY486" fmla="*/ 1380849 h 1802236"/>
              <a:gd name="connsiteX487" fmla="*/ 1442082 w 2961145"/>
              <a:gd name="connsiteY487" fmla="*/ 1382301 h 1802236"/>
              <a:gd name="connsiteX488" fmla="*/ 1445030 w 2961145"/>
              <a:gd name="connsiteY488" fmla="*/ 1383754 h 1802236"/>
              <a:gd name="connsiteX489" fmla="*/ 1447993 w 2961145"/>
              <a:gd name="connsiteY489" fmla="*/ 1385192 h 1802236"/>
              <a:gd name="connsiteX490" fmla="*/ 1450955 w 2961145"/>
              <a:gd name="connsiteY490" fmla="*/ 1386644 h 1802236"/>
              <a:gd name="connsiteX491" fmla="*/ 1453917 w 2961145"/>
              <a:gd name="connsiteY491" fmla="*/ 1388082 h 1802236"/>
              <a:gd name="connsiteX492" fmla="*/ 1456880 w 2961145"/>
              <a:gd name="connsiteY492" fmla="*/ 1389520 h 1802236"/>
              <a:gd name="connsiteX493" fmla="*/ 1459842 w 2961145"/>
              <a:gd name="connsiteY493" fmla="*/ 1390944 h 1802236"/>
              <a:gd name="connsiteX494" fmla="*/ 1462805 w 2961145"/>
              <a:gd name="connsiteY494" fmla="*/ 1392382 h 1802236"/>
              <a:gd name="connsiteX495" fmla="*/ 1465767 w 2961145"/>
              <a:gd name="connsiteY495" fmla="*/ 1393806 h 1802236"/>
              <a:gd name="connsiteX496" fmla="*/ 1468730 w 2961145"/>
              <a:gd name="connsiteY496" fmla="*/ 1395230 h 1802236"/>
              <a:gd name="connsiteX497" fmla="*/ 1471692 w 2961145"/>
              <a:gd name="connsiteY497" fmla="*/ 1396653 h 1802236"/>
              <a:gd name="connsiteX498" fmla="*/ 1474655 w 2961145"/>
              <a:gd name="connsiteY498" fmla="*/ 1398063 h 1802236"/>
              <a:gd name="connsiteX499" fmla="*/ 1477603 w 2961145"/>
              <a:gd name="connsiteY499" fmla="*/ 1399472 h 1802236"/>
              <a:gd name="connsiteX500" fmla="*/ 1480565 w 2961145"/>
              <a:gd name="connsiteY500" fmla="*/ 1400881 h 1802236"/>
              <a:gd name="connsiteX501" fmla="*/ 1483528 w 2961145"/>
              <a:gd name="connsiteY501" fmla="*/ 1402291 h 1802236"/>
              <a:gd name="connsiteX502" fmla="*/ 1486490 w 2961145"/>
              <a:gd name="connsiteY502" fmla="*/ 1403686 h 1802236"/>
              <a:gd name="connsiteX503" fmla="*/ 1489452 w 2961145"/>
              <a:gd name="connsiteY503" fmla="*/ 1405080 h 1802236"/>
              <a:gd name="connsiteX504" fmla="*/ 1492415 w 2961145"/>
              <a:gd name="connsiteY504" fmla="*/ 1406475 h 1802236"/>
              <a:gd name="connsiteX505" fmla="*/ 1495377 w 2961145"/>
              <a:gd name="connsiteY505" fmla="*/ 1407870 h 1802236"/>
              <a:gd name="connsiteX506" fmla="*/ 1498340 w 2961145"/>
              <a:gd name="connsiteY506" fmla="*/ 1409251 h 1802236"/>
              <a:gd name="connsiteX507" fmla="*/ 1501302 w 2961145"/>
              <a:gd name="connsiteY507" fmla="*/ 1410646 h 1802236"/>
              <a:gd name="connsiteX508" fmla="*/ 1504265 w 2961145"/>
              <a:gd name="connsiteY508" fmla="*/ 1412026 h 1802236"/>
              <a:gd name="connsiteX509" fmla="*/ 1507227 w 2961145"/>
              <a:gd name="connsiteY509" fmla="*/ 1413393 h 1802236"/>
              <a:gd name="connsiteX510" fmla="*/ 1510175 w 2961145"/>
              <a:gd name="connsiteY510" fmla="*/ 1414773 h 1802236"/>
              <a:gd name="connsiteX511" fmla="*/ 1513138 w 2961145"/>
              <a:gd name="connsiteY511" fmla="*/ 1416139 h 1802236"/>
              <a:gd name="connsiteX512" fmla="*/ 1516100 w 2961145"/>
              <a:gd name="connsiteY512" fmla="*/ 1417506 h 1802236"/>
              <a:gd name="connsiteX513" fmla="*/ 1519063 w 2961145"/>
              <a:gd name="connsiteY513" fmla="*/ 1418872 h 1802236"/>
              <a:gd name="connsiteX514" fmla="*/ 1522025 w 2961145"/>
              <a:gd name="connsiteY514" fmla="*/ 1420224 h 1802236"/>
              <a:gd name="connsiteX515" fmla="*/ 1524988 w 2961145"/>
              <a:gd name="connsiteY515" fmla="*/ 1421590 h 1802236"/>
              <a:gd name="connsiteX516" fmla="*/ 1527950 w 2961145"/>
              <a:gd name="connsiteY516" fmla="*/ 1422942 h 1802236"/>
              <a:gd name="connsiteX517" fmla="*/ 1530912 w 2961145"/>
              <a:gd name="connsiteY517" fmla="*/ 1424293 h 1802236"/>
              <a:gd name="connsiteX518" fmla="*/ 1533875 w 2961145"/>
              <a:gd name="connsiteY518" fmla="*/ 1425631 h 1802236"/>
              <a:gd name="connsiteX519" fmla="*/ 1536837 w 2961145"/>
              <a:gd name="connsiteY519" fmla="*/ 1426983 h 1802236"/>
              <a:gd name="connsiteX520" fmla="*/ 1539800 w 2961145"/>
              <a:gd name="connsiteY520" fmla="*/ 1428320 h 1802236"/>
              <a:gd name="connsiteX521" fmla="*/ 1542748 w 2961145"/>
              <a:gd name="connsiteY521" fmla="*/ 1429657 h 1802236"/>
              <a:gd name="connsiteX522" fmla="*/ 1545710 w 2961145"/>
              <a:gd name="connsiteY522" fmla="*/ 1430980 h 1802236"/>
              <a:gd name="connsiteX523" fmla="*/ 1548673 w 2961145"/>
              <a:gd name="connsiteY523" fmla="*/ 1432318 h 1802236"/>
              <a:gd name="connsiteX524" fmla="*/ 1551635 w 2961145"/>
              <a:gd name="connsiteY524" fmla="*/ 1433641 h 1802236"/>
              <a:gd name="connsiteX525" fmla="*/ 1554598 w 2961145"/>
              <a:gd name="connsiteY525" fmla="*/ 1434964 h 1802236"/>
              <a:gd name="connsiteX526" fmla="*/ 1557560 w 2961145"/>
              <a:gd name="connsiteY526" fmla="*/ 1436287 h 1802236"/>
              <a:gd name="connsiteX527" fmla="*/ 1560523 w 2961145"/>
              <a:gd name="connsiteY527" fmla="*/ 1437596 h 1802236"/>
              <a:gd name="connsiteX528" fmla="*/ 1563485 w 2961145"/>
              <a:gd name="connsiteY528" fmla="*/ 1438919 h 1802236"/>
              <a:gd name="connsiteX529" fmla="*/ 1566448 w 2961145"/>
              <a:gd name="connsiteY529" fmla="*/ 1440227 h 1802236"/>
              <a:gd name="connsiteX530" fmla="*/ 1569410 w 2961145"/>
              <a:gd name="connsiteY530" fmla="*/ 1441522 h 1802236"/>
              <a:gd name="connsiteX531" fmla="*/ 1572373 w 2961145"/>
              <a:gd name="connsiteY531" fmla="*/ 1442830 h 1802236"/>
              <a:gd name="connsiteX532" fmla="*/ 1575321 w 2961145"/>
              <a:gd name="connsiteY532" fmla="*/ 1444125 h 1802236"/>
              <a:gd name="connsiteX533" fmla="*/ 1578283 w 2961145"/>
              <a:gd name="connsiteY533" fmla="*/ 1445433 h 1802236"/>
              <a:gd name="connsiteX534" fmla="*/ 1581245 w 2961145"/>
              <a:gd name="connsiteY534" fmla="*/ 1446727 h 1802236"/>
              <a:gd name="connsiteX535" fmla="*/ 1584208 w 2961145"/>
              <a:gd name="connsiteY535" fmla="*/ 1448007 h 1802236"/>
              <a:gd name="connsiteX536" fmla="*/ 1587170 w 2961145"/>
              <a:gd name="connsiteY536" fmla="*/ 1449302 h 1802236"/>
              <a:gd name="connsiteX537" fmla="*/ 1590133 w 2961145"/>
              <a:gd name="connsiteY537" fmla="*/ 1450582 h 1802236"/>
              <a:gd name="connsiteX538" fmla="*/ 1593095 w 2961145"/>
              <a:gd name="connsiteY538" fmla="*/ 1451861 h 1802236"/>
              <a:gd name="connsiteX539" fmla="*/ 1596058 w 2961145"/>
              <a:gd name="connsiteY539" fmla="*/ 1453141 h 1802236"/>
              <a:gd name="connsiteX540" fmla="*/ 1599020 w 2961145"/>
              <a:gd name="connsiteY540" fmla="*/ 1454407 h 1802236"/>
              <a:gd name="connsiteX541" fmla="*/ 1601983 w 2961145"/>
              <a:gd name="connsiteY541" fmla="*/ 1455687 h 1802236"/>
              <a:gd name="connsiteX542" fmla="*/ 1604931 w 2961145"/>
              <a:gd name="connsiteY542" fmla="*/ 1456952 h 1802236"/>
              <a:gd name="connsiteX543" fmla="*/ 1607893 w 2961145"/>
              <a:gd name="connsiteY543" fmla="*/ 1458218 h 1802236"/>
              <a:gd name="connsiteX544" fmla="*/ 1610856 w 2961145"/>
              <a:gd name="connsiteY544" fmla="*/ 1459483 h 1802236"/>
              <a:gd name="connsiteX545" fmla="*/ 1613818 w 2961145"/>
              <a:gd name="connsiteY545" fmla="*/ 1460734 h 1802236"/>
              <a:gd name="connsiteX546" fmla="*/ 1616781 w 2961145"/>
              <a:gd name="connsiteY546" fmla="*/ 1461985 h 1802236"/>
              <a:gd name="connsiteX547" fmla="*/ 1619743 w 2961145"/>
              <a:gd name="connsiteY547" fmla="*/ 1463237 h 1802236"/>
              <a:gd name="connsiteX548" fmla="*/ 1622706 w 2961145"/>
              <a:gd name="connsiteY548" fmla="*/ 1464488 h 1802236"/>
              <a:gd name="connsiteX549" fmla="*/ 1625668 w 2961145"/>
              <a:gd name="connsiteY549" fmla="*/ 1465739 h 1802236"/>
              <a:gd name="connsiteX550" fmla="*/ 1628630 w 2961145"/>
              <a:gd name="connsiteY550" fmla="*/ 1466976 h 1802236"/>
              <a:gd name="connsiteX551" fmla="*/ 1631593 w 2961145"/>
              <a:gd name="connsiteY551" fmla="*/ 1468227 h 1802236"/>
              <a:gd name="connsiteX552" fmla="*/ 1634555 w 2961145"/>
              <a:gd name="connsiteY552" fmla="*/ 1469449 h 1802236"/>
              <a:gd name="connsiteX553" fmla="*/ 1637503 w 2961145"/>
              <a:gd name="connsiteY553" fmla="*/ 1470686 h 1802236"/>
              <a:gd name="connsiteX554" fmla="*/ 1640466 w 2961145"/>
              <a:gd name="connsiteY554" fmla="*/ 1471923 h 1802236"/>
              <a:gd name="connsiteX555" fmla="*/ 1643428 w 2961145"/>
              <a:gd name="connsiteY555" fmla="*/ 1473145 h 1802236"/>
              <a:gd name="connsiteX556" fmla="*/ 1646391 w 2961145"/>
              <a:gd name="connsiteY556" fmla="*/ 1474367 h 1802236"/>
              <a:gd name="connsiteX557" fmla="*/ 1649353 w 2961145"/>
              <a:gd name="connsiteY557" fmla="*/ 1475590 h 1802236"/>
              <a:gd name="connsiteX558" fmla="*/ 1652316 w 2961145"/>
              <a:gd name="connsiteY558" fmla="*/ 1476812 h 1802236"/>
              <a:gd name="connsiteX559" fmla="*/ 1655278 w 2961145"/>
              <a:gd name="connsiteY559" fmla="*/ 1478020 h 1802236"/>
              <a:gd name="connsiteX560" fmla="*/ 1658241 w 2961145"/>
              <a:gd name="connsiteY560" fmla="*/ 1479242 h 1802236"/>
              <a:gd name="connsiteX561" fmla="*/ 1661203 w 2961145"/>
              <a:gd name="connsiteY561" fmla="*/ 1480451 h 1802236"/>
              <a:gd name="connsiteX562" fmla="*/ 1664165 w 2961145"/>
              <a:gd name="connsiteY562" fmla="*/ 1481659 h 1802236"/>
              <a:gd name="connsiteX563" fmla="*/ 1667128 w 2961145"/>
              <a:gd name="connsiteY563" fmla="*/ 1482852 h 1802236"/>
              <a:gd name="connsiteX564" fmla="*/ 1670076 w 2961145"/>
              <a:gd name="connsiteY564" fmla="*/ 1484060 h 1802236"/>
              <a:gd name="connsiteX565" fmla="*/ 1673039 w 2961145"/>
              <a:gd name="connsiteY565" fmla="*/ 1485254 h 1802236"/>
              <a:gd name="connsiteX566" fmla="*/ 1676001 w 2961145"/>
              <a:gd name="connsiteY566" fmla="*/ 1486447 h 1802236"/>
              <a:gd name="connsiteX567" fmla="*/ 1678963 w 2961145"/>
              <a:gd name="connsiteY567" fmla="*/ 1487641 h 1802236"/>
              <a:gd name="connsiteX568" fmla="*/ 1681926 w 2961145"/>
              <a:gd name="connsiteY568" fmla="*/ 1488820 h 1802236"/>
              <a:gd name="connsiteX569" fmla="*/ 1684888 w 2961145"/>
              <a:gd name="connsiteY569" fmla="*/ 1490014 h 1802236"/>
              <a:gd name="connsiteX570" fmla="*/ 1687851 w 2961145"/>
              <a:gd name="connsiteY570" fmla="*/ 1491193 h 1802236"/>
              <a:gd name="connsiteX571" fmla="*/ 1690813 w 2961145"/>
              <a:gd name="connsiteY571" fmla="*/ 1492372 h 1802236"/>
              <a:gd name="connsiteX572" fmla="*/ 1693776 w 2961145"/>
              <a:gd name="connsiteY572" fmla="*/ 1493552 h 1802236"/>
              <a:gd name="connsiteX573" fmla="*/ 1696738 w 2961145"/>
              <a:gd name="connsiteY573" fmla="*/ 1494716 h 1802236"/>
              <a:gd name="connsiteX574" fmla="*/ 1699701 w 2961145"/>
              <a:gd name="connsiteY574" fmla="*/ 1495896 h 1802236"/>
              <a:gd name="connsiteX575" fmla="*/ 1702649 w 2961145"/>
              <a:gd name="connsiteY575" fmla="*/ 1497060 h 1802236"/>
              <a:gd name="connsiteX576" fmla="*/ 1705611 w 2961145"/>
              <a:gd name="connsiteY576" fmla="*/ 1498225 h 1802236"/>
              <a:gd name="connsiteX577" fmla="*/ 1708574 w 2961145"/>
              <a:gd name="connsiteY577" fmla="*/ 1499390 h 1802236"/>
              <a:gd name="connsiteX578" fmla="*/ 1711536 w 2961145"/>
              <a:gd name="connsiteY578" fmla="*/ 1500541 h 1802236"/>
              <a:gd name="connsiteX579" fmla="*/ 1714498 w 2961145"/>
              <a:gd name="connsiteY579" fmla="*/ 1501691 h 1802236"/>
              <a:gd name="connsiteX580" fmla="*/ 1717461 w 2961145"/>
              <a:gd name="connsiteY580" fmla="*/ 1502856 h 1802236"/>
              <a:gd name="connsiteX581" fmla="*/ 1720423 w 2961145"/>
              <a:gd name="connsiteY581" fmla="*/ 1504006 h 1802236"/>
              <a:gd name="connsiteX582" fmla="*/ 1723386 w 2961145"/>
              <a:gd name="connsiteY582" fmla="*/ 1505142 h 1802236"/>
              <a:gd name="connsiteX583" fmla="*/ 1726348 w 2961145"/>
              <a:gd name="connsiteY583" fmla="*/ 1506293 h 1802236"/>
              <a:gd name="connsiteX584" fmla="*/ 1729311 w 2961145"/>
              <a:gd name="connsiteY584" fmla="*/ 1507429 h 1802236"/>
              <a:gd name="connsiteX585" fmla="*/ 1732273 w 2961145"/>
              <a:gd name="connsiteY585" fmla="*/ 1508565 h 1802236"/>
              <a:gd name="connsiteX586" fmla="*/ 1735221 w 2961145"/>
              <a:gd name="connsiteY586" fmla="*/ 1509701 h 1802236"/>
              <a:gd name="connsiteX587" fmla="*/ 1738184 w 2961145"/>
              <a:gd name="connsiteY587" fmla="*/ 1510837 h 1802236"/>
              <a:gd name="connsiteX588" fmla="*/ 1741146 w 2961145"/>
              <a:gd name="connsiteY588" fmla="*/ 1511973 h 1802236"/>
              <a:gd name="connsiteX589" fmla="*/ 1744109 w 2961145"/>
              <a:gd name="connsiteY589" fmla="*/ 1513095 h 1802236"/>
              <a:gd name="connsiteX590" fmla="*/ 1747071 w 2961145"/>
              <a:gd name="connsiteY590" fmla="*/ 1514217 h 1802236"/>
              <a:gd name="connsiteX591" fmla="*/ 1750033 w 2961145"/>
              <a:gd name="connsiteY591" fmla="*/ 1515339 h 1802236"/>
              <a:gd name="connsiteX592" fmla="*/ 1752996 w 2961145"/>
              <a:gd name="connsiteY592" fmla="*/ 1516460 h 1802236"/>
              <a:gd name="connsiteX593" fmla="*/ 1755958 w 2961145"/>
              <a:gd name="connsiteY593" fmla="*/ 1517582 h 1802236"/>
              <a:gd name="connsiteX594" fmla="*/ 1758921 w 2961145"/>
              <a:gd name="connsiteY594" fmla="*/ 1518689 h 1802236"/>
              <a:gd name="connsiteX595" fmla="*/ 1761883 w 2961145"/>
              <a:gd name="connsiteY595" fmla="*/ 1519797 h 1802236"/>
              <a:gd name="connsiteX596" fmla="*/ 1764846 w 2961145"/>
              <a:gd name="connsiteY596" fmla="*/ 1520904 h 1802236"/>
              <a:gd name="connsiteX597" fmla="*/ 1767794 w 2961145"/>
              <a:gd name="connsiteY597" fmla="*/ 1522011 h 1802236"/>
              <a:gd name="connsiteX598" fmla="*/ 1770756 w 2961145"/>
              <a:gd name="connsiteY598" fmla="*/ 1523119 h 1802236"/>
              <a:gd name="connsiteX599" fmla="*/ 1773719 w 2961145"/>
              <a:gd name="connsiteY599" fmla="*/ 1524211 h 1802236"/>
              <a:gd name="connsiteX600" fmla="*/ 1776681 w 2961145"/>
              <a:gd name="connsiteY600" fmla="*/ 1525319 h 1802236"/>
              <a:gd name="connsiteX601" fmla="*/ 1779644 w 2961145"/>
              <a:gd name="connsiteY601" fmla="*/ 1526412 h 1802236"/>
              <a:gd name="connsiteX602" fmla="*/ 1782606 w 2961145"/>
              <a:gd name="connsiteY602" fmla="*/ 1527490 h 1802236"/>
              <a:gd name="connsiteX603" fmla="*/ 1785569 w 2961145"/>
              <a:gd name="connsiteY603" fmla="*/ 1528583 h 1802236"/>
              <a:gd name="connsiteX604" fmla="*/ 1788531 w 2961145"/>
              <a:gd name="connsiteY604" fmla="*/ 1529676 h 1802236"/>
              <a:gd name="connsiteX605" fmla="*/ 1791494 w 2961145"/>
              <a:gd name="connsiteY605" fmla="*/ 1530755 h 1802236"/>
              <a:gd name="connsiteX606" fmla="*/ 1794456 w 2961145"/>
              <a:gd name="connsiteY606" fmla="*/ 1531833 h 1802236"/>
              <a:gd name="connsiteX607" fmla="*/ 1797419 w 2961145"/>
              <a:gd name="connsiteY607" fmla="*/ 1532912 h 1802236"/>
              <a:gd name="connsiteX608" fmla="*/ 1800366 w 2961145"/>
              <a:gd name="connsiteY608" fmla="*/ 1533991 h 1802236"/>
              <a:gd name="connsiteX609" fmla="*/ 1803329 w 2961145"/>
              <a:gd name="connsiteY609" fmla="*/ 1535055 h 1802236"/>
              <a:gd name="connsiteX610" fmla="*/ 1806291 w 2961145"/>
              <a:gd name="connsiteY610" fmla="*/ 1536133 h 1802236"/>
              <a:gd name="connsiteX611" fmla="*/ 1809254 w 2961145"/>
              <a:gd name="connsiteY611" fmla="*/ 1537197 h 1802236"/>
              <a:gd name="connsiteX612" fmla="*/ 1812216 w 2961145"/>
              <a:gd name="connsiteY612" fmla="*/ 1538262 h 1802236"/>
              <a:gd name="connsiteX613" fmla="*/ 1815179 w 2961145"/>
              <a:gd name="connsiteY613" fmla="*/ 1539326 h 1802236"/>
              <a:gd name="connsiteX614" fmla="*/ 1818141 w 2961145"/>
              <a:gd name="connsiteY614" fmla="*/ 1540376 h 1802236"/>
              <a:gd name="connsiteX615" fmla="*/ 1821104 w 2961145"/>
              <a:gd name="connsiteY615" fmla="*/ 1541440 h 1802236"/>
              <a:gd name="connsiteX616" fmla="*/ 1824066 w 2961145"/>
              <a:gd name="connsiteY616" fmla="*/ 1542489 h 1802236"/>
              <a:gd name="connsiteX617" fmla="*/ 1827029 w 2961145"/>
              <a:gd name="connsiteY617" fmla="*/ 1543539 h 1802236"/>
              <a:gd name="connsiteX618" fmla="*/ 1829991 w 2961145"/>
              <a:gd name="connsiteY618" fmla="*/ 1544589 h 1802236"/>
              <a:gd name="connsiteX619" fmla="*/ 1832939 w 2961145"/>
              <a:gd name="connsiteY619" fmla="*/ 1545639 h 1802236"/>
              <a:gd name="connsiteX620" fmla="*/ 1835902 w 2961145"/>
              <a:gd name="connsiteY620" fmla="*/ 1546674 h 1802236"/>
              <a:gd name="connsiteX621" fmla="*/ 1838864 w 2961145"/>
              <a:gd name="connsiteY621" fmla="*/ 1547724 h 1802236"/>
              <a:gd name="connsiteX622" fmla="*/ 1841827 w 2961145"/>
              <a:gd name="connsiteY622" fmla="*/ 1548760 h 1802236"/>
              <a:gd name="connsiteX623" fmla="*/ 1844789 w 2961145"/>
              <a:gd name="connsiteY623" fmla="*/ 1549795 h 1802236"/>
              <a:gd name="connsiteX624" fmla="*/ 1847752 w 2961145"/>
              <a:gd name="connsiteY624" fmla="*/ 1550830 h 1802236"/>
              <a:gd name="connsiteX625" fmla="*/ 1850714 w 2961145"/>
              <a:gd name="connsiteY625" fmla="*/ 1551851 h 1802236"/>
              <a:gd name="connsiteX626" fmla="*/ 1853676 w 2961145"/>
              <a:gd name="connsiteY626" fmla="*/ 1552887 h 1802236"/>
              <a:gd name="connsiteX627" fmla="*/ 1856639 w 2961145"/>
              <a:gd name="connsiteY627" fmla="*/ 1553908 h 1802236"/>
              <a:gd name="connsiteX628" fmla="*/ 1859601 w 2961145"/>
              <a:gd name="connsiteY628" fmla="*/ 1554929 h 1802236"/>
              <a:gd name="connsiteX629" fmla="*/ 1862564 w 2961145"/>
              <a:gd name="connsiteY629" fmla="*/ 1555950 h 1802236"/>
              <a:gd name="connsiteX630" fmla="*/ 1865512 w 2961145"/>
              <a:gd name="connsiteY630" fmla="*/ 1556971 h 1802236"/>
              <a:gd name="connsiteX631" fmla="*/ 1868474 w 2961145"/>
              <a:gd name="connsiteY631" fmla="*/ 1557978 h 1802236"/>
              <a:gd name="connsiteX632" fmla="*/ 1871437 w 2961145"/>
              <a:gd name="connsiteY632" fmla="*/ 1558999 h 1802236"/>
              <a:gd name="connsiteX633" fmla="*/ 1874399 w 2961145"/>
              <a:gd name="connsiteY633" fmla="*/ 1560005 h 1802236"/>
              <a:gd name="connsiteX634" fmla="*/ 1877362 w 2961145"/>
              <a:gd name="connsiteY634" fmla="*/ 1561012 h 1802236"/>
              <a:gd name="connsiteX635" fmla="*/ 1880324 w 2961145"/>
              <a:gd name="connsiteY635" fmla="*/ 1562019 h 1802236"/>
              <a:gd name="connsiteX636" fmla="*/ 1883287 w 2961145"/>
              <a:gd name="connsiteY636" fmla="*/ 1563025 h 1802236"/>
              <a:gd name="connsiteX637" fmla="*/ 1886249 w 2961145"/>
              <a:gd name="connsiteY637" fmla="*/ 1564018 h 1802236"/>
              <a:gd name="connsiteX638" fmla="*/ 1889211 w 2961145"/>
              <a:gd name="connsiteY638" fmla="*/ 1565010 h 1802236"/>
              <a:gd name="connsiteX639" fmla="*/ 1892174 w 2961145"/>
              <a:gd name="connsiteY639" fmla="*/ 1566017 h 1802236"/>
              <a:gd name="connsiteX640" fmla="*/ 1895136 w 2961145"/>
              <a:gd name="connsiteY640" fmla="*/ 1567009 h 1802236"/>
              <a:gd name="connsiteX641" fmla="*/ 1898084 w 2961145"/>
              <a:gd name="connsiteY641" fmla="*/ 1567987 h 1802236"/>
              <a:gd name="connsiteX642" fmla="*/ 1901047 w 2961145"/>
              <a:gd name="connsiteY642" fmla="*/ 1568979 h 1802236"/>
              <a:gd name="connsiteX643" fmla="*/ 1904009 w 2961145"/>
              <a:gd name="connsiteY643" fmla="*/ 1569971 h 1802236"/>
              <a:gd name="connsiteX644" fmla="*/ 1906972 w 2961145"/>
              <a:gd name="connsiteY644" fmla="*/ 1570949 h 1802236"/>
              <a:gd name="connsiteX645" fmla="*/ 1909934 w 2961145"/>
              <a:gd name="connsiteY645" fmla="*/ 1571927 h 1802236"/>
              <a:gd name="connsiteX646" fmla="*/ 1912897 w 2961145"/>
              <a:gd name="connsiteY646" fmla="*/ 1572905 h 1802236"/>
              <a:gd name="connsiteX647" fmla="*/ 1915859 w 2961145"/>
              <a:gd name="connsiteY647" fmla="*/ 1573883 h 1802236"/>
              <a:gd name="connsiteX648" fmla="*/ 1918822 w 2961145"/>
              <a:gd name="connsiteY648" fmla="*/ 1574846 h 1802236"/>
              <a:gd name="connsiteX649" fmla="*/ 1921784 w 2961145"/>
              <a:gd name="connsiteY649" fmla="*/ 1575824 h 1802236"/>
              <a:gd name="connsiteX650" fmla="*/ 1924746 w 2961145"/>
              <a:gd name="connsiteY650" fmla="*/ 1576788 h 1802236"/>
              <a:gd name="connsiteX651" fmla="*/ 1927709 w 2961145"/>
              <a:gd name="connsiteY651" fmla="*/ 1577751 h 1802236"/>
              <a:gd name="connsiteX652" fmla="*/ 1930657 w 2961145"/>
              <a:gd name="connsiteY652" fmla="*/ 1578715 h 1802236"/>
              <a:gd name="connsiteX653" fmla="*/ 1933620 w 2961145"/>
              <a:gd name="connsiteY653" fmla="*/ 1579679 h 1802236"/>
              <a:gd name="connsiteX654" fmla="*/ 1936582 w 2961145"/>
              <a:gd name="connsiteY654" fmla="*/ 1580642 h 1802236"/>
              <a:gd name="connsiteX655" fmla="*/ 1939544 w 2961145"/>
              <a:gd name="connsiteY655" fmla="*/ 1581591 h 1802236"/>
              <a:gd name="connsiteX656" fmla="*/ 1942507 w 2961145"/>
              <a:gd name="connsiteY656" fmla="*/ 1582540 h 1802236"/>
              <a:gd name="connsiteX657" fmla="*/ 1945469 w 2961145"/>
              <a:gd name="connsiteY657" fmla="*/ 1583489 h 1802236"/>
              <a:gd name="connsiteX658" fmla="*/ 1948432 w 2961145"/>
              <a:gd name="connsiteY658" fmla="*/ 1584438 h 1802236"/>
              <a:gd name="connsiteX659" fmla="*/ 1951394 w 2961145"/>
              <a:gd name="connsiteY659" fmla="*/ 1585388 h 1802236"/>
              <a:gd name="connsiteX660" fmla="*/ 1954357 w 2961145"/>
              <a:gd name="connsiteY660" fmla="*/ 1586337 h 1802236"/>
              <a:gd name="connsiteX661" fmla="*/ 1957319 w 2961145"/>
              <a:gd name="connsiteY661" fmla="*/ 1587271 h 1802236"/>
              <a:gd name="connsiteX662" fmla="*/ 1960282 w 2961145"/>
              <a:gd name="connsiteY662" fmla="*/ 1588221 h 1802236"/>
              <a:gd name="connsiteX663" fmla="*/ 1963230 w 2961145"/>
              <a:gd name="connsiteY663" fmla="*/ 1589155 h 1802236"/>
              <a:gd name="connsiteX664" fmla="*/ 1966192 w 2961145"/>
              <a:gd name="connsiteY664" fmla="*/ 1590090 h 1802236"/>
              <a:gd name="connsiteX665" fmla="*/ 1969155 w 2961145"/>
              <a:gd name="connsiteY665" fmla="*/ 1591025 h 1802236"/>
              <a:gd name="connsiteX666" fmla="*/ 1972117 w 2961145"/>
              <a:gd name="connsiteY666" fmla="*/ 1591945 h 1802236"/>
              <a:gd name="connsiteX667" fmla="*/ 1975079 w 2961145"/>
              <a:gd name="connsiteY667" fmla="*/ 1592880 h 1802236"/>
              <a:gd name="connsiteX668" fmla="*/ 1978042 w 2961145"/>
              <a:gd name="connsiteY668" fmla="*/ 1593800 h 1802236"/>
              <a:gd name="connsiteX669" fmla="*/ 1981004 w 2961145"/>
              <a:gd name="connsiteY669" fmla="*/ 1594721 h 1802236"/>
              <a:gd name="connsiteX670" fmla="*/ 1983967 w 2961145"/>
              <a:gd name="connsiteY670" fmla="*/ 1595641 h 1802236"/>
              <a:gd name="connsiteX671" fmla="*/ 1986929 w 2961145"/>
              <a:gd name="connsiteY671" fmla="*/ 1596562 h 1802236"/>
              <a:gd name="connsiteX672" fmla="*/ 1989892 w 2961145"/>
              <a:gd name="connsiteY672" fmla="*/ 1597482 h 1802236"/>
              <a:gd name="connsiteX673" fmla="*/ 1992854 w 2961145"/>
              <a:gd name="connsiteY673" fmla="*/ 1598388 h 1802236"/>
              <a:gd name="connsiteX674" fmla="*/ 1995802 w 2961145"/>
              <a:gd name="connsiteY674" fmla="*/ 1599308 h 1802236"/>
              <a:gd name="connsiteX675" fmla="*/ 1998765 w 2961145"/>
              <a:gd name="connsiteY675" fmla="*/ 1600214 h 1802236"/>
              <a:gd name="connsiteX676" fmla="*/ 2001727 w 2961145"/>
              <a:gd name="connsiteY676" fmla="*/ 1601120 h 1802236"/>
              <a:gd name="connsiteX677" fmla="*/ 2004690 w 2961145"/>
              <a:gd name="connsiteY677" fmla="*/ 1602026 h 1802236"/>
              <a:gd name="connsiteX678" fmla="*/ 2007652 w 2961145"/>
              <a:gd name="connsiteY678" fmla="*/ 1602932 h 1802236"/>
              <a:gd name="connsiteX679" fmla="*/ 2010615 w 2961145"/>
              <a:gd name="connsiteY679" fmla="*/ 1603824 h 1802236"/>
              <a:gd name="connsiteX680" fmla="*/ 2013577 w 2961145"/>
              <a:gd name="connsiteY680" fmla="*/ 1604730 h 1802236"/>
              <a:gd name="connsiteX681" fmla="*/ 2016540 w 2961145"/>
              <a:gd name="connsiteY681" fmla="*/ 1605621 h 1802236"/>
              <a:gd name="connsiteX682" fmla="*/ 2019502 w 2961145"/>
              <a:gd name="connsiteY682" fmla="*/ 1606513 h 1802236"/>
              <a:gd name="connsiteX683" fmla="*/ 2022464 w 2961145"/>
              <a:gd name="connsiteY683" fmla="*/ 1607405 h 1802236"/>
              <a:gd name="connsiteX684" fmla="*/ 2025427 w 2961145"/>
              <a:gd name="connsiteY684" fmla="*/ 1608296 h 1802236"/>
              <a:gd name="connsiteX685" fmla="*/ 2028375 w 2961145"/>
              <a:gd name="connsiteY685" fmla="*/ 1609188 h 1802236"/>
              <a:gd name="connsiteX686" fmla="*/ 2031337 w 2961145"/>
              <a:gd name="connsiteY686" fmla="*/ 1610065 h 1802236"/>
              <a:gd name="connsiteX687" fmla="*/ 2034300 w 2961145"/>
              <a:gd name="connsiteY687" fmla="*/ 1610942 h 1802236"/>
              <a:gd name="connsiteX688" fmla="*/ 2037262 w 2961145"/>
              <a:gd name="connsiteY688" fmla="*/ 1611834 h 1802236"/>
              <a:gd name="connsiteX689" fmla="*/ 2040225 w 2961145"/>
              <a:gd name="connsiteY689" fmla="*/ 1612711 h 1802236"/>
              <a:gd name="connsiteX690" fmla="*/ 2043187 w 2961145"/>
              <a:gd name="connsiteY690" fmla="*/ 1613574 h 1802236"/>
              <a:gd name="connsiteX691" fmla="*/ 2046150 w 2961145"/>
              <a:gd name="connsiteY691" fmla="*/ 1614451 h 1802236"/>
              <a:gd name="connsiteX692" fmla="*/ 2049112 w 2961145"/>
              <a:gd name="connsiteY692" fmla="*/ 1615329 h 1802236"/>
              <a:gd name="connsiteX693" fmla="*/ 2052075 w 2961145"/>
              <a:gd name="connsiteY693" fmla="*/ 1616191 h 1802236"/>
              <a:gd name="connsiteX694" fmla="*/ 2055037 w 2961145"/>
              <a:gd name="connsiteY694" fmla="*/ 1617069 h 1802236"/>
              <a:gd name="connsiteX695" fmla="*/ 2057985 w 2961145"/>
              <a:gd name="connsiteY695" fmla="*/ 1617932 h 1802236"/>
              <a:gd name="connsiteX696" fmla="*/ 2060948 w 2961145"/>
              <a:gd name="connsiteY696" fmla="*/ 1618794 h 1802236"/>
              <a:gd name="connsiteX697" fmla="*/ 2063910 w 2961145"/>
              <a:gd name="connsiteY697" fmla="*/ 1619643 h 1802236"/>
              <a:gd name="connsiteX698" fmla="*/ 2066873 w 2961145"/>
              <a:gd name="connsiteY698" fmla="*/ 1620506 h 1802236"/>
              <a:gd name="connsiteX699" fmla="*/ 2069835 w 2961145"/>
              <a:gd name="connsiteY699" fmla="*/ 1621369 h 1802236"/>
              <a:gd name="connsiteX700" fmla="*/ 2072797 w 2961145"/>
              <a:gd name="connsiteY700" fmla="*/ 1622217 h 1802236"/>
              <a:gd name="connsiteX701" fmla="*/ 2075760 w 2961145"/>
              <a:gd name="connsiteY701" fmla="*/ 1623065 h 1802236"/>
              <a:gd name="connsiteX702" fmla="*/ 2078722 w 2961145"/>
              <a:gd name="connsiteY702" fmla="*/ 1623914 h 1802236"/>
              <a:gd name="connsiteX703" fmla="*/ 2081685 w 2961145"/>
              <a:gd name="connsiteY703" fmla="*/ 1624762 h 1802236"/>
              <a:gd name="connsiteX704" fmla="*/ 2084647 w 2961145"/>
              <a:gd name="connsiteY704" fmla="*/ 1625611 h 1802236"/>
              <a:gd name="connsiteX705" fmla="*/ 2087610 w 2961145"/>
              <a:gd name="connsiteY705" fmla="*/ 1626459 h 1802236"/>
              <a:gd name="connsiteX706" fmla="*/ 2090558 w 2961145"/>
              <a:gd name="connsiteY706" fmla="*/ 1627294 h 1802236"/>
              <a:gd name="connsiteX707" fmla="*/ 2093520 w 2961145"/>
              <a:gd name="connsiteY707" fmla="*/ 1628142 h 1802236"/>
              <a:gd name="connsiteX708" fmla="*/ 2096483 w 2961145"/>
              <a:gd name="connsiteY708" fmla="*/ 1628976 h 1802236"/>
              <a:gd name="connsiteX709" fmla="*/ 2099445 w 2961145"/>
              <a:gd name="connsiteY709" fmla="*/ 1629810 h 1802236"/>
              <a:gd name="connsiteX710" fmla="*/ 2102408 w 2961145"/>
              <a:gd name="connsiteY710" fmla="*/ 1630644 h 1802236"/>
              <a:gd name="connsiteX711" fmla="*/ 2105370 w 2961145"/>
              <a:gd name="connsiteY711" fmla="*/ 1631478 h 1802236"/>
              <a:gd name="connsiteX712" fmla="*/ 2108333 w 2961145"/>
              <a:gd name="connsiteY712" fmla="*/ 1632298 h 1802236"/>
              <a:gd name="connsiteX713" fmla="*/ 2111295 w 2961145"/>
              <a:gd name="connsiteY713" fmla="*/ 1633132 h 1802236"/>
              <a:gd name="connsiteX714" fmla="*/ 2114257 w 2961145"/>
              <a:gd name="connsiteY714" fmla="*/ 1633952 h 1802236"/>
              <a:gd name="connsiteX715" fmla="*/ 2117220 w 2961145"/>
              <a:gd name="connsiteY715" fmla="*/ 1634771 h 1802236"/>
              <a:gd name="connsiteX716" fmla="*/ 2120182 w 2961145"/>
              <a:gd name="connsiteY716" fmla="*/ 1635591 h 1802236"/>
              <a:gd name="connsiteX717" fmla="*/ 2123131 w 2961145"/>
              <a:gd name="connsiteY717" fmla="*/ 1636411 h 1802236"/>
              <a:gd name="connsiteX718" fmla="*/ 2126093 w 2961145"/>
              <a:gd name="connsiteY718" fmla="*/ 1637231 h 1802236"/>
              <a:gd name="connsiteX719" fmla="*/ 2129055 w 2961145"/>
              <a:gd name="connsiteY719" fmla="*/ 1638050 h 1802236"/>
              <a:gd name="connsiteX720" fmla="*/ 2132018 w 2961145"/>
              <a:gd name="connsiteY720" fmla="*/ 1638856 h 1802236"/>
              <a:gd name="connsiteX721" fmla="*/ 2134980 w 2961145"/>
              <a:gd name="connsiteY721" fmla="*/ 1639675 h 1802236"/>
              <a:gd name="connsiteX722" fmla="*/ 2137943 w 2961145"/>
              <a:gd name="connsiteY722" fmla="*/ 1640481 h 1802236"/>
              <a:gd name="connsiteX723" fmla="*/ 2140905 w 2961145"/>
              <a:gd name="connsiteY723" fmla="*/ 1641286 h 1802236"/>
              <a:gd name="connsiteX724" fmla="*/ 2143868 w 2961145"/>
              <a:gd name="connsiteY724" fmla="*/ 1642091 h 1802236"/>
              <a:gd name="connsiteX725" fmla="*/ 2146830 w 2961145"/>
              <a:gd name="connsiteY725" fmla="*/ 1642897 h 1802236"/>
              <a:gd name="connsiteX726" fmla="*/ 2149793 w 2961145"/>
              <a:gd name="connsiteY726" fmla="*/ 1643688 h 1802236"/>
              <a:gd name="connsiteX727" fmla="*/ 2152755 w 2961145"/>
              <a:gd name="connsiteY727" fmla="*/ 1644493 h 1802236"/>
              <a:gd name="connsiteX728" fmla="*/ 2155703 w 2961145"/>
              <a:gd name="connsiteY728" fmla="*/ 1645284 h 1802236"/>
              <a:gd name="connsiteX729" fmla="*/ 2158666 w 2961145"/>
              <a:gd name="connsiteY729" fmla="*/ 1646075 h 1802236"/>
              <a:gd name="connsiteX730" fmla="*/ 2161628 w 2961145"/>
              <a:gd name="connsiteY730" fmla="*/ 1646866 h 1802236"/>
              <a:gd name="connsiteX731" fmla="*/ 2164590 w 2961145"/>
              <a:gd name="connsiteY731" fmla="*/ 1647657 h 1802236"/>
              <a:gd name="connsiteX732" fmla="*/ 2167553 w 2961145"/>
              <a:gd name="connsiteY732" fmla="*/ 1648448 h 1802236"/>
              <a:gd name="connsiteX733" fmla="*/ 2170515 w 2961145"/>
              <a:gd name="connsiteY733" fmla="*/ 1649239 h 1802236"/>
              <a:gd name="connsiteX734" fmla="*/ 2173478 w 2961145"/>
              <a:gd name="connsiteY734" fmla="*/ 1650015 h 1802236"/>
              <a:gd name="connsiteX735" fmla="*/ 2176440 w 2961145"/>
              <a:gd name="connsiteY735" fmla="*/ 1650806 h 1802236"/>
              <a:gd name="connsiteX736" fmla="*/ 2179403 w 2961145"/>
              <a:gd name="connsiteY736" fmla="*/ 1651583 h 1802236"/>
              <a:gd name="connsiteX737" fmla="*/ 2182365 w 2961145"/>
              <a:gd name="connsiteY737" fmla="*/ 1652359 h 1802236"/>
              <a:gd name="connsiteX738" fmla="*/ 2185328 w 2961145"/>
              <a:gd name="connsiteY738" fmla="*/ 1653136 h 1802236"/>
              <a:gd name="connsiteX739" fmla="*/ 2188276 w 2961145"/>
              <a:gd name="connsiteY739" fmla="*/ 1653912 h 1802236"/>
              <a:gd name="connsiteX740" fmla="*/ 2191238 w 2961145"/>
              <a:gd name="connsiteY740" fmla="*/ 1654689 h 1802236"/>
              <a:gd name="connsiteX741" fmla="*/ 2194201 w 2961145"/>
              <a:gd name="connsiteY741" fmla="*/ 1655451 h 1802236"/>
              <a:gd name="connsiteX742" fmla="*/ 2197163 w 2961145"/>
              <a:gd name="connsiteY742" fmla="*/ 1656228 h 1802236"/>
              <a:gd name="connsiteX743" fmla="*/ 2200126 w 2961145"/>
              <a:gd name="connsiteY743" fmla="*/ 1656990 h 1802236"/>
              <a:gd name="connsiteX744" fmla="*/ 2203088 w 2961145"/>
              <a:gd name="connsiteY744" fmla="*/ 1657752 h 1802236"/>
              <a:gd name="connsiteX745" fmla="*/ 2206050 w 2961145"/>
              <a:gd name="connsiteY745" fmla="*/ 1658529 h 1802236"/>
              <a:gd name="connsiteX746" fmla="*/ 2209013 w 2961145"/>
              <a:gd name="connsiteY746" fmla="*/ 1659277 h 1802236"/>
              <a:gd name="connsiteX747" fmla="*/ 2211975 w 2961145"/>
              <a:gd name="connsiteY747" fmla="*/ 1660039 h 1802236"/>
              <a:gd name="connsiteX748" fmla="*/ 2214938 w 2961145"/>
              <a:gd name="connsiteY748" fmla="*/ 1660801 h 1802236"/>
              <a:gd name="connsiteX749" fmla="*/ 2217900 w 2961145"/>
              <a:gd name="connsiteY749" fmla="*/ 1661549 h 1802236"/>
              <a:gd name="connsiteX750" fmla="*/ 2220848 w 2961145"/>
              <a:gd name="connsiteY750" fmla="*/ 1662311 h 1802236"/>
              <a:gd name="connsiteX751" fmla="*/ 2223811 w 2961145"/>
              <a:gd name="connsiteY751" fmla="*/ 1663059 h 1802236"/>
              <a:gd name="connsiteX752" fmla="*/ 2226773 w 2961145"/>
              <a:gd name="connsiteY752" fmla="*/ 1663807 h 1802236"/>
              <a:gd name="connsiteX753" fmla="*/ 2229736 w 2961145"/>
              <a:gd name="connsiteY753" fmla="*/ 1664554 h 1802236"/>
              <a:gd name="connsiteX754" fmla="*/ 2232698 w 2961145"/>
              <a:gd name="connsiteY754" fmla="*/ 1665302 h 1802236"/>
              <a:gd name="connsiteX755" fmla="*/ 2235661 w 2961145"/>
              <a:gd name="connsiteY755" fmla="*/ 1666050 h 1802236"/>
              <a:gd name="connsiteX756" fmla="*/ 2238623 w 2961145"/>
              <a:gd name="connsiteY756" fmla="*/ 1666798 h 1802236"/>
              <a:gd name="connsiteX757" fmla="*/ 2241586 w 2961145"/>
              <a:gd name="connsiteY757" fmla="*/ 1667531 h 1802236"/>
              <a:gd name="connsiteX758" fmla="*/ 2244548 w 2961145"/>
              <a:gd name="connsiteY758" fmla="*/ 1668265 h 1802236"/>
              <a:gd name="connsiteX759" fmla="*/ 2247511 w 2961145"/>
              <a:gd name="connsiteY759" fmla="*/ 1669012 h 1802236"/>
              <a:gd name="connsiteX760" fmla="*/ 2250473 w 2961145"/>
              <a:gd name="connsiteY760" fmla="*/ 1669746 h 1802236"/>
              <a:gd name="connsiteX761" fmla="*/ 2253421 w 2961145"/>
              <a:gd name="connsiteY761" fmla="*/ 1670479 h 1802236"/>
              <a:gd name="connsiteX762" fmla="*/ 2256383 w 2961145"/>
              <a:gd name="connsiteY762" fmla="*/ 1671213 h 1802236"/>
              <a:gd name="connsiteX763" fmla="*/ 2259346 w 2961145"/>
              <a:gd name="connsiteY763" fmla="*/ 1671932 h 1802236"/>
              <a:gd name="connsiteX764" fmla="*/ 2262308 w 2961145"/>
              <a:gd name="connsiteY764" fmla="*/ 1672665 h 1802236"/>
              <a:gd name="connsiteX765" fmla="*/ 2265271 w 2961145"/>
              <a:gd name="connsiteY765" fmla="*/ 1673384 h 1802236"/>
              <a:gd name="connsiteX766" fmla="*/ 2268233 w 2961145"/>
              <a:gd name="connsiteY766" fmla="*/ 1674117 h 1802236"/>
              <a:gd name="connsiteX767" fmla="*/ 2271196 w 2961145"/>
              <a:gd name="connsiteY767" fmla="*/ 1674837 h 1802236"/>
              <a:gd name="connsiteX768" fmla="*/ 2274158 w 2961145"/>
              <a:gd name="connsiteY768" fmla="*/ 1675556 h 1802236"/>
              <a:gd name="connsiteX769" fmla="*/ 2277121 w 2961145"/>
              <a:gd name="connsiteY769" fmla="*/ 1676275 h 1802236"/>
              <a:gd name="connsiteX770" fmla="*/ 2280083 w 2961145"/>
              <a:gd name="connsiteY770" fmla="*/ 1676994 h 1802236"/>
              <a:gd name="connsiteX771" fmla="*/ 2283046 w 2961145"/>
              <a:gd name="connsiteY771" fmla="*/ 1677713 h 1802236"/>
              <a:gd name="connsiteX772" fmla="*/ 2285994 w 2961145"/>
              <a:gd name="connsiteY772" fmla="*/ 1678417 h 1802236"/>
              <a:gd name="connsiteX773" fmla="*/ 2288956 w 2961145"/>
              <a:gd name="connsiteY773" fmla="*/ 1679136 h 1802236"/>
              <a:gd name="connsiteX774" fmla="*/ 2291919 w 2961145"/>
              <a:gd name="connsiteY774" fmla="*/ 1679841 h 1802236"/>
              <a:gd name="connsiteX775" fmla="*/ 2294881 w 2961145"/>
              <a:gd name="connsiteY775" fmla="*/ 1680546 h 1802236"/>
              <a:gd name="connsiteX776" fmla="*/ 2297844 w 2961145"/>
              <a:gd name="connsiteY776" fmla="*/ 1681265 h 1802236"/>
              <a:gd name="connsiteX777" fmla="*/ 2300806 w 2961145"/>
              <a:gd name="connsiteY777" fmla="*/ 1681970 h 1802236"/>
              <a:gd name="connsiteX778" fmla="*/ 2303768 w 2961145"/>
              <a:gd name="connsiteY778" fmla="*/ 1682660 h 1802236"/>
              <a:gd name="connsiteX779" fmla="*/ 2306731 w 2961145"/>
              <a:gd name="connsiteY779" fmla="*/ 1683364 h 1802236"/>
              <a:gd name="connsiteX780" fmla="*/ 2309693 w 2961145"/>
              <a:gd name="connsiteY780" fmla="*/ 1684069 h 1802236"/>
              <a:gd name="connsiteX781" fmla="*/ 2312656 w 2961145"/>
              <a:gd name="connsiteY781" fmla="*/ 1684759 h 1802236"/>
              <a:gd name="connsiteX782" fmla="*/ 2315618 w 2961145"/>
              <a:gd name="connsiteY782" fmla="*/ 1685464 h 1802236"/>
              <a:gd name="connsiteX783" fmla="*/ 2318566 w 2961145"/>
              <a:gd name="connsiteY783" fmla="*/ 1686154 h 1802236"/>
              <a:gd name="connsiteX784" fmla="*/ 2321529 w 2961145"/>
              <a:gd name="connsiteY784" fmla="*/ 1686845 h 1802236"/>
              <a:gd name="connsiteX785" fmla="*/ 2324491 w 2961145"/>
              <a:gd name="connsiteY785" fmla="*/ 1687535 h 1802236"/>
              <a:gd name="connsiteX786" fmla="*/ 2327454 w 2961145"/>
              <a:gd name="connsiteY786" fmla="*/ 1688225 h 1802236"/>
              <a:gd name="connsiteX787" fmla="*/ 2330416 w 2961145"/>
              <a:gd name="connsiteY787" fmla="*/ 1688915 h 1802236"/>
              <a:gd name="connsiteX788" fmla="*/ 2333379 w 2961145"/>
              <a:gd name="connsiteY788" fmla="*/ 1689591 h 1802236"/>
              <a:gd name="connsiteX789" fmla="*/ 2336341 w 2961145"/>
              <a:gd name="connsiteY789" fmla="*/ 1690282 h 1802236"/>
              <a:gd name="connsiteX790" fmla="*/ 2339303 w 2961145"/>
              <a:gd name="connsiteY790" fmla="*/ 1690958 h 1802236"/>
              <a:gd name="connsiteX791" fmla="*/ 2342266 w 2961145"/>
              <a:gd name="connsiteY791" fmla="*/ 1691648 h 1802236"/>
              <a:gd name="connsiteX792" fmla="*/ 2345228 w 2961145"/>
              <a:gd name="connsiteY792" fmla="*/ 1692324 h 1802236"/>
              <a:gd name="connsiteX793" fmla="*/ 2348191 w 2961145"/>
              <a:gd name="connsiteY793" fmla="*/ 1693000 h 1802236"/>
              <a:gd name="connsiteX794" fmla="*/ 2351139 w 2961145"/>
              <a:gd name="connsiteY794" fmla="*/ 1693675 h 1802236"/>
              <a:gd name="connsiteX795" fmla="*/ 2354101 w 2961145"/>
              <a:gd name="connsiteY795" fmla="*/ 1694351 h 1802236"/>
              <a:gd name="connsiteX796" fmla="*/ 2357064 w 2961145"/>
              <a:gd name="connsiteY796" fmla="*/ 1695013 h 1802236"/>
              <a:gd name="connsiteX797" fmla="*/ 2360026 w 2961145"/>
              <a:gd name="connsiteY797" fmla="*/ 1695689 h 1802236"/>
              <a:gd name="connsiteX798" fmla="*/ 2362989 w 2961145"/>
              <a:gd name="connsiteY798" fmla="*/ 1696350 h 1802236"/>
              <a:gd name="connsiteX799" fmla="*/ 2365951 w 2961145"/>
              <a:gd name="connsiteY799" fmla="*/ 1697026 h 1802236"/>
              <a:gd name="connsiteX800" fmla="*/ 2368914 w 2961145"/>
              <a:gd name="connsiteY800" fmla="*/ 1697688 h 1802236"/>
              <a:gd name="connsiteX801" fmla="*/ 2371876 w 2961145"/>
              <a:gd name="connsiteY801" fmla="*/ 1698349 h 1802236"/>
              <a:gd name="connsiteX802" fmla="*/ 2374839 w 2961145"/>
              <a:gd name="connsiteY802" fmla="*/ 1699011 h 1802236"/>
              <a:gd name="connsiteX803" fmla="*/ 2377801 w 2961145"/>
              <a:gd name="connsiteY803" fmla="*/ 1699672 h 1802236"/>
              <a:gd name="connsiteX804" fmla="*/ 2380764 w 2961145"/>
              <a:gd name="connsiteY804" fmla="*/ 1700334 h 1802236"/>
              <a:gd name="connsiteX805" fmla="*/ 2383712 w 2961145"/>
              <a:gd name="connsiteY805" fmla="*/ 1700995 h 1802236"/>
              <a:gd name="connsiteX806" fmla="*/ 2386674 w 2961145"/>
              <a:gd name="connsiteY806" fmla="*/ 1701642 h 1802236"/>
              <a:gd name="connsiteX807" fmla="*/ 2389636 w 2961145"/>
              <a:gd name="connsiteY807" fmla="*/ 1702304 h 1802236"/>
              <a:gd name="connsiteX808" fmla="*/ 2392599 w 2961145"/>
              <a:gd name="connsiteY808" fmla="*/ 1702951 h 1802236"/>
              <a:gd name="connsiteX809" fmla="*/ 2395561 w 2961145"/>
              <a:gd name="connsiteY809" fmla="*/ 1703598 h 1802236"/>
              <a:gd name="connsiteX810" fmla="*/ 2398524 w 2961145"/>
              <a:gd name="connsiteY810" fmla="*/ 1704245 h 1802236"/>
              <a:gd name="connsiteX811" fmla="*/ 2401486 w 2961145"/>
              <a:gd name="connsiteY811" fmla="*/ 1704893 h 1802236"/>
              <a:gd name="connsiteX812" fmla="*/ 2404449 w 2961145"/>
              <a:gd name="connsiteY812" fmla="*/ 1705540 h 1802236"/>
              <a:gd name="connsiteX813" fmla="*/ 2407411 w 2961145"/>
              <a:gd name="connsiteY813" fmla="*/ 1706187 h 1802236"/>
              <a:gd name="connsiteX814" fmla="*/ 2410374 w 2961145"/>
              <a:gd name="connsiteY814" fmla="*/ 1706834 h 1802236"/>
              <a:gd name="connsiteX815" fmla="*/ 2413336 w 2961145"/>
              <a:gd name="connsiteY815" fmla="*/ 1707467 h 1802236"/>
              <a:gd name="connsiteX816" fmla="*/ 2416284 w 2961145"/>
              <a:gd name="connsiteY816" fmla="*/ 1708114 h 1802236"/>
              <a:gd name="connsiteX817" fmla="*/ 2419247 w 2961145"/>
              <a:gd name="connsiteY817" fmla="*/ 1708747 h 1802236"/>
              <a:gd name="connsiteX818" fmla="*/ 2422209 w 2961145"/>
              <a:gd name="connsiteY818" fmla="*/ 1709379 h 1802236"/>
              <a:gd name="connsiteX819" fmla="*/ 2425172 w 2961145"/>
              <a:gd name="connsiteY819" fmla="*/ 1710012 h 1802236"/>
              <a:gd name="connsiteX820" fmla="*/ 2428134 w 2961145"/>
              <a:gd name="connsiteY820" fmla="*/ 1710645 h 1802236"/>
              <a:gd name="connsiteX821" fmla="*/ 2431097 w 2961145"/>
              <a:gd name="connsiteY821" fmla="*/ 1711278 h 1802236"/>
              <a:gd name="connsiteX822" fmla="*/ 2434059 w 2961145"/>
              <a:gd name="connsiteY822" fmla="*/ 1711910 h 1802236"/>
              <a:gd name="connsiteX823" fmla="*/ 2437021 w 2961145"/>
              <a:gd name="connsiteY823" fmla="*/ 1712543 h 1802236"/>
              <a:gd name="connsiteX824" fmla="*/ 2439984 w 2961145"/>
              <a:gd name="connsiteY824" fmla="*/ 1713162 h 1802236"/>
              <a:gd name="connsiteX825" fmla="*/ 2442946 w 2961145"/>
              <a:gd name="connsiteY825" fmla="*/ 1713794 h 1802236"/>
              <a:gd name="connsiteX826" fmla="*/ 2445909 w 2961145"/>
              <a:gd name="connsiteY826" fmla="*/ 1714413 h 1802236"/>
              <a:gd name="connsiteX827" fmla="*/ 2448857 w 2961145"/>
              <a:gd name="connsiteY827" fmla="*/ 1715031 h 1802236"/>
              <a:gd name="connsiteX828" fmla="*/ 2451819 w 2961145"/>
              <a:gd name="connsiteY828" fmla="*/ 1715649 h 1802236"/>
              <a:gd name="connsiteX829" fmla="*/ 2454782 w 2961145"/>
              <a:gd name="connsiteY829" fmla="*/ 1716268 h 1802236"/>
              <a:gd name="connsiteX830" fmla="*/ 2457744 w 2961145"/>
              <a:gd name="connsiteY830" fmla="*/ 1716886 h 1802236"/>
              <a:gd name="connsiteX831" fmla="*/ 2460707 w 2961145"/>
              <a:gd name="connsiteY831" fmla="*/ 1717505 h 1802236"/>
              <a:gd name="connsiteX832" fmla="*/ 2463669 w 2961145"/>
              <a:gd name="connsiteY832" fmla="*/ 1718123 h 1802236"/>
              <a:gd name="connsiteX833" fmla="*/ 2466632 w 2961145"/>
              <a:gd name="connsiteY833" fmla="*/ 1718727 h 1802236"/>
              <a:gd name="connsiteX834" fmla="*/ 2469594 w 2961145"/>
              <a:gd name="connsiteY834" fmla="*/ 1719345 h 1802236"/>
              <a:gd name="connsiteX835" fmla="*/ 2472556 w 2961145"/>
              <a:gd name="connsiteY835" fmla="*/ 1719949 h 1802236"/>
              <a:gd name="connsiteX836" fmla="*/ 2475519 w 2961145"/>
              <a:gd name="connsiteY836" fmla="*/ 1720553 h 1802236"/>
              <a:gd name="connsiteX837" fmla="*/ 2478481 w 2961145"/>
              <a:gd name="connsiteY837" fmla="*/ 1721172 h 1802236"/>
              <a:gd name="connsiteX838" fmla="*/ 2481430 w 2961145"/>
              <a:gd name="connsiteY838" fmla="*/ 1721776 h 1802236"/>
              <a:gd name="connsiteX839" fmla="*/ 2484392 w 2961145"/>
              <a:gd name="connsiteY839" fmla="*/ 1722380 h 1802236"/>
              <a:gd name="connsiteX840" fmla="*/ 2487354 w 2961145"/>
              <a:gd name="connsiteY840" fmla="*/ 1722969 h 1802236"/>
              <a:gd name="connsiteX841" fmla="*/ 2490317 w 2961145"/>
              <a:gd name="connsiteY841" fmla="*/ 1723573 h 1802236"/>
              <a:gd name="connsiteX842" fmla="*/ 2493279 w 2961145"/>
              <a:gd name="connsiteY842" fmla="*/ 1724177 h 1802236"/>
              <a:gd name="connsiteX843" fmla="*/ 2496242 w 2961145"/>
              <a:gd name="connsiteY843" fmla="*/ 1724767 h 1802236"/>
              <a:gd name="connsiteX844" fmla="*/ 2499204 w 2961145"/>
              <a:gd name="connsiteY844" fmla="*/ 1725371 h 1802236"/>
              <a:gd name="connsiteX845" fmla="*/ 2502167 w 2961145"/>
              <a:gd name="connsiteY845" fmla="*/ 1725961 h 1802236"/>
              <a:gd name="connsiteX846" fmla="*/ 2505129 w 2961145"/>
              <a:gd name="connsiteY846" fmla="*/ 1726550 h 1802236"/>
              <a:gd name="connsiteX847" fmla="*/ 2508092 w 2961145"/>
              <a:gd name="connsiteY847" fmla="*/ 1727140 h 1802236"/>
              <a:gd name="connsiteX848" fmla="*/ 2511040 w 2961145"/>
              <a:gd name="connsiteY848" fmla="*/ 1727729 h 1802236"/>
              <a:gd name="connsiteX849" fmla="*/ 2514002 w 2961145"/>
              <a:gd name="connsiteY849" fmla="*/ 1728319 h 1802236"/>
              <a:gd name="connsiteX850" fmla="*/ 2516965 w 2961145"/>
              <a:gd name="connsiteY850" fmla="*/ 1728909 h 1802236"/>
              <a:gd name="connsiteX851" fmla="*/ 2519927 w 2961145"/>
              <a:gd name="connsiteY851" fmla="*/ 1729498 h 1802236"/>
              <a:gd name="connsiteX852" fmla="*/ 2522889 w 2961145"/>
              <a:gd name="connsiteY852" fmla="*/ 1730088 h 1802236"/>
              <a:gd name="connsiteX853" fmla="*/ 2525852 w 2961145"/>
              <a:gd name="connsiteY853" fmla="*/ 1730663 h 1802236"/>
              <a:gd name="connsiteX854" fmla="*/ 2528814 w 2961145"/>
              <a:gd name="connsiteY854" fmla="*/ 1731238 h 1802236"/>
              <a:gd name="connsiteX855" fmla="*/ 2531777 w 2961145"/>
              <a:gd name="connsiteY855" fmla="*/ 1731828 h 1802236"/>
              <a:gd name="connsiteX856" fmla="*/ 2534739 w 2961145"/>
              <a:gd name="connsiteY856" fmla="*/ 1732403 h 1802236"/>
              <a:gd name="connsiteX857" fmla="*/ 2537702 w 2961145"/>
              <a:gd name="connsiteY857" fmla="*/ 1732978 h 1802236"/>
              <a:gd name="connsiteX858" fmla="*/ 2540664 w 2961145"/>
              <a:gd name="connsiteY858" fmla="*/ 1733554 h 1802236"/>
              <a:gd name="connsiteX859" fmla="*/ 2543612 w 2961145"/>
              <a:gd name="connsiteY859" fmla="*/ 1734129 h 1802236"/>
              <a:gd name="connsiteX860" fmla="*/ 2546575 w 2961145"/>
              <a:gd name="connsiteY860" fmla="*/ 1734704 h 1802236"/>
              <a:gd name="connsiteX861" fmla="*/ 2549537 w 2961145"/>
              <a:gd name="connsiteY861" fmla="*/ 1735279 h 1802236"/>
              <a:gd name="connsiteX862" fmla="*/ 2552500 w 2961145"/>
              <a:gd name="connsiteY862" fmla="*/ 1735840 h 1802236"/>
              <a:gd name="connsiteX863" fmla="*/ 2555462 w 2961145"/>
              <a:gd name="connsiteY863" fmla="*/ 1736415 h 1802236"/>
              <a:gd name="connsiteX864" fmla="*/ 2558425 w 2961145"/>
              <a:gd name="connsiteY864" fmla="*/ 1736976 h 1802236"/>
              <a:gd name="connsiteX865" fmla="*/ 2561387 w 2961145"/>
              <a:gd name="connsiteY865" fmla="*/ 1737537 h 1802236"/>
              <a:gd name="connsiteX866" fmla="*/ 2564350 w 2961145"/>
              <a:gd name="connsiteY866" fmla="*/ 1738112 h 1802236"/>
              <a:gd name="connsiteX867" fmla="*/ 2567312 w 2961145"/>
              <a:gd name="connsiteY867" fmla="*/ 1738673 h 1802236"/>
              <a:gd name="connsiteX868" fmla="*/ 2570274 w 2961145"/>
              <a:gd name="connsiteY868" fmla="*/ 1739234 h 1802236"/>
              <a:gd name="connsiteX869" fmla="*/ 2573237 w 2961145"/>
              <a:gd name="connsiteY869" fmla="*/ 1739795 h 1802236"/>
              <a:gd name="connsiteX870" fmla="*/ 2576185 w 2961145"/>
              <a:gd name="connsiteY870" fmla="*/ 1740341 h 1802236"/>
              <a:gd name="connsiteX871" fmla="*/ 2579147 w 2961145"/>
              <a:gd name="connsiteY871" fmla="*/ 1740902 h 1802236"/>
              <a:gd name="connsiteX872" fmla="*/ 2582110 w 2961145"/>
              <a:gd name="connsiteY872" fmla="*/ 1741463 h 1802236"/>
              <a:gd name="connsiteX873" fmla="*/ 2585072 w 2961145"/>
              <a:gd name="connsiteY873" fmla="*/ 1742010 h 1802236"/>
              <a:gd name="connsiteX874" fmla="*/ 2588035 w 2961145"/>
              <a:gd name="connsiteY874" fmla="*/ 1742570 h 1802236"/>
              <a:gd name="connsiteX875" fmla="*/ 2590997 w 2961145"/>
              <a:gd name="connsiteY875" fmla="*/ 1743117 h 1802236"/>
              <a:gd name="connsiteX876" fmla="*/ 2593960 w 2961145"/>
              <a:gd name="connsiteY876" fmla="*/ 1743663 h 1802236"/>
              <a:gd name="connsiteX877" fmla="*/ 2596922 w 2961145"/>
              <a:gd name="connsiteY877" fmla="*/ 1744224 h 1802236"/>
              <a:gd name="connsiteX878" fmla="*/ 2599885 w 2961145"/>
              <a:gd name="connsiteY878" fmla="*/ 1744771 h 1802236"/>
              <a:gd name="connsiteX879" fmla="*/ 2602847 w 2961145"/>
              <a:gd name="connsiteY879" fmla="*/ 1745317 h 1802236"/>
              <a:gd name="connsiteX880" fmla="*/ 2605809 w 2961145"/>
              <a:gd name="connsiteY880" fmla="*/ 1745849 h 1802236"/>
              <a:gd name="connsiteX881" fmla="*/ 2608758 w 2961145"/>
              <a:gd name="connsiteY881" fmla="*/ 1746396 h 1802236"/>
              <a:gd name="connsiteX882" fmla="*/ 2611720 w 2961145"/>
              <a:gd name="connsiteY882" fmla="*/ 1746942 h 1802236"/>
              <a:gd name="connsiteX883" fmla="*/ 2614683 w 2961145"/>
              <a:gd name="connsiteY883" fmla="*/ 1747474 h 1802236"/>
              <a:gd name="connsiteX884" fmla="*/ 2617645 w 2961145"/>
              <a:gd name="connsiteY884" fmla="*/ 1748021 h 1802236"/>
              <a:gd name="connsiteX885" fmla="*/ 2620607 w 2961145"/>
              <a:gd name="connsiteY885" fmla="*/ 1748553 h 1802236"/>
              <a:gd name="connsiteX886" fmla="*/ 2623570 w 2961145"/>
              <a:gd name="connsiteY886" fmla="*/ 1749099 h 1802236"/>
              <a:gd name="connsiteX887" fmla="*/ 2626532 w 2961145"/>
              <a:gd name="connsiteY887" fmla="*/ 1749631 h 1802236"/>
              <a:gd name="connsiteX888" fmla="*/ 2629495 w 2961145"/>
              <a:gd name="connsiteY888" fmla="*/ 1750163 h 1802236"/>
              <a:gd name="connsiteX889" fmla="*/ 2632457 w 2961145"/>
              <a:gd name="connsiteY889" fmla="*/ 1750696 h 1802236"/>
              <a:gd name="connsiteX890" fmla="*/ 2635420 w 2961145"/>
              <a:gd name="connsiteY890" fmla="*/ 1751228 h 1802236"/>
              <a:gd name="connsiteX891" fmla="*/ 2638382 w 2961145"/>
              <a:gd name="connsiteY891" fmla="*/ 1751760 h 1802236"/>
              <a:gd name="connsiteX892" fmla="*/ 2641330 w 2961145"/>
              <a:gd name="connsiteY892" fmla="*/ 1752292 h 1802236"/>
              <a:gd name="connsiteX893" fmla="*/ 2644293 w 2961145"/>
              <a:gd name="connsiteY893" fmla="*/ 1752809 h 1802236"/>
              <a:gd name="connsiteX894" fmla="*/ 2647255 w 2961145"/>
              <a:gd name="connsiteY894" fmla="*/ 1753342 h 1802236"/>
              <a:gd name="connsiteX895" fmla="*/ 2650218 w 2961145"/>
              <a:gd name="connsiteY895" fmla="*/ 1753859 h 1802236"/>
              <a:gd name="connsiteX896" fmla="*/ 2653180 w 2961145"/>
              <a:gd name="connsiteY896" fmla="*/ 1754392 h 1802236"/>
              <a:gd name="connsiteX897" fmla="*/ 2656142 w 2961145"/>
              <a:gd name="connsiteY897" fmla="*/ 1754909 h 1802236"/>
              <a:gd name="connsiteX898" fmla="*/ 2659105 w 2961145"/>
              <a:gd name="connsiteY898" fmla="*/ 1755427 h 1802236"/>
              <a:gd name="connsiteX899" fmla="*/ 2662067 w 2961145"/>
              <a:gd name="connsiteY899" fmla="*/ 1755945 h 1802236"/>
              <a:gd name="connsiteX900" fmla="*/ 2665030 w 2961145"/>
              <a:gd name="connsiteY900" fmla="*/ 1756462 h 1802236"/>
              <a:gd name="connsiteX901" fmla="*/ 2667992 w 2961145"/>
              <a:gd name="connsiteY901" fmla="*/ 1756980 h 1802236"/>
              <a:gd name="connsiteX902" fmla="*/ 2670955 w 2961145"/>
              <a:gd name="connsiteY902" fmla="*/ 1757498 h 1802236"/>
              <a:gd name="connsiteX903" fmla="*/ 2673903 w 2961145"/>
              <a:gd name="connsiteY903" fmla="*/ 1758016 h 1802236"/>
              <a:gd name="connsiteX904" fmla="*/ 2676865 w 2961145"/>
              <a:gd name="connsiteY904" fmla="*/ 1758519 h 1802236"/>
              <a:gd name="connsiteX905" fmla="*/ 2679828 w 2961145"/>
              <a:gd name="connsiteY905" fmla="*/ 1759037 h 1802236"/>
              <a:gd name="connsiteX906" fmla="*/ 2682790 w 2961145"/>
              <a:gd name="connsiteY906" fmla="*/ 1759540 h 1802236"/>
              <a:gd name="connsiteX907" fmla="*/ 2685753 w 2961145"/>
              <a:gd name="connsiteY907" fmla="*/ 1760058 h 1802236"/>
              <a:gd name="connsiteX908" fmla="*/ 2688715 w 2961145"/>
              <a:gd name="connsiteY908" fmla="*/ 1760561 h 1802236"/>
              <a:gd name="connsiteX909" fmla="*/ 2691677 w 2961145"/>
              <a:gd name="connsiteY909" fmla="*/ 1761064 h 1802236"/>
              <a:gd name="connsiteX910" fmla="*/ 2694640 w 2961145"/>
              <a:gd name="connsiteY910" fmla="*/ 1761582 h 1802236"/>
              <a:gd name="connsiteX911" fmla="*/ 2697602 w 2961145"/>
              <a:gd name="connsiteY911" fmla="*/ 1762085 h 1802236"/>
              <a:gd name="connsiteX912" fmla="*/ 2700565 w 2961145"/>
              <a:gd name="connsiteY912" fmla="*/ 1762589 h 1802236"/>
              <a:gd name="connsiteX913" fmla="*/ 2703528 w 2961145"/>
              <a:gd name="connsiteY913" fmla="*/ 1763077 h 1802236"/>
              <a:gd name="connsiteX914" fmla="*/ 2706475 w 2961145"/>
              <a:gd name="connsiteY914" fmla="*/ 1763581 h 1802236"/>
              <a:gd name="connsiteX915" fmla="*/ 2709438 w 2961145"/>
              <a:gd name="connsiteY915" fmla="*/ 1764084 h 1802236"/>
              <a:gd name="connsiteX916" fmla="*/ 2712400 w 2961145"/>
              <a:gd name="connsiteY916" fmla="*/ 1764573 h 1802236"/>
              <a:gd name="connsiteX917" fmla="*/ 2715363 w 2961145"/>
              <a:gd name="connsiteY917" fmla="*/ 1765076 h 1802236"/>
              <a:gd name="connsiteX918" fmla="*/ 2718325 w 2961145"/>
              <a:gd name="connsiteY918" fmla="*/ 1765565 h 1802236"/>
              <a:gd name="connsiteX919" fmla="*/ 2721288 w 2961145"/>
              <a:gd name="connsiteY919" fmla="*/ 1766069 h 1802236"/>
              <a:gd name="connsiteX920" fmla="*/ 2724250 w 2961145"/>
              <a:gd name="connsiteY920" fmla="*/ 1766558 h 1802236"/>
              <a:gd name="connsiteX921" fmla="*/ 2727213 w 2961145"/>
              <a:gd name="connsiteY921" fmla="*/ 1767047 h 1802236"/>
              <a:gd name="connsiteX922" fmla="*/ 2730175 w 2961145"/>
              <a:gd name="connsiteY922" fmla="*/ 1767536 h 1802236"/>
              <a:gd name="connsiteX923" fmla="*/ 2733138 w 2961145"/>
              <a:gd name="connsiteY923" fmla="*/ 1768025 h 1802236"/>
              <a:gd name="connsiteX924" fmla="*/ 2736100 w 2961145"/>
              <a:gd name="connsiteY924" fmla="*/ 1768513 h 1802236"/>
              <a:gd name="connsiteX925" fmla="*/ 2739048 w 2961145"/>
              <a:gd name="connsiteY925" fmla="*/ 1769002 h 1802236"/>
              <a:gd name="connsiteX926" fmla="*/ 2742010 w 2961145"/>
              <a:gd name="connsiteY926" fmla="*/ 1769491 h 1802236"/>
              <a:gd name="connsiteX927" fmla="*/ 2744973 w 2961145"/>
              <a:gd name="connsiteY927" fmla="*/ 1769980 h 1802236"/>
              <a:gd name="connsiteX928" fmla="*/ 2747935 w 2961145"/>
              <a:gd name="connsiteY928" fmla="*/ 1770455 h 1802236"/>
              <a:gd name="connsiteX929" fmla="*/ 2750898 w 2961145"/>
              <a:gd name="connsiteY929" fmla="*/ 1770944 h 1802236"/>
              <a:gd name="connsiteX930" fmla="*/ 2753861 w 2961145"/>
              <a:gd name="connsiteY930" fmla="*/ 1771418 h 1802236"/>
              <a:gd name="connsiteX931" fmla="*/ 2756823 w 2961145"/>
              <a:gd name="connsiteY931" fmla="*/ 1771893 h 1802236"/>
              <a:gd name="connsiteX932" fmla="*/ 2759785 w 2961145"/>
              <a:gd name="connsiteY932" fmla="*/ 1772382 h 1802236"/>
              <a:gd name="connsiteX933" fmla="*/ 2762748 w 2961145"/>
              <a:gd name="connsiteY933" fmla="*/ 1772857 h 1802236"/>
              <a:gd name="connsiteX934" fmla="*/ 2765710 w 2961145"/>
              <a:gd name="connsiteY934" fmla="*/ 1773331 h 1802236"/>
              <a:gd name="connsiteX935" fmla="*/ 2768673 w 2961145"/>
              <a:gd name="connsiteY935" fmla="*/ 1773806 h 1802236"/>
              <a:gd name="connsiteX936" fmla="*/ 2771621 w 2961145"/>
              <a:gd name="connsiteY936" fmla="*/ 1774280 h 1802236"/>
              <a:gd name="connsiteX937" fmla="*/ 2774583 w 2961145"/>
              <a:gd name="connsiteY937" fmla="*/ 1774755 h 1802236"/>
              <a:gd name="connsiteX938" fmla="*/ 2777546 w 2961145"/>
              <a:gd name="connsiteY938" fmla="*/ 1775215 h 1802236"/>
              <a:gd name="connsiteX939" fmla="*/ 2780508 w 2961145"/>
              <a:gd name="connsiteY939" fmla="*/ 1775689 h 1802236"/>
              <a:gd name="connsiteX940" fmla="*/ 2783470 w 2961145"/>
              <a:gd name="connsiteY940" fmla="*/ 1776164 h 1802236"/>
              <a:gd name="connsiteX941" fmla="*/ 2786433 w 2961145"/>
              <a:gd name="connsiteY941" fmla="*/ 1776624 h 1802236"/>
              <a:gd name="connsiteX942" fmla="*/ 2789396 w 2961145"/>
              <a:gd name="connsiteY942" fmla="*/ 1777099 h 1802236"/>
              <a:gd name="connsiteX943" fmla="*/ 2792358 w 2961145"/>
              <a:gd name="connsiteY943" fmla="*/ 1777559 h 1802236"/>
              <a:gd name="connsiteX944" fmla="*/ 2795320 w 2961145"/>
              <a:gd name="connsiteY944" fmla="*/ 1778019 h 1802236"/>
              <a:gd name="connsiteX945" fmla="*/ 2798283 w 2961145"/>
              <a:gd name="connsiteY945" fmla="*/ 1778479 h 1802236"/>
              <a:gd name="connsiteX946" fmla="*/ 2801245 w 2961145"/>
              <a:gd name="connsiteY946" fmla="*/ 1778940 h 1802236"/>
              <a:gd name="connsiteX947" fmla="*/ 2804194 w 2961145"/>
              <a:gd name="connsiteY947" fmla="*/ 1779414 h 1802236"/>
              <a:gd name="connsiteX948" fmla="*/ 2807156 w 2961145"/>
              <a:gd name="connsiteY948" fmla="*/ 1779860 h 1802236"/>
              <a:gd name="connsiteX949" fmla="*/ 2810118 w 2961145"/>
              <a:gd name="connsiteY949" fmla="*/ 1780320 h 1802236"/>
              <a:gd name="connsiteX950" fmla="*/ 2813081 w 2961145"/>
              <a:gd name="connsiteY950" fmla="*/ 1780780 h 1802236"/>
              <a:gd name="connsiteX951" fmla="*/ 2816043 w 2961145"/>
              <a:gd name="connsiteY951" fmla="*/ 1781240 h 1802236"/>
              <a:gd name="connsiteX952" fmla="*/ 2819006 w 2961145"/>
              <a:gd name="connsiteY952" fmla="*/ 1781686 h 1802236"/>
              <a:gd name="connsiteX953" fmla="*/ 2821968 w 2961145"/>
              <a:gd name="connsiteY953" fmla="*/ 1782146 h 1802236"/>
              <a:gd name="connsiteX954" fmla="*/ 2824931 w 2961145"/>
              <a:gd name="connsiteY954" fmla="*/ 1782592 h 1802236"/>
              <a:gd name="connsiteX955" fmla="*/ 2827893 w 2961145"/>
              <a:gd name="connsiteY955" fmla="*/ 1783052 h 1802236"/>
              <a:gd name="connsiteX956" fmla="*/ 2830855 w 2961145"/>
              <a:gd name="connsiteY956" fmla="*/ 1783498 h 1802236"/>
              <a:gd name="connsiteX957" fmla="*/ 2833818 w 2961145"/>
              <a:gd name="connsiteY957" fmla="*/ 1783944 h 1802236"/>
              <a:gd name="connsiteX958" fmla="*/ 2836766 w 2961145"/>
              <a:gd name="connsiteY958" fmla="*/ 1784404 h 1802236"/>
              <a:gd name="connsiteX959" fmla="*/ 2839729 w 2961145"/>
              <a:gd name="connsiteY959" fmla="*/ 1784850 h 1802236"/>
              <a:gd name="connsiteX960" fmla="*/ 2842691 w 2961145"/>
              <a:gd name="connsiteY960" fmla="*/ 1785296 h 1802236"/>
              <a:gd name="connsiteX961" fmla="*/ 2845653 w 2961145"/>
              <a:gd name="connsiteY961" fmla="*/ 1785742 h 1802236"/>
              <a:gd name="connsiteX962" fmla="*/ 2848616 w 2961145"/>
              <a:gd name="connsiteY962" fmla="*/ 1786173 h 1802236"/>
              <a:gd name="connsiteX963" fmla="*/ 2851578 w 2961145"/>
              <a:gd name="connsiteY963" fmla="*/ 1786619 h 1802236"/>
              <a:gd name="connsiteX964" fmla="*/ 2854541 w 2961145"/>
              <a:gd name="connsiteY964" fmla="*/ 1787065 h 1802236"/>
              <a:gd name="connsiteX965" fmla="*/ 2857503 w 2961145"/>
              <a:gd name="connsiteY965" fmla="*/ 1787511 h 1802236"/>
              <a:gd name="connsiteX966" fmla="*/ 2860466 w 2961145"/>
              <a:gd name="connsiteY966" fmla="*/ 1787942 h 1802236"/>
              <a:gd name="connsiteX967" fmla="*/ 2863428 w 2961145"/>
              <a:gd name="connsiteY967" fmla="*/ 1788388 h 1802236"/>
              <a:gd name="connsiteX968" fmla="*/ 2866391 w 2961145"/>
              <a:gd name="connsiteY968" fmla="*/ 1788819 h 1802236"/>
              <a:gd name="connsiteX969" fmla="*/ 2869339 w 2961145"/>
              <a:gd name="connsiteY969" fmla="*/ 1789251 h 1802236"/>
              <a:gd name="connsiteX970" fmla="*/ 2872301 w 2961145"/>
              <a:gd name="connsiteY970" fmla="*/ 1789682 h 1802236"/>
              <a:gd name="connsiteX971" fmla="*/ 2875264 w 2961145"/>
              <a:gd name="connsiteY971" fmla="*/ 1790128 h 1802236"/>
              <a:gd name="connsiteX972" fmla="*/ 2878226 w 2961145"/>
              <a:gd name="connsiteY972" fmla="*/ 1790559 h 1802236"/>
              <a:gd name="connsiteX973" fmla="*/ 2881188 w 2961145"/>
              <a:gd name="connsiteY973" fmla="*/ 1790991 h 1802236"/>
              <a:gd name="connsiteX974" fmla="*/ 2884151 w 2961145"/>
              <a:gd name="connsiteY974" fmla="*/ 1791422 h 1802236"/>
              <a:gd name="connsiteX975" fmla="*/ 2887113 w 2961145"/>
              <a:gd name="connsiteY975" fmla="*/ 1791854 h 1802236"/>
              <a:gd name="connsiteX976" fmla="*/ 2890076 w 2961145"/>
              <a:gd name="connsiteY976" fmla="*/ 1792271 h 1802236"/>
              <a:gd name="connsiteX977" fmla="*/ 2893038 w 2961145"/>
              <a:gd name="connsiteY977" fmla="*/ 1792702 h 1802236"/>
              <a:gd name="connsiteX978" fmla="*/ 2896001 w 2961145"/>
              <a:gd name="connsiteY978" fmla="*/ 1793133 h 1802236"/>
              <a:gd name="connsiteX979" fmla="*/ 2898963 w 2961145"/>
              <a:gd name="connsiteY979" fmla="*/ 1793551 h 1802236"/>
              <a:gd name="connsiteX980" fmla="*/ 2901911 w 2961145"/>
              <a:gd name="connsiteY980" fmla="*/ 1793982 h 1802236"/>
              <a:gd name="connsiteX981" fmla="*/ 2904874 w 2961145"/>
              <a:gd name="connsiteY981" fmla="*/ 1794399 h 1802236"/>
              <a:gd name="connsiteX982" fmla="*/ 2907836 w 2961145"/>
              <a:gd name="connsiteY982" fmla="*/ 1794816 h 1802236"/>
              <a:gd name="connsiteX983" fmla="*/ 2910799 w 2961145"/>
              <a:gd name="connsiteY983" fmla="*/ 1795247 h 1802236"/>
              <a:gd name="connsiteX984" fmla="*/ 2913761 w 2961145"/>
              <a:gd name="connsiteY984" fmla="*/ 1795665 h 1802236"/>
              <a:gd name="connsiteX985" fmla="*/ 2916724 w 2961145"/>
              <a:gd name="connsiteY985" fmla="*/ 1796082 h 1802236"/>
              <a:gd name="connsiteX986" fmla="*/ 2919686 w 2961145"/>
              <a:gd name="connsiteY986" fmla="*/ 1796499 h 1802236"/>
              <a:gd name="connsiteX987" fmla="*/ 2922648 w 2961145"/>
              <a:gd name="connsiteY987" fmla="*/ 1796916 h 1802236"/>
              <a:gd name="connsiteX988" fmla="*/ 2925611 w 2961145"/>
              <a:gd name="connsiteY988" fmla="*/ 1797333 h 1802236"/>
              <a:gd name="connsiteX989" fmla="*/ 2928574 w 2961145"/>
              <a:gd name="connsiteY989" fmla="*/ 1797750 h 1802236"/>
              <a:gd name="connsiteX990" fmla="*/ 2931536 w 2961145"/>
              <a:gd name="connsiteY990" fmla="*/ 1798167 h 1802236"/>
              <a:gd name="connsiteX991" fmla="*/ 2934484 w 2961145"/>
              <a:gd name="connsiteY991" fmla="*/ 1798569 h 1802236"/>
              <a:gd name="connsiteX992" fmla="*/ 2937446 w 2961145"/>
              <a:gd name="connsiteY992" fmla="*/ 1798987 h 1802236"/>
              <a:gd name="connsiteX993" fmla="*/ 2940409 w 2961145"/>
              <a:gd name="connsiteY993" fmla="*/ 1799389 h 1802236"/>
              <a:gd name="connsiteX994" fmla="*/ 2943371 w 2961145"/>
              <a:gd name="connsiteY994" fmla="*/ 1799806 h 1802236"/>
              <a:gd name="connsiteX995" fmla="*/ 2946334 w 2961145"/>
              <a:gd name="connsiteY995" fmla="*/ 1800209 h 1802236"/>
              <a:gd name="connsiteX996" fmla="*/ 2949296 w 2961145"/>
              <a:gd name="connsiteY996" fmla="*/ 1800626 h 1802236"/>
              <a:gd name="connsiteX997" fmla="*/ 2952259 w 2961145"/>
              <a:gd name="connsiteY997" fmla="*/ 1801029 h 1802236"/>
              <a:gd name="connsiteX998" fmla="*/ 2955221 w 2961145"/>
              <a:gd name="connsiteY998" fmla="*/ 1801431 h 1802236"/>
              <a:gd name="connsiteX999" fmla="*/ 2958183 w 2961145"/>
              <a:gd name="connsiteY999" fmla="*/ 1801834 h 1802236"/>
              <a:gd name="connsiteX1000" fmla="*/ 2961146 w 2961145"/>
              <a:gd name="connsiteY1000" fmla="*/ 1802237 h 18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961145" h="1802236">
                <a:moveTo>
                  <a:pt x="0" y="0"/>
                </a:moveTo>
                <a:lnTo>
                  <a:pt x="2961" y="4902"/>
                </a:lnTo>
                <a:lnTo>
                  <a:pt x="5922" y="9793"/>
                </a:lnTo>
                <a:lnTo>
                  <a:pt x="8883" y="14670"/>
                </a:lnTo>
                <a:lnTo>
                  <a:pt x="11844" y="19536"/>
                </a:lnTo>
                <a:lnTo>
                  <a:pt x="14805" y="24390"/>
                </a:lnTo>
                <a:lnTo>
                  <a:pt x="17766" y="29231"/>
                </a:lnTo>
                <a:lnTo>
                  <a:pt x="20727" y="34061"/>
                </a:lnTo>
                <a:lnTo>
                  <a:pt x="23690" y="38878"/>
                </a:lnTo>
                <a:lnTo>
                  <a:pt x="26651" y="43684"/>
                </a:lnTo>
                <a:lnTo>
                  <a:pt x="29612" y="48477"/>
                </a:lnTo>
                <a:lnTo>
                  <a:pt x="32573" y="53258"/>
                </a:lnTo>
                <a:lnTo>
                  <a:pt x="35534" y="58027"/>
                </a:lnTo>
                <a:lnTo>
                  <a:pt x="38495" y="62784"/>
                </a:lnTo>
                <a:lnTo>
                  <a:pt x="41456" y="67530"/>
                </a:lnTo>
                <a:lnTo>
                  <a:pt x="44417" y="72264"/>
                </a:lnTo>
                <a:lnTo>
                  <a:pt x="47378" y="76987"/>
                </a:lnTo>
                <a:lnTo>
                  <a:pt x="50339" y="81696"/>
                </a:lnTo>
                <a:lnTo>
                  <a:pt x="53300" y="86395"/>
                </a:lnTo>
                <a:lnTo>
                  <a:pt x="56261" y="91081"/>
                </a:lnTo>
                <a:lnTo>
                  <a:pt x="59223" y="95757"/>
                </a:lnTo>
                <a:lnTo>
                  <a:pt x="62184" y="100420"/>
                </a:lnTo>
                <a:lnTo>
                  <a:pt x="65145" y="105071"/>
                </a:lnTo>
                <a:lnTo>
                  <a:pt x="68106" y="109712"/>
                </a:lnTo>
                <a:lnTo>
                  <a:pt x="71067" y="114340"/>
                </a:lnTo>
                <a:lnTo>
                  <a:pt x="74028" y="118957"/>
                </a:lnTo>
                <a:lnTo>
                  <a:pt x="76989" y="123562"/>
                </a:lnTo>
                <a:lnTo>
                  <a:pt x="79950" y="128157"/>
                </a:lnTo>
                <a:lnTo>
                  <a:pt x="82911" y="132738"/>
                </a:lnTo>
                <a:lnTo>
                  <a:pt x="85872" y="137309"/>
                </a:lnTo>
                <a:lnTo>
                  <a:pt x="88833" y="141869"/>
                </a:lnTo>
                <a:lnTo>
                  <a:pt x="91794" y="146418"/>
                </a:lnTo>
                <a:lnTo>
                  <a:pt x="94757" y="150953"/>
                </a:lnTo>
                <a:lnTo>
                  <a:pt x="97718" y="155479"/>
                </a:lnTo>
                <a:lnTo>
                  <a:pt x="100679" y="159993"/>
                </a:lnTo>
                <a:lnTo>
                  <a:pt x="103640" y="164497"/>
                </a:lnTo>
                <a:lnTo>
                  <a:pt x="106601" y="168988"/>
                </a:lnTo>
                <a:lnTo>
                  <a:pt x="109562" y="173468"/>
                </a:lnTo>
                <a:lnTo>
                  <a:pt x="112523" y="177938"/>
                </a:lnTo>
                <a:lnTo>
                  <a:pt x="115484" y="182396"/>
                </a:lnTo>
                <a:lnTo>
                  <a:pt x="118445" y="186844"/>
                </a:lnTo>
                <a:lnTo>
                  <a:pt x="121406" y="191279"/>
                </a:lnTo>
                <a:lnTo>
                  <a:pt x="124367" y="195704"/>
                </a:lnTo>
                <a:lnTo>
                  <a:pt x="127330" y="200117"/>
                </a:lnTo>
                <a:lnTo>
                  <a:pt x="130291" y="204521"/>
                </a:lnTo>
                <a:lnTo>
                  <a:pt x="133252" y="208912"/>
                </a:lnTo>
                <a:lnTo>
                  <a:pt x="136213" y="213293"/>
                </a:lnTo>
                <a:lnTo>
                  <a:pt x="139174" y="217662"/>
                </a:lnTo>
                <a:lnTo>
                  <a:pt x="142135" y="222021"/>
                </a:lnTo>
                <a:lnTo>
                  <a:pt x="145096" y="226369"/>
                </a:lnTo>
                <a:lnTo>
                  <a:pt x="148057" y="230707"/>
                </a:lnTo>
                <a:lnTo>
                  <a:pt x="151018" y="235032"/>
                </a:lnTo>
                <a:lnTo>
                  <a:pt x="153979" y="239348"/>
                </a:lnTo>
                <a:lnTo>
                  <a:pt x="156940" y="243654"/>
                </a:lnTo>
                <a:lnTo>
                  <a:pt x="159901" y="247946"/>
                </a:lnTo>
                <a:lnTo>
                  <a:pt x="162863" y="252230"/>
                </a:lnTo>
                <a:lnTo>
                  <a:pt x="165824" y="256503"/>
                </a:lnTo>
                <a:lnTo>
                  <a:pt x="168785" y="260765"/>
                </a:lnTo>
                <a:lnTo>
                  <a:pt x="171746" y="265016"/>
                </a:lnTo>
                <a:lnTo>
                  <a:pt x="174707" y="269257"/>
                </a:lnTo>
                <a:lnTo>
                  <a:pt x="177668" y="273487"/>
                </a:lnTo>
                <a:lnTo>
                  <a:pt x="180629" y="277706"/>
                </a:lnTo>
                <a:lnTo>
                  <a:pt x="183590" y="281915"/>
                </a:lnTo>
                <a:lnTo>
                  <a:pt x="186551" y="286115"/>
                </a:lnTo>
                <a:lnTo>
                  <a:pt x="189512" y="290302"/>
                </a:lnTo>
                <a:lnTo>
                  <a:pt x="192473" y="294480"/>
                </a:lnTo>
                <a:lnTo>
                  <a:pt x="195434" y="298646"/>
                </a:lnTo>
                <a:lnTo>
                  <a:pt x="198397" y="302804"/>
                </a:lnTo>
                <a:lnTo>
                  <a:pt x="201358" y="306950"/>
                </a:lnTo>
                <a:lnTo>
                  <a:pt x="204319" y="311086"/>
                </a:lnTo>
                <a:lnTo>
                  <a:pt x="207280" y="315211"/>
                </a:lnTo>
                <a:lnTo>
                  <a:pt x="210241" y="319327"/>
                </a:lnTo>
                <a:lnTo>
                  <a:pt x="213202" y="323432"/>
                </a:lnTo>
                <a:lnTo>
                  <a:pt x="216163" y="327527"/>
                </a:lnTo>
                <a:lnTo>
                  <a:pt x="219124" y="331611"/>
                </a:lnTo>
                <a:lnTo>
                  <a:pt x="222085" y="335685"/>
                </a:lnTo>
                <a:lnTo>
                  <a:pt x="225046" y="339749"/>
                </a:lnTo>
                <a:lnTo>
                  <a:pt x="228007" y="343803"/>
                </a:lnTo>
                <a:lnTo>
                  <a:pt x="230968" y="347847"/>
                </a:lnTo>
                <a:lnTo>
                  <a:pt x="233930" y="351881"/>
                </a:lnTo>
                <a:lnTo>
                  <a:pt x="236892" y="355905"/>
                </a:lnTo>
                <a:lnTo>
                  <a:pt x="239853" y="359919"/>
                </a:lnTo>
                <a:lnTo>
                  <a:pt x="242814" y="363922"/>
                </a:lnTo>
                <a:lnTo>
                  <a:pt x="245775" y="367916"/>
                </a:lnTo>
                <a:lnTo>
                  <a:pt x="248736" y="371901"/>
                </a:lnTo>
                <a:lnTo>
                  <a:pt x="251697" y="375874"/>
                </a:lnTo>
                <a:lnTo>
                  <a:pt x="254658" y="379838"/>
                </a:lnTo>
                <a:lnTo>
                  <a:pt x="257619" y="383792"/>
                </a:lnTo>
                <a:lnTo>
                  <a:pt x="260580" y="387736"/>
                </a:lnTo>
                <a:lnTo>
                  <a:pt x="263541" y="391670"/>
                </a:lnTo>
                <a:lnTo>
                  <a:pt x="266503" y="395595"/>
                </a:lnTo>
                <a:lnTo>
                  <a:pt x="269464" y="399509"/>
                </a:lnTo>
                <a:lnTo>
                  <a:pt x="272425" y="403414"/>
                </a:lnTo>
                <a:lnTo>
                  <a:pt x="275386" y="407309"/>
                </a:lnTo>
                <a:lnTo>
                  <a:pt x="278347" y="411195"/>
                </a:lnTo>
                <a:lnTo>
                  <a:pt x="281308" y="415071"/>
                </a:lnTo>
                <a:lnTo>
                  <a:pt x="284269" y="418936"/>
                </a:lnTo>
                <a:lnTo>
                  <a:pt x="287230" y="422793"/>
                </a:lnTo>
                <a:lnTo>
                  <a:pt x="290191" y="426640"/>
                </a:lnTo>
                <a:lnTo>
                  <a:pt x="293152" y="430477"/>
                </a:lnTo>
                <a:lnTo>
                  <a:pt x="296113" y="434304"/>
                </a:lnTo>
                <a:lnTo>
                  <a:pt x="299074" y="438122"/>
                </a:lnTo>
                <a:lnTo>
                  <a:pt x="302037" y="441931"/>
                </a:lnTo>
                <a:lnTo>
                  <a:pt x="304998" y="445729"/>
                </a:lnTo>
                <a:lnTo>
                  <a:pt x="307959" y="449519"/>
                </a:lnTo>
                <a:lnTo>
                  <a:pt x="310920" y="453299"/>
                </a:lnTo>
                <a:lnTo>
                  <a:pt x="313881" y="457070"/>
                </a:lnTo>
                <a:lnTo>
                  <a:pt x="316842" y="460831"/>
                </a:lnTo>
                <a:lnTo>
                  <a:pt x="319803" y="464583"/>
                </a:lnTo>
                <a:lnTo>
                  <a:pt x="322764" y="468324"/>
                </a:lnTo>
                <a:lnTo>
                  <a:pt x="325725" y="472058"/>
                </a:lnTo>
                <a:lnTo>
                  <a:pt x="328686" y="475781"/>
                </a:lnTo>
                <a:lnTo>
                  <a:pt x="331647" y="479495"/>
                </a:lnTo>
                <a:lnTo>
                  <a:pt x="334608" y="483201"/>
                </a:lnTo>
                <a:lnTo>
                  <a:pt x="337570" y="486897"/>
                </a:lnTo>
                <a:lnTo>
                  <a:pt x="340531" y="490583"/>
                </a:lnTo>
                <a:lnTo>
                  <a:pt x="343493" y="494262"/>
                </a:lnTo>
                <a:lnTo>
                  <a:pt x="346453" y="497929"/>
                </a:lnTo>
                <a:lnTo>
                  <a:pt x="349415" y="501589"/>
                </a:lnTo>
                <a:lnTo>
                  <a:pt x="352376" y="505239"/>
                </a:lnTo>
                <a:lnTo>
                  <a:pt x="355337" y="508880"/>
                </a:lnTo>
                <a:lnTo>
                  <a:pt x="358298" y="512511"/>
                </a:lnTo>
                <a:lnTo>
                  <a:pt x="361259" y="516134"/>
                </a:lnTo>
                <a:lnTo>
                  <a:pt x="364220" y="519747"/>
                </a:lnTo>
                <a:lnTo>
                  <a:pt x="367181" y="523353"/>
                </a:lnTo>
                <a:lnTo>
                  <a:pt x="370142" y="526948"/>
                </a:lnTo>
                <a:lnTo>
                  <a:pt x="373104" y="530535"/>
                </a:lnTo>
                <a:lnTo>
                  <a:pt x="376065" y="534113"/>
                </a:lnTo>
                <a:lnTo>
                  <a:pt x="379026" y="537680"/>
                </a:lnTo>
                <a:lnTo>
                  <a:pt x="381987" y="541241"/>
                </a:lnTo>
                <a:lnTo>
                  <a:pt x="384948" y="544792"/>
                </a:lnTo>
                <a:lnTo>
                  <a:pt x="387909" y="548334"/>
                </a:lnTo>
                <a:lnTo>
                  <a:pt x="390870" y="551867"/>
                </a:lnTo>
                <a:lnTo>
                  <a:pt x="393831" y="555392"/>
                </a:lnTo>
                <a:lnTo>
                  <a:pt x="396792" y="558908"/>
                </a:lnTo>
                <a:lnTo>
                  <a:pt x="399753" y="562414"/>
                </a:lnTo>
                <a:lnTo>
                  <a:pt x="402714" y="565913"/>
                </a:lnTo>
                <a:lnTo>
                  <a:pt x="405677" y="569402"/>
                </a:lnTo>
                <a:lnTo>
                  <a:pt x="408638" y="572882"/>
                </a:lnTo>
                <a:lnTo>
                  <a:pt x="411599" y="576355"/>
                </a:lnTo>
                <a:lnTo>
                  <a:pt x="414560" y="579818"/>
                </a:lnTo>
                <a:lnTo>
                  <a:pt x="417521" y="583272"/>
                </a:lnTo>
                <a:lnTo>
                  <a:pt x="420482" y="586718"/>
                </a:lnTo>
                <a:lnTo>
                  <a:pt x="423443" y="590156"/>
                </a:lnTo>
                <a:lnTo>
                  <a:pt x="426404" y="593585"/>
                </a:lnTo>
                <a:lnTo>
                  <a:pt x="429365" y="597004"/>
                </a:lnTo>
                <a:lnTo>
                  <a:pt x="432326" y="600417"/>
                </a:lnTo>
                <a:lnTo>
                  <a:pt x="435287" y="603819"/>
                </a:lnTo>
                <a:lnTo>
                  <a:pt x="438248" y="607215"/>
                </a:lnTo>
                <a:lnTo>
                  <a:pt x="441210" y="610601"/>
                </a:lnTo>
                <a:lnTo>
                  <a:pt x="444171" y="613978"/>
                </a:lnTo>
                <a:lnTo>
                  <a:pt x="447132" y="617347"/>
                </a:lnTo>
                <a:lnTo>
                  <a:pt x="450093" y="620708"/>
                </a:lnTo>
                <a:lnTo>
                  <a:pt x="453054" y="624062"/>
                </a:lnTo>
                <a:lnTo>
                  <a:pt x="456016" y="627405"/>
                </a:lnTo>
                <a:lnTo>
                  <a:pt x="458976" y="630742"/>
                </a:lnTo>
                <a:lnTo>
                  <a:pt x="461938" y="634070"/>
                </a:lnTo>
                <a:lnTo>
                  <a:pt x="464899" y="637389"/>
                </a:lnTo>
                <a:lnTo>
                  <a:pt x="467860" y="640699"/>
                </a:lnTo>
                <a:lnTo>
                  <a:pt x="470821" y="644001"/>
                </a:lnTo>
                <a:lnTo>
                  <a:pt x="473782" y="647296"/>
                </a:lnTo>
                <a:lnTo>
                  <a:pt x="476744" y="650582"/>
                </a:lnTo>
                <a:lnTo>
                  <a:pt x="479705" y="653860"/>
                </a:lnTo>
                <a:lnTo>
                  <a:pt x="482666" y="657131"/>
                </a:lnTo>
                <a:lnTo>
                  <a:pt x="485627" y="660392"/>
                </a:lnTo>
                <a:lnTo>
                  <a:pt x="488588" y="663645"/>
                </a:lnTo>
                <a:lnTo>
                  <a:pt x="491549" y="666891"/>
                </a:lnTo>
                <a:lnTo>
                  <a:pt x="494510" y="670128"/>
                </a:lnTo>
                <a:lnTo>
                  <a:pt x="497471" y="673357"/>
                </a:lnTo>
                <a:lnTo>
                  <a:pt x="500432" y="676578"/>
                </a:lnTo>
                <a:lnTo>
                  <a:pt x="503393" y="679791"/>
                </a:lnTo>
                <a:lnTo>
                  <a:pt x="506354" y="682996"/>
                </a:lnTo>
                <a:lnTo>
                  <a:pt x="509315" y="686193"/>
                </a:lnTo>
                <a:lnTo>
                  <a:pt x="512278" y="689383"/>
                </a:lnTo>
                <a:lnTo>
                  <a:pt x="515239" y="692564"/>
                </a:lnTo>
                <a:lnTo>
                  <a:pt x="518200" y="695736"/>
                </a:lnTo>
                <a:lnTo>
                  <a:pt x="521161" y="698901"/>
                </a:lnTo>
                <a:lnTo>
                  <a:pt x="524122" y="702059"/>
                </a:lnTo>
                <a:lnTo>
                  <a:pt x="527083" y="705209"/>
                </a:lnTo>
                <a:lnTo>
                  <a:pt x="530044" y="708350"/>
                </a:lnTo>
                <a:lnTo>
                  <a:pt x="533005" y="711483"/>
                </a:lnTo>
                <a:lnTo>
                  <a:pt x="535966" y="714610"/>
                </a:lnTo>
                <a:lnTo>
                  <a:pt x="538927" y="717727"/>
                </a:lnTo>
                <a:lnTo>
                  <a:pt x="541888" y="720838"/>
                </a:lnTo>
                <a:lnTo>
                  <a:pt x="544849" y="723940"/>
                </a:lnTo>
                <a:lnTo>
                  <a:pt x="547811" y="727035"/>
                </a:lnTo>
                <a:lnTo>
                  <a:pt x="550772" y="730122"/>
                </a:lnTo>
                <a:lnTo>
                  <a:pt x="553733" y="733201"/>
                </a:lnTo>
                <a:lnTo>
                  <a:pt x="556694" y="736273"/>
                </a:lnTo>
                <a:lnTo>
                  <a:pt x="559655" y="739337"/>
                </a:lnTo>
                <a:lnTo>
                  <a:pt x="562616" y="742393"/>
                </a:lnTo>
                <a:lnTo>
                  <a:pt x="565577" y="745442"/>
                </a:lnTo>
                <a:lnTo>
                  <a:pt x="568539" y="748484"/>
                </a:lnTo>
                <a:lnTo>
                  <a:pt x="571499" y="751517"/>
                </a:lnTo>
                <a:lnTo>
                  <a:pt x="574461" y="754542"/>
                </a:lnTo>
                <a:lnTo>
                  <a:pt x="577422" y="757561"/>
                </a:lnTo>
                <a:lnTo>
                  <a:pt x="580384" y="760572"/>
                </a:lnTo>
                <a:lnTo>
                  <a:pt x="583345" y="763575"/>
                </a:lnTo>
                <a:lnTo>
                  <a:pt x="586306" y="766572"/>
                </a:lnTo>
                <a:lnTo>
                  <a:pt x="589267" y="769560"/>
                </a:lnTo>
                <a:lnTo>
                  <a:pt x="592228" y="772540"/>
                </a:lnTo>
                <a:lnTo>
                  <a:pt x="595189" y="775514"/>
                </a:lnTo>
                <a:lnTo>
                  <a:pt x="598150" y="778481"/>
                </a:lnTo>
                <a:lnTo>
                  <a:pt x="601111" y="781439"/>
                </a:lnTo>
                <a:lnTo>
                  <a:pt x="604072" y="784390"/>
                </a:lnTo>
                <a:lnTo>
                  <a:pt x="607033" y="787334"/>
                </a:lnTo>
                <a:lnTo>
                  <a:pt x="609994" y="790270"/>
                </a:lnTo>
                <a:lnTo>
                  <a:pt x="612955" y="793199"/>
                </a:lnTo>
                <a:lnTo>
                  <a:pt x="615918" y="796122"/>
                </a:lnTo>
                <a:lnTo>
                  <a:pt x="618879" y="799035"/>
                </a:lnTo>
                <a:lnTo>
                  <a:pt x="621840" y="801943"/>
                </a:lnTo>
                <a:lnTo>
                  <a:pt x="624801" y="804844"/>
                </a:lnTo>
                <a:lnTo>
                  <a:pt x="627762" y="807736"/>
                </a:lnTo>
                <a:lnTo>
                  <a:pt x="630723" y="810622"/>
                </a:lnTo>
                <a:lnTo>
                  <a:pt x="633684" y="813499"/>
                </a:lnTo>
                <a:lnTo>
                  <a:pt x="636645" y="816371"/>
                </a:lnTo>
                <a:lnTo>
                  <a:pt x="639606" y="819235"/>
                </a:lnTo>
                <a:lnTo>
                  <a:pt x="642567" y="822092"/>
                </a:lnTo>
                <a:lnTo>
                  <a:pt x="645528" y="824942"/>
                </a:lnTo>
                <a:lnTo>
                  <a:pt x="648489" y="827784"/>
                </a:lnTo>
                <a:lnTo>
                  <a:pt x="651451" y="830620"/>
                </a:lnTo>
                <a:lnTo>
                  <a:pt x="654412" y="833449"/>
                </a:lnTo>
                <a:lnTo>
                  <a:pt x="657373" y="836270"/>
                </a:lnTo>
                <a:lnTo>
                  <a:pt x="660334" y="839084"/>
                </a:lnTo>
                <a:lnTo>
                  <a:pt x="663295" y="841892"/>
                </a:lnTo>
                <a:lnTo>
                  <a:pt x="666256" y="844692"/>
                </a:lnTo>
                <a:lnTo>
                  <a:pt x="669217" y="847484"/>
                </a:lnTo>
                <a:lnTo>
                  <a:pt x="672178" y="850271"/>
                </a:lnTo>
                <a:lnTo>
                  <a:pt x="675139" y="853051"/>
                </a:lnTo>
                <a:lnTo>
                  <a:pt x="678100" y="855822"/>
                </a:lnTo>
                <a:lnTo>
                  <a:pt x="681061" y="858588"/>
                </a:lnTo>
                <a:lnTo>
                  <a:pt x="684022" y="861347"/>
                </a:lnTo>
                <a:lnTo>
                  <a:pt x="686985" y="864099"/>
                </a:lnTo>
                <a:lnTo>
                  <a:pt x="689946" y="866844"/>
                </a:lnTo>
                <a:lnTo>
                  <a:pt x="692907" y="869582"/>
                </a:lnTo>
                <a:lnTo>
                  <a:pt x="695868" y="872313"/>
                </a:lnTo>
                <a:lnTo>
                  <a:pt x="698829" y="875037"/>
                </a:lnTo>
                <a:lnTo>
                  <a:pt x="701790" y="877755"/>
                </a:lnTo>
                <a:lnTo>
                  <a:pt x="704751" y="880465"/>
                </a:lnTo>
                <a:lnTo>
                  <a:pt x="707712" y="883169"/>
                </a:lnTo>
                <a:lnTo>
                  <a:pt x="710673" y="885867"/>
                </a:lnTo>
                <a:lnTo>
                  <a:pt x="713634" y="888557"/>
                </a:lnTo>
                <a:lnTo>
                  <a:pt x="716595" y="891241"/>
                </a:lnTo>
                <a:lnTo>
                  <a:pt x="719558" y="893917"/>
                </a:lnTo>
                <a:lnTo>
                  <a:pt x="722519" y="896588"/>
                </a:lnTo>
                <a:lnTo>
                  <a:pt x="725480" y="899253"/>
                </a:lnTo>
                <a:lnTo>
                  <a:pt x="728441" y="901909"/>
                </a:lnTo>
                <a:lnTo>
                  <a:pt x="731402" y="904559"/>
                </a:lnTo>
                <a:lnTo>
                  <a:pt x="734363" y="907204"/>
                </a:lnTo>
                <a:lnTo>
                  <a:pt x="737324" y="909841"/>
                </a:lnTo>
                <a:lnTo>
                  <a:pt x="740285" y="912471"/>
                </a:lnTo>
                <a:lnTo>
                  <a:pt x="743246" y="915096"/>
                </a:lnTo>
                <a:lnTo>
                  <a:pt x="746207" y="917713"/>
                </a:lnTo>
                <a:lnTo>
                  <a:pt x="749168" y="920323"/>
                </a:lnTo>
                <a:lnTo>
                  <a:pt x="752129" y="922928"/>
                </a:lnTo>
                <a:lnTo>
                  <a:pt x="755091" y="925526"/>
                </a:lnTo>
                <a:lnTo>
                  <a:pt x="758052" y="928118"/>
                </a:lnTo>
                <a:lnTo>
                  <a:pt x="761013" y="930702"/>
                </a:lnTo>
                <a:lnTo>
                  <a:pt x="763974" y="933281"/>
                </a:lnTo>
                <a:lnTo>
                  <a:pt x="766935" y="935853"/>
                </a:lnTo>
                <a:lnTo>
                  <a:pt x="769896" y="938419"/>
                </a:lnTo>
                <a:lnTo>
                  <a:pt x="772857" y="940979"/>
                </a:lnTo>
                <a:lnTo>
                  <a:pt x="775818" y="943531"/>
                </a:lnTo>
                <a:lnTo>
                  <a:pt x="778779" y="946078"/>
                </a:lnTo>
                <a:lnTo>
                  <a:pt x="781740" y="948618"/>
                </a:lnTo>
                <a:lnTo>
                  <a:pt x="784701" y="951152"/>
                </a:lnTo>
                <a:lnTo>
                  <a:pt x="787662" y="953678"/>
                </a:lnTo>
                <a:lnTo>
                  <a:pt x="790625" y="956201"/>
                </a:lnTo>
                <a:lnTo>
                  <a:pt x="793586" y="958714"/>
                </a:lnTo>
                <a:lnTo>
                  <a:pt x="796547" y="961224"/>
                </a:lnTo>
                <a:lnTo>
                  <a:pt x="799508" y="963726"/>
                </a:lnTo>
                <a:lnTo>
                  <a:pt x="802469" y="966221"/>
                </a:lnTo>
                <a:lnTo>
                  <a:pt x="805430" y="968712"/>
                </a:lnTo>
                <a:lnTo>
                  <a:pt x="808391" y="971196"/>
                </a:lnTo>
                <a:lnTo>
                  <a:pt x="811352" y="973673"/>
                </a:lnTo>
                <a:lnTo>
                  <a:pt x="814313" y="976144"/>
                </a:lnTo>
                <a:lnTo>
                  <a:pt x="817274" y="978609"/>
                </a:lnTo>
                <a:lnTo>
                  <a:pt x="820235" y="981068"/>
                </a:lnTo>
                <a:lnTo>
                  <a:pt x="823196" y="983521"/>
                </a:lnTo>
                <a:lnTo>
                  <a:pt x="826159" y="985968"/>
                </a:lnTo>
                <a:lnTo>
                  <a:pt x="829120" y="988408"/>
                </a:lnTo>
                <a:lnTo>
                  <a:pt x="832081" y="990843"/>
                </a:lnTo>
                <a:lnTo>
                  <a:pt x="835042" y="993272"/>
                </a:lnTo>
                <a:lnTo>
                  <a:pt x="838003" y="995693"/>
                </a:lnTo>
                <a:lnTo>
                  <a:pt x="840964" y="998109"/>
                </a:lnTo>
                <a:lnTo>
                  <a:pt x="843925" y="1000520"/>
                </a:lnTo>
                <a:lnTo>
                  <a:pt x="846886" y="1002924"/>
                </a:lnTo>
                <a:lnTo>
                  <a:pt x="849847" y="1005323"/>
                </a:lnTo>
                <a:lnTo>
                  <a:pt x="852808" y="1007714"/>
                </a:lnTo>
                <a:lnTo>
                  <a:pt x="855769" y="1010100"/>
                </a:lnTo>
                <a:lnTo>
                  <a:pt x="858731" y="1012482"/>
                </a:lnTo>
                <a:lnTo>
                  <a:pt x="861692" y="1014856"/>
                </a:lnTo>
                <a:lnTo>
                  <a:pt x="864653" y="1017224"/>
                </a:lnTo>
                <a:lnTo>
                  <a:pt x="867614" y="1019586"/>
                </a:lnTo>
                <a:lnTo>
                  <a:pt x="870575" y="1021943"/>
                </a:lnTo>
                <a:lnTo>
                  <a:pt x="873536" y="1024294"/>
                </a:lnTo>
                <a:lnTo>
                  <a:pt x="876497" y="1026638"/>
                </a:lnTo>
                <a:lnTo>
                  <a:pt x="879458" y="1028978"/>
                </a:lnTo>
                <a:lnTo>
                  <a:pt x="882419" y="1031310"/>
                </a:lnTo>
                <a:lnTo>
                  <a:pt x="885380" y="1033637"/>
                </a:lnTo>
                <a:lnTo>
                  <a:pt x="888341" y="1035960"/>
                </a:lnTo>
                <a:lnTo>
                  <a:pt x="891302" y="1038275"/>
                </a:lnTo>
                <a:lnTo>
                  <a:pt x="894265" y="1040585"/>
                </a:lnTo>
                <a:lnTo>
                  <a:pt x="897226" y="1042890"/>
                </a:lnTo>
                <a:lnTo>
                  <a:pt x="900187" y="1045188"/>
                </a:lnTo>
                <a:lnTo>
                  <a:pt x="903148" y="1047480"/>
                </a:lnTo>
                <a:lnTo>
                  <a:pt x="906109" y="1049767"/>
                </a:lnTo>
                <a:lnTo>
                  <a:pt x="909070" y="1052049"/>
                </a:lnTo>
                <a:lnTo>
                  <a:pt x="912031" y="1054324"/>
                </a:lnTo>
                <a:lnTo>
                  <a:pt x="914992" y="1056593"/>
                </a:lnTo>
                <a:lnTo>
                  <a:pt x="917953" y="1058858"/>
                </a:lnTo>
                <a:lnTo>
                  <a:pt x="920914" y="1061116"/>
                </a:lnTo>
                <a:lnTo>
                  <a:pt x="923875" y="1063370"/>
                </a:lnTo>
                <a:lnTo>
                  <a:pt x="926836" y="1065618"/>
                </a:lnTo>
                <a:lnTo>
                  <a:pt x="929798" y="1067858"/>
                </a:lnTo>
                <a:lnTo>
                  <a:pt x="932760" y="1070094"/>
                </a:lnTo>
                <a:lnTo>
                  <a:pt x="935720" y="1072325"/>
                </a:lnTo>
                <a:lnTo>
                  <a:pt x="938682" y="1074549"/>
                </a:lnTo>
                <a:lnTo>
                  <a:pt x="941643" y="1076770"/>
                </a:lnTo>
                <a:lnTo>
                  <a:pt x="944604" y="1078983"/>
                </a:lnTo>
                <a:lnTo>
                  <a:pt x="947565" y="1081192"/>
                </a:lnTo>
                <a:lnTo>
                  <a:pt x="950526" y="1083395"/>
                </a:lnTo>
                <a:lnTo>
                  <a:pt x="953487" y="1085591"/>
                </a:lnTo>
                <a:lnTo>
                  <a:pt x="956448" y="1087784"/>
                </a:lnTo>
                <a:lnTo>
                  <a:pt x="959409" y="1089970"/>
                </a:lnTo>
                <a:lnTo>
                  <a:pt x="962370" y="1092150"/>
                </a:lnTo>
                <a:lnTo>
                  <a:pt x="965332" y="1094326"/>
                </a:lnTo>
                <a:lnTo>
                  <a:pt x="968293" y="1096496"/>
                </a:lnTo>
                <a:lnTo>
                  <a:pt x="971254" y="1098660"/>
                </a:lnTo>
                <a:lnTo>
                  <a:pt x="974215" y="1100820"/>
                </a:lnTo>
                <a:lnTo>
                  <a:pt x="977176" y="1102973"/>
                </a:lnTo>
                <a:lnTo>
                  <a:pt x="980137" y="1105122"/>
                </a:lnTo>
                <a:lnTo>
                  <a:pt x="983098" y="1107264"/>
                </a:lnTo>
                <a:lnTo>
                  <a:pt x="986059" y="1109403"/>
                </a:lnTo>
                <a:lnTo>
                  <a:pt x="989020" y="1111536"/>
                </a:lnTo>
                <a:lnTo>
                  <a:pt x="991981" y="1113663"/>
                </a:lnTo>
                <a:lnTo>
                  <a:pt x="994942" y="1115784"/>
                </a:lnTo>
                <a:lnTo>
                  <a:pt x="997905" y="1117900"/>
                </a:lnTo>
                <a:lnTo>
                  <a:pt x="1000866" y="1120012"/>
                </a:lnTo>
                <a:lnTo>
                  <a:pt x="1003827" y="1122117"/>
                </a:lnTo>
                <a:lnTo>
                  <a:pt x="1006788" y="1124218"/>
                </a:lnTo>
                <a:lnTo>
                  <a:pt x="1009749" y="1126313"/>
                </a:lnTo>
                <a:lnTo>
                  <a:pt x="1012710" y="1128403"/>
                </a:lnTo>
                <a:lnTo>
                  <a:pt x="1015671" y="1130488"/>
                </a:lnTo>
                <a:lnTo>
                  <a:pt x="1018638" y="1132568"/>
                </a:lnTo>
                <a:lnTo>
                  <a:pt x="1021600" y="1134643"/>
                </a:lnTo>
                <a:lnTo>
                  <a:pt x="1024548" y="1136712"/>
                </a:lnTo>
                <a:lnTo>
                  <a:pt x="1027511" y="1138776"/>
                </a:lnTo>
                <a:lnTo>
                  <a:pt x="1030473" y="1140835"/>
                </a:lnTo>
                <a:lnTo>
                  <a:pt x="1033436" y="1142889"/>
                </a:lnTo>
                <a:lnTo>
                  <a:pt x="1036398" y="1144938"/>
                </a:lnTo>
                <a:lnTo>
                  <a:pt x="1039360" y="1146982"/>
                </a:lnTo>
                <a:lnTo>
                  <a:pt x="1042323" y="1149019"/>
                </a:lnTo>
                <a:lnTo>
                  <a:pt x="1045285" y="1151053"/>
                </a:lnTo>
                <a:lnTo>
                  <a:pt x="1048248" y="1153082"/>
                </a:lnTo>
                <a:lnTo>
                  <a:pt x="1051210" y="1155105"/>
                </a:lnTo>
                <a:lnTo>
                  <a:pt x="1054173" y="1157123"/>
                </a:lnTo>
                <a:lnTo>
                  <a:pt x="1057121" y="1159136"/>
                </a:lnTo>
                <a:lnTo>
                  <a:pt x="1060083" y="1161144"/>
                </a:lnTo>
                <a:lnTo>
                  <a:pt x="1063046" y="1163147"/>
                </a:lnTo>
                <a:lnTo>
                  <a:pt x="1066008" y="1165146"/>
                </a:lnTo>
                <a:lnTo>
                  <a:pt x="1068971" y="1167139"/>
                </a:lnTo>
                <a:lnTo>
                  <a:pt x="1071933" y="1169127"/>
                </a:lnTo>
                <a:lnTo>
                  <a:pt x="1074896" y="1171110"/>
                </a:lnTo>
                <a:lnTo>
                  <a:pt x="1077858" y="1173089"/>
                </a:lnTo>
                <a:lnTo>
                  <a:pt x="1080820" y="1175062"/>
                </a:lnTo>
                <a:lnTo>
                  <a:pt x="1083783" y="1177030"/>
                </a:lnTo>
                <a:lnTo>
                  <a:pt x="1086745" y="1178993"/>
                </a:lnTo>
                <a:lnTo>
                  <a:pt x="1089694" y="1180952"/>
                </a:lnTo>
                <a:lnTo>
                  <a:pt x="1092656" y="1182906"/>
                </a:lnTo>
                <a:lnTo>
                  <a:pt x="1095618" y="1184855"/>
                </a:lnTo>
                <a:lnTo>
                  <a:pt x="1098581" y="1186799"/>
                </a:lnTo>
                <a:lnTo>
                  <a:pt x="1101543" y="1188738"/>
                </a:lnTo>
                <a:lnTo>
                  <a:pt x="1104506" y="1190672"/>
                </a:lnTo>
                <a:lnTo>
                  <a:pt x="1107468" y="1192602"/>
                </a:lnTo>
                <a:lnTo>
                  <a:pt x="1110431" y="1194526"/>
                </a:lnTo>
                <a:lnTo>
                  <a:pt x="1113393" y="1196446"/>
                </a:lnTo>
                <a:lnTo>
                  <a:pt x="1116356" y="1198361"/>
                </a:lnTo>
                <a:lnTo>
                  <a:pt x="1119304" y="1200271"/>
                </a:lnTo>
                <a:lnTo>
                  <a:pt x="1122266" y="1202177"/>
                </a:lnTo>
                <a:lnTo>
                  <a:pt x="1125229" y="1204078"/>
                </a:lnTo>
                <a:lnTo>
                  <a:pt x="1128191" y="1205973"/>
                </a:lnTo>
                <a:lnTo>
                  <a:pt x="1131153" y="1207864"/>
                </a:lnTo>
                <a:lnTo>
                  <a:pt x="1134116" y="1209751"/>
                </a:lnTo>
                <a:lnTo>
                  <a:pt x="1137078" y="1211632"/>
                </a:lnTo>
                <a:lnTo>
                  <a:pt x="1140041" y="1213510"/>
                </a:lnTo>
                <a:lnTo>
                  <a:pt x="1143003" y="1215383"/>
                </a:lnTo>
                <a:lnTo>
                  <a:pt x="1145966" y="1217249"/>
                </a:lnTo>
                <a:lnTo>
                  <a:pt x="1148928" y="1219113"/>
                </a:lnTo>
                <a:lnTo>
                  <a:pt x="1151876" y="1220971"/>
                </a:lnTo>
                <a:lnTo>
                  <a:pt x="1154839" y="1222825"/>
                </a:lnTo>
                <a:lnTo>
                  <a:pt x="1157801" y="1224674"/>
                </a:lnTo>
                <a:lnTo>
                  <a:pt x="1160764" y="1226519"/>
                </a:lnTo>
                <a:lnTo>
                  <a:pt x="1163726" y="1228358"/>
                </a:lnTo>
                <a:lnTo>
                  <a:pt x="1166689" y="1230193"/>
                </a:lnTo>
                <a:lnTo>
                  <a:pt x="1169651" y="1232024"/>
                </a:lnTo>
                <a:lnTo>
                  <a:pt x="1172613" y="1233851"/>
                </a:lnTo>
                <a:lnTo>
                  <a:pt x="1175576" y="1235673"/>
                </a:lnTo>
                <a:lnTo>
                  <a:pt x="1178538" y="1237490"/>
                </a:lnTo>
                <a:lnTo>
                  <a:pt x="1181501" y="1239302"/>
                </a:lnTo>
                <a:lnTo>
                  <a:pt x="1184449" y="1241110"/>
                </a:lnTo>
                <a:lnTo>
                  <a:pt x="1187411" y="1242913"/>
                </a:lnTo>
                <a:lnTo>
                  <a:pt x="1190374" y="1244712"/>
                </a:lnTo>
                <a:lnTo>
                  <a:pt x="1193336" y="1246507"/>
                </a:lnTo>
                <a:lnTo>
                  <a:pt x="1196299" y="1248297"/>
                </a:lnTo>
                <a:lnTo>
                  <a:pt x="1199261" y="1250082"/>
                </a:lnTo>
                <a:lnTo>
                  <a:pt x="1202224" y="1251864"/>
                </a:lnTo>
                <a:lnTo>
                  <a:pt x="1205186" y="1253640"/>
                </a:lnTo>
                <a:lnTo>
                  <a:pt x="1208149" y="1255413"/>
                </a:lnTo>
                <a:lnTo>
                  <a:pt x="1211111" y="1257181"/>
                </a:lnTo>
                <a:lnTo>
                  <a:pt x="1214074" y="1258944"/>
                </a:lnTo>
                <a:lnTo>
                  <a:pt x="1217021" y="1260702"/>
                </a:lnTo>
                <a:lnTo>
                  <a:pt x="1219984" y="1262457"/>
                </a:lnTo>
                <a:lnTo>
                  <a:pt x="1222946" y="1264207"/>
                </a:lnTo>
                <a:lnTo>
                  <a:pt x="1225909" y="1265953"/>
                </a:lnTo>
                <a:lnTo>
                  <a:pt x="1228871" y="1267694"/>
                </a:lnTo>
                <a:lnTo>
                  <a:pt x="1231834" y="1269432"/>
                </a:lnTo>
                <a:lnTo>
                  <a:pt x="1234796" y="1271164"/>
                </a:lnTo>
                <a:lnTo>
                  <a:pt x="1237759" y="1272893"/>
                </a:lnTo>
                <a:lnTo>
                  <a:pt x="1240721" y="1274617"/>
                </a:lnTo>
                <a:lnTo>
                  <a:pt x="1243684" y="1276337"/>
                </a:lnTo>
                <a:lnTo>
                  <a:pt x="1246646" y="1278053"/>
                </a:lnTo>
                <a:lnTo>
                  <a:pt x="1249594" y="1279764"/>
                </a:lnTo>
                <a:lnTo>
                  <a:pt x="1252557" y="1281471"/>
                </a:lnTo>
                <a:lnTo>
                  <a:pt x="1255519" y="1283174"/>
                </a:lnTo>
                <a:lnTo>
                  <a:pt x="1258482" y="1284872"/>
                </a:lnTo>
                <a:lnTo>
                  <a:pt x="1261444" y="1286566"/>
                </a:lnTo>
                <a:lnTo>
                  <a:pt x="1264407" y="1288256"/>
                </a:lnTo>
                <a:lnTo>
                  <a:pt x="1267369" y="1289942"/>
                </a:lnTo>
                <a:lnTo>
                  <a:pt x="1270331" y="1291624"/>
                </a:lnTo>
                <a:lnTo>
                  <a:pt x="1273294" y="1293301"/>
                </a:lnTo>
                <a:lnTo>
                  <a:pt x="1276256" y="1294973"/>
                </a:lnTo>
                <a:lnTo>
                  <a:pt x="1279219" y="1296643"/>
                </a:lnTo>
                <a:lnTo>
                  <a:pt x="1282167" y="1298308"/>
                </a:lnTo>
                <a:lnTo>
                  <a:pt x="1285129" y="1299968"/>
                </a:lnTo>
                <a:lnTo>
                  <a:pt x="1288092" y="1301625"/>
                </a:lnTo>
                <a:lnTo>
                  <a:pt x="1291054" y="1303277"/>
                </a:lnTo>
                <a:lnTo>
                  <a:pt x="1294017" y="1304926"/>
                </a:lnTo>
                <a:lnTo>
                  <a:pt x="1296979" y="1306570"/>
                </a:lnTo>
                <a:lnTo>
                  <a:pt x="1299942" y="1308210"/>
                </a:lnTo>
                <a:lnTo>
                  <a:pt x="1302904" y="1309846"/>
                </a:lnTo>
                <a:lnTo>
                  <a:pt x="1305866" y="1311478"/>
                </a:lnTo>
                <a:lnTo>
                  <a:pt x="1308829" y="1313105"/>
                </a:lnTo>
                <a:lnTo>
                  <a:pt x="1311791" y="1314730"/>
                </a:lnTo>
                <a:lnTo>
                  <a:pt x="1314740" y="1316351"/>
                </a:lnTo>
                <a:lnTo>
                  <a:pt x="1317702" y="1317961"/>
                </a:lnTo>
                <a:lnTo>
                  <a:pt x="1320664" y="1319572"/>
                </a:lnTo>
                <a:lnTo>
                  <a:pt x="1323627" y="1321183"/>
                </a:lnTo>
                <a:lnTo>
                  <a:pt x="1326589" y="1322793"/>
                </a:lnTo>
                <a:lnTo>
                  <a:pt x="1329552" y="1324390"/>
                </a:lnTo>
                <a:lnTo>
                  <a:pt x="1332514" y="1325986"/>
                </a:lnTo>
                <a:lnTo>
                  <a:pt x="1335477" y="1327568"/>
                </a:lnTo>
                <a:lnTo>
                  <a:pt x="1338439" y="1329164"/>
                </a:lnTo>
                <a:lnTo>
                  <a:pt x="1341401" y="1330746"/>
                </a:lnTo>
                <a:lnTo>
                  <a:pt x="1344364" y="1332328"/>
                </a:lnTo>
                <a:lnTo>
                  <a:pt x="1347312" y="1333895"/>
                </a:lnTo>
                <a:lnTo>
                  <a:pt x="1350275" y="1335477"/>
                </a:lnTo>
                <a:lnTo>
                  <a:pt x="1353237" y="1337045"/>
                </a:lnTo>
                <a:lnTo>
                  <a:pt x="1356199" y="1338598"/>
                </a:lnTo>
                <a:lnTo>
                  <a:pt x="1359162" y="1340165"/>
                </a:lnTo>
                <a:lnTo>
                  <a:pt x="1362124" y="1341718"/>
                </a:lnTo>
                <a:lnTo>
                  <a:pt x="1365087" y="1343272"/>
                </a:lnTo>
                <a:lnTo>
                  <a:pt x="1368049" y="1344825"/>
                </a:lnTo>
                <a:lnTo>
                  <a:pt x="1371012" y="1346363"/>
                </a:lnTo>
                <a:lnTo>
                  <a:pt x="1373974" y="1347902"/>
                </a:lnTo>
                <a:lnTo>
                  <a:pt x="1376937" y="1349441"/>
                </a:lnTo>
                <a:lnTo>
                  <a:pt x="1379885" y="1350980"/>
                </a:lnTo>
                <a:lnTo>
                  <a:pt x="1382847" y="1352504"/>
                </a:lnTo>
                <a:lnTo>
                  <a:pt x="1385810" y="1354028"/>
                </a:lnTo>
                <a:lnTo>
                  <a:pt x="1388772" y="1355553"/>
                </a:lnTo>
                <a:lnTo>
                  <a:pt x="1391734" y="1357063"/>
                </a:lnTo>
                <a:lnTo>
                  <a:pt x="1394697" y="1358587"/>
                </a:lnTo>
                <a:lnTo>
                  <a:pt x="1397660" y="1360097"/>
                </a:lnTo>
                <a:lnTo>
                  <a:pt x="1400622" y="1361607"/>
                </a:lnTo>
                <a:lnTo>
                  <a:pt x="1403584" y="1363103"/>
                </a:lnTo>
                <a:lnTo>
                  <a:pt x="1406547" y="1364598"/>
                </a:lnTo>
                <a:lnTo>
                  <a:pt x="1409509" y="1366094"/>
                </a:lnTo>
                <a:lnTo>
                  <a:pt x="1412457" y="1367590"/>
                </a:lnTo>
                <a:lnTo>
                  <a:pt x="1415420" y="1369071"/>
                </a:lnTo>
                <a:lnTo>
                  <a:pt x="1418382" y="1370566"/>
                </a:lnTo>
                <a:lnTo>
                  <a:pt x="1421345" y="1372048"/>
                </a:lnTo>
                <a:lnTo>
                  <a:pt x="1424307" y="1373514"/>
                </a:lnTo>
                <a:lnTo>
                  <a:pt x="1427270" y="1374996"/>
                </a:lnTo>
                <a:lnTo>
                  <a:pt x="1430232" y="1376463"/>
                </a:lnTo>
                <a:lnTo>
                  <a:pt x="1433195" y="1377929"/>
                </a:lnTo>
                <a:lnTo>
                  <a:pt x="1436157" y="1379382"/>
                </a:lnTo>
                <a:lnTo>
                  <a:pt x="1439119" y="1380849"/>
                </a:lnTo>
                <a:lnTo>
                  <a:pt x="1442082" y="1382301"/>
                </a:lnTo>
                <a:lnTo>
                  <a:pt x="1445030" y="1383754"/>
                </a:lnTo>
                <a:lnTo>
                  <a:pt x="1447993" y="1385192"/>
                </a:lnTo>
                <a:lnTo>
                  <a:pt x="1450955" y="1386644"/>
                </a:lnTo>
                <a:lnTo>
                  <a:pt x="1453917" y="1388082"/>
                </a:lnTo>
                <a:lnTo>
                  <a:pt x="1456880" y="1389520"/>
                </a:lnTo>
                <a:lnTo>
                  <a:pt x="1459842" y="1390944"/>
                </a:lnTo>
                <a:lnTo>
                  <a:pt x="1462805" y="1392382"/>
                </a:lnTo>
                <a:lnTo>
                  <a:pt x="1465767" y="1393806"/>
                </a:lnTo>
                <a:lnTo>
                  <a:pt x="1468730" y="1395230"/>
                </a:lnTo>
                <a:lnTo>
                  <a:pt x="1471692" y="1396653"/>
                </a:lnTo>
                <a:lnTo>
                  <a:pt x="1474655" y="1398063"/>
                </a:lnTo>
                <a:lnTo>
                  <a:pt x="1477603" y="1399472"/>
                </a:lnTo>
                <a:lnTo>
                  <a:pt x="1480565" y="1400881"/>
                </a:lnTo>
                <a:lnTo>
                  <a:pt x="1483528" y="1402291"/>
                </a:lnTo>
                <a:lnTo>
                  <a:pt x="1486490" y="1403686"/>
                </a:lnTo>
                <a:lnTo>
                  <a:pt x="1489452" y="1405080"/>
                </a:lnTo>
                <a:lnTo>
                  <a:pt x="1492415" y="1406475"/>
                </a:lnTo>
                <a:lnTo>
                  <a:pt x="1495377" y="1407870"/>
                </a:lnTo>
                <a:lnTo>
                  <a:pt x="1498340" y="1409251"/>
                </a:lnTo>
                <a:lnTo>
                  <a:pt x="1501302" y="1410646"/>
                </a:lnTo>
                <a:lnTo>
                  <a:pt x="1504265" y="1412026"/>
                </a:lnTo>
                <a:lnTo>
                  <a:pt x="1507227" y="1413393"/>
                </a:lnTo>
                <a:lnTo>
                  <a:pt x="1510175" y="1414773"/>
                </a:lnTo>
                <a:lnTo>
                  <a:pt x="1513138" y="1416139"/>
                </a:lnTo>
                <a:lnTo>
                  <a:pt x="1516100" y="1417506"/>
                </a:lnTo>
                <a:lnTo>
                  <a:pt x="1519063" y="1418872"/>
                </a:lnTo>
                <a:lnTo>
                  <a:pt x="1522025" y="1420224"/>
                </a:lnTo>
                <a:lnTo>
                  <a:pt x="1524988" y="1421590"/>
                </a:lnTo>
                <a:lnTo>
                  <a:pt x="1527950" y="1422942"/>
                </a:lnTo>
                <a:lnTo>
                  <a:pt x="1530912" y="1424293"/>
                </a:lnTo>
                <a:lnTo>
                  <a:pt x="1533875" y="1425631"/>
                </a:lnTo>
                <a:lnTo>
                  <a:pt x="1536837" y="1426983"/>
                </a:lnTo>
                <a:lnTo>
                  <a:pt x="1539800" y="1428320"/>
                </a:lnTo>
                <a:lnTo>
                  <a:pt x="1542748" y="1429657"/>
                </a:lnTo>
                <a:lnTo>
                  <a:pt x="1545710" y="1430980"/>
                </a:lnTo>
                <a:lnTo>
                  <a:pt x="1548673" y="1432318"/>
                </a:lnTo>
                <a:lnTo>
                  <a:pt x="1551635" y="1433641"/>
                </a:lnTo>
                <a:lnTo>
                  <a:pt x="1554598" y="1434964"/>
                </a:lnTo>
                <a:lnTo>
                  <a:pt x="1557560" y="1436287"/>
                </a:lnTo>
                <a:lnTo>
                  <a:pt x="1560523" y="1437596"/>
                </a:lnTo>
                <a:lnTo>
                  <a:pt x="1563485" y="1438919"/>
                </a:lnTo>
                <a:lnTo>
                  <a:pt x="1566448" y="1440227"/>
                </a:lnTo>
                <a:lnTo>
                  <a:pt x="1569410" y="1441522"/>
                </a:lnTo>
                <a:lnTo>
                  <a:pt x="1572373" y="1442830"/>
                </a:lnTo>
                <a:lnTo>
                  <a:pt x="1575321" y="1444125"/>
                </a:lnTo>
                <a:lnTo>
                  <a:pt x="1578283" y="1445433"/>
                </a:lnTo>
                <a:lnTo>
                  <a:pt x="1581245" y="1446727"/>
                </a:lnTo>
                <a:lnTo>
                  <a:pt x="1584208" y="1448007"/>
                </a:lnTo>
                <a:lnTo>
                  <a:pt x="1587170" y="1449302"/>
                </a:lnTo>
                <a:lnTo>
                  <a:pt x="1590133" y="1450582"/>
                </a:lnTo>
                <a:lnTo>
                  <a:pt x="1593095" y="1451861"/>
                </a:lnTo>
                <a:lnTo>
                  <a:pt x="1596058" y="1453141"/>
                </a:lnTo>
                <a:lnTo>
                  <a:pt x="1599020" y="1454407"/>
                </a:lnTo>
                <a:lnTo>
                  <a:pt x="1601983" y="1455687"/>
                </a:lnTo>
                <a:lnTo>
                  <a:pt x="1604931" y="1456952"/>
                </a:lnTo>
                <a:lnTo>
                  <a:pt x="1607893" y="1458218"/>
                </a:lnTo>
                <a:lnTo>
                  <a:pt x="1610856" y="1459483"/>
                </a:lnTo>
                <a:lnTo>
                  <a:pt x="1613818" y="1460734"/>
                </a:lnTo>
                <a:lnTo>
                  <a:pt x="1616781" y="1461985"/>
                </a:lnTo>
                <a:lnTo>
                  <a:pt x="1619743" y="1463237"/>
                </a:lnTo>
                <a:lnTo>
                  <a:pt x="1622706" y="1464488"/>
                </a:lnTo>
                <a:lnTo>
                  <a:pt x="1625668" y="1465739"/>
                </a:lnTo>
                <a:lnTo>
                  <a:pt x="1628630" y="1466976"/>
                </a:lnTo>
                <a:lnTo>
                  <a:pt x="1631593" y="1468227"/>
                </a:lnTo>
                <a:lnTo>
                  <a:pt x="1634555" y="1469449"/>
                </a:lnTo>
                <a:lnTo>
                  <a:pt x="1637503" y="1470686"/>
                </a:lnTo>
                <a:lnTo>
                  <a:pt x="1640466" y="1471923"/>
                </a:lnTo>
                <a:lnTo>
                  <a:pt x="1643428" y="1473145"/>
                </a:lnTo>
                <a:lnTo>
                  <a:pt x="1646391" y="1474367"/>
                </a:lnTo>
                <a:lnTo>
                  <a:pt x="1649353" y="1475590"/>
                </a:lnTo>
                <a:lnTo>
                  <a:pt x="1652316" y="1476812"/>
                </a:lnTo>
                <a:lnTo>
                  <a:pt x="1655278" y="1478020"/>
                </a:lnTo>
                <a:lnTo>
                  <a:pt x="1658241" y="1479242"/>
                </a:lnTo>
                <a:lnTo>
                  <a:pt x="1661203" y="1480451"/>
                </a:lnTo>
                <a:lnTo>
                  <a:pt x="1664165" y="1481659"/>
                </a:lnTo>
                <a:lnTo>
                  <a:pt x="1667128" y="1482852"/>
                </a:lnTo>
                <a:lnTo>
                  <a:pt x="1670076" y="1484060"/>
                </a:lnTo>
                <a:lnTo>
                  <a:pt x="1673039" y="1485254"/>
                </a:lnTo>
                <a:lnTo>
                  <a:pt x="1676001" y="1486447"/>
                </a:lnTo>
                <a:lnTo>
                  <a:pt x="1678963" y="1487641"/>
                </a:lnTo>
                <a:lnTo>
                  <a:pt x="1681926" y="1488820"/>
                </a:lnTo>
                <a:lnTo>
                  <a:pt x="1684888" y="1490014"/>
                </a:lnTo>
                <a:lnTo>
                  <a:pt x="1687851" y="1491193"/>
                </a:lnTo>
                <a:lnTo>
                  <a:pt x="1690813" y="1492372"/>
                </a:lnTo>
                <a:lnTo>
                  <a:pt x="1693776" y="1493552"/>
                </a:lnTo>
                <a:lnTo>
                  <a:pt x="1696738" y="1494716"/>
                </a:lnTo>
                <a:lnTo>
                  <a:pt x="1699701" y="1495896"/>
                </a:lnTo>
                <a:lnTo>
                  <a:pt x="1702649" y="1497060"/>
                </a:lnTo>
                <a:lnTo>
                  <a:pt x="1705611" y="1498225"/>
                </a:lnTo>
                <a:lnTo>
                  <a:pt x="1708574" y="1499390"/>
                </a:lnTo>
                <a:lnTo>
                  <a:pt x="1711536" y="1500541"/>
                </a:lnTo>
                <a:lnTo>
                  <a:pt x="1714498" y="1501691"/>
                </a:lnTo>
                <a:lnTo>
                  <a:pt x="1717461" y="1502856"/>
                </a:lnTo>
                <a:lnTo>
                  <a:pt x="1720423" y="1504006"/>
                </a:lnTo>
                <a:lnTo>
                  <a:pt x="1723386" y="1505142"/>
                </a:lnTo>
                <a:lnTo>
                  <a:pt x="1726348" y="1506293"/>
                </a:lnTo>
                <a:lnTo>
                  <a:pt x="1729311" y="1507429"/>
                </a:lnTo>
                <a:lnTo>
                  <a:pt x="1732273" y="1508565"/>
                </a:lnTo>
                <a:lnTo>
                  <a:pt x="1735221" y="1509701"/>
                </a:lnTo>
                <a:lnTo>
                  <a:pt x="1738184" y="1510837"/>
                </a:lnTo>
                <a:lnTo>
                  <a:pt x="1741146" y="1511973"/>
                </a:lnTo>
                <a:lnTo>
                  <a:pt x="1744109" y="1513095"/>
                </a:lnTo>
                <a:lnTo>
                  <a:pt x="1747071" y="1514217"/>
                </a:lnTo>
                <a:lnTo>
                  <a:pt x="1750033" y="1515339"/>
                </a:lnTo>
                <a:lnTo>
                  <a:pt x="1752996" y="1516460"/>
                </a:lnTo>
                <a:lnTo>
                  <a:pt x="1755958" y="1517582"/>
                </a:lnTo>
                <a:lnTo>
                  <a:pt x="1758921" y="1518689"/>
                </a:lnTo>
                <a:lnTo>
                  <a:pt x="1761883" y="1519797"/>
                </a:lnTo>
                <a:lnTo>
                  <a:pt x="1764846" y="1520904"/>
                </a:lnTo>
                <a:lnTo>
                  <a:pt x="1767794" y="1522011"/>
                </a:lnTo>
                <a:lnTo>
                  <a:pt x="1770756" y="1523119"/>
                </a:lnTo>
                <a:lnTo>
                  <a:pt x="1773719" y="1524211"/>
                </a:lnTo>
                <a:lnTo>
                  <a:pt x="1776681" y="1525319"/>
                </a:lnTo>
                <a:lnTo>
                  <a:pt x="1779644" y="1526412"/>
                </a:lnTo>
                <a:lnTo>
                  <a:pt x="1782606" y="1527490"/>
                </a:lnTo>
                <a:lnTo>
                  <a:pt x="1785569" y="1528583"/>
                </a:lnTo>
                <a:lnTo>
                  <a:pt x="1788531" y="1529676"/>
                </a:lnTo>
                <a:lnTo>
                  <a:pt x="1791494" y="1530755"/>
                </a:lnTo>
                <a:lnTo>
                  <a:pt x="1794456" y="1531833"/>
                </a:lnTo>
                <a:lnTo>
                  <a:pt x="1797419" y="1532912"/>
                </a:lnTo>
                <a:lnTo>
                  <a:pt x="1800366" y="1533991"/>
                </a:lnTo>
                <a:lnTo>
                  <a:pt x="1803329" y="1535055"/>
                </a:lnTo>
                <a:lnTo>
                  <a:pt x="1806291" y="1536133"/>
                </a:lnTo>
                <a:lnTo>
                  <a:pt x="1809254" y="1537197"/>
                </a:lnTo>
                <a:lnTo>
                  <a:pt x="1812216" y="1538262"/>
                </a:lnTo>
                <a:lnTo>
                  <a:pt x="1815179" y="1539326"/>
                </a:lnTo>
                <a:lnTo>
                  <a:pt x="1818141" y="1540376"/>
                </a:lnTo>
                <a:lnTo>
                  <a:pt x="1821104" y="1541440"/>
                </a:lnTo>
                <a:lnTo>
                  <a:pt x="1824066" y="1542489"/>
                </a:lnTo>
                <a:lnTo>
                  <a:pt x="1827029" y="1543539"/>
                </a:lnTo>
                <a:lnTo>
                  <a:pt x="1829991" y="1544589"/>
                </a:lnTo>
                <a:lnTo>
                  <a:pt x="1832939" y="1545639"/>
                </a:lnTo>
                <a:lnTo>
                  <a:pt x="1835902" y="1546674"/>
                </a:lnTo>
                <a:lnTo>
                  <a:pt x="1838864" y="1547724"/>
                </a:lnTo>
                <a:lnTo>
                  <a:pt x="1841827" y="1548760"/>
                </a:lnTo>
                <a:lnTo>
                  <a:pt x="1844789" y="1549795"/>
                </a:lnTo>
                <a:lnTo>
                  <a:pt x="1847752" y="1550830"/>
                </a:lnTo>
                <a:lnTo>
                  <a:pt x="1850714" y="1551851"/>
                </a:lnTo>
                <a:lnTo>
                  <a:pt x="1853676" y="1552887"/>
                </a:lnTo>
                <a:lnTo>
                  <a:pt x="1856639" y="1553908"/>
                </a:lnTo>
                <a:lnTo>
                  <a:pt x="1859601" y="1554929"/>
                </a:lnTo>
                <a:lnTo>
                  <a:pt x="1862564" y="1555950"/>
                </a:lnTo>
                <a:lnTo>
                  <a:pt x="1865512" y="1556971"/>
                </a:lnTo>
                <a:lnTo>
                  <a:pt x="1868474" y="1557978"/>
                </a:lnTo>
                <a:lnTo>
                  <a:pt x="1871437" y="1558999"/>
                </a:lnTo>
                <a:lnTo>
                  <a:pt x="1874399" y="1560005"/>
                </a:lnTo>
                <a:lnTo>
                  <a:pt x="1877362" y="1561012"/>
                </a:lnTo>
                <a:lnTo>
                  <a:pt x="1880324" y="1562019"/>
                </a:lnTo>
                <a:lnTo>
                  <a:pt x="1883287" y="1563025"/>
                </a:lnTo>
                <a:lnTo>
                  <a:pt x="1886249" y="1564018"/>
                </a:lnTo>
                <a:lnTo>
                  <a:pt x="1889211" y="1565010"/>
                </a:lnTo>
                <a:lnTo>
                  <a:pt x="1892174" y="1566017"/>
                </a:lnTo>
                <a:lnTo>
                  <a:pt x="1895136" y="1567009"/>
                </a:lnTo>
                <a:lnTo>
                  <a:pt x="1898084" y="1567987"/>
                </a:lnTo>
                <a:lnTo>
                  <a:pt x="1901047" y="1568979"/>
                </a:lnTo>
                <a:lnTo>
                  <a:pt x="1904009" y="1569971"/>
                </a:lnTo>
                <a:lnTo>
                  <a:pt x="1906972" y="1570949"/>
                </a:lnTo>
                <a:lnTo>
                  <a:pt x="1909934" y="1571927"/>
                </a:lnTo>
                <a:lnTo>
                  <a:pt x="1912897" y="1572905"/>
                </a:lnTo>
                <a:lnTo>
                  <a:pt x="1915859" y="1573883"/>
                </a:lnTo>
                <a:lnTo>
                  <a:pt x="1918822" y="1574846"/>
                </a:lnTo>
                <a:lnTo>
                  <a:pt x="1921784" y="1575824"/>
                </a:lnTo>
                <a:lnTo>
                  <a:pt x="1924746" y="1576788"/>
                </a:lnTo>
                <a:lnTo>
                  <a:pt x="1927709" y="1577751"/>
                </a:lnTo>
                <a:lnTo>
                  <a:pt x="1930657" y="1578715"/>
                </a:lnTo>
                <a:lnTo>
                  <a:pt x="1933620" y="1579679"/>
                </a:lnTo>
                <a:lnTo>
                  <a:pt x="1936582" y="1580642"/>
                </a:lnTo>
                <a:lnTo>
                  <a:pt x="1939544" y="1581591"/>
                </a:lnTo>
                <a:lnTo>
                  <a:pt x="1942507" y="1582540"/>
                </a:lnTo>
                <a:lnTo>
                  <a:pt x="1945469" y="1583489"/>
                </a:lnTo>
                <a:lnTo>
                  <a:pt x="1948432" y="1584438"/>
                </a:lnTo>
                <a:lnTo>
                  <a:pt x="1951394" y="1585388"/>
                </a:lnTo>
                <a:lnTo>
                  <a:pt x="1954357" y="1586337"/>
                </a:lnTo>
                <a:lnTo>
                  <a:pt x="1957319" y="1587271"/>
                </a:lnTo>
                <a:lnTo>
                  <a:pt x="1960282" y="1588221"/>
                </a:lnTo>
                <a:lnTo>
                  <a:pt x="1963230" y="1589155"/>
                </a:lnTo>
                <a:lnTo>
                  <a:pt x="1966192" y="1590090"/>
                </a:lnTo>
                <a:lnTo>
                  <a:pt x="1969155" y="1591025"/>
                </a:lnTo>
                <a:lnTo>
                  <a:pt x="1972117" y="1591945"/>
                </a:lnTo>
                <a:lnTo>
                  <a:pt x="1975079" y="1592880"/>
                </a:lnTo>
                <a:lnTo>
                  <a:pt x="1978042" y="1593800"/>
                </a:lnTo>
                <a:lnTo>
                  <a:pt x="1981004" y="1594721"/>
                </a:lnTo>
                <a:lnTo>
                  <a:pt x="1983967" y="1595641"/>
                </a:lnTo>
                <a:lnTo>
                  <a:pt x="1986929" y="1596562"/>
                </a:lnTo>
                <a:lnTo>
                  <a:pt x="1989892" y="1597482"/>
                </a:lnTo>
                <a:lnTo>
                  <a:pt x="1992854" y="1598388"/>
                </a:lnTo>
                <a:lnTo>
                  <a:pt x="1995802" y="1599308"/>
                </a:lnTo>
                <a:lnTo>
                  <a:pt x="1998765" y="1600214"/>
                </a:lnTo>
                <a:lnTo>
                  <a:pt x="2001727" y="1601120"/>
                </a:lnTo>
                <a:lnTo>
                  <a:pt x="2004690" y="1602026"/>
                </a:lnTo>
                <a:lnTo>
                  <a:pt x="2007652" y="1602932"/>
                </a:lnTo>
                <a:lnTo>
                  <a:pt x="2010615" y="1603824"/>
                </a:lnTo>
                <a:lnTo>
                  <a:pt x="2013577" y="1604730"/>
                </a:lnTo>
                <a:lnTo>
                  <a:pt x="2016540" y="1605621"/>
                </a:lnTo>
                <a:lnTo>
                  <a:pt x="2019502" y="1606513"/>
                </a:lnTo>
                <a:lnTo>
                  <a:pt x="2022464" y="1607405"/>
                </a:lnTo>
                <a:lnTo>
                  <a:pt x="2025427" y="1608296"/>
                </a:lnTo>
                <a:lnTo>
                  <a:pt x="2028375" y="1609188"/>
                </a:lnTo>
                <a:lnTo>
                  <a:pt x="2031337" y="1610065"/>
                </a:lnTo>
                <a:lnTo>
                  <a:pt x="2034300" y="1610942"/>
                </a:lnTo>
                <a:lnTo>
                  <a:pt x="2037262" y="1611834"/>
                </a:lnTo>
                <a:lnTo>
                  <a:pt x="2040225" y="1612711"/>
                </a:lnTo>
                <a:lnTo>
                  <a:pt x="2043187" y="1613574"/>
                </a:lnTo>
                <a:lnTo>
                  <a:pt x="2046150" y="1614451"/>
                </a:lnTo>
                <a:lnTo>
                  <a:pt x="2049112" y="1615329"/>
                </a:lnTo>
                <a:lnTo>
                  <a:pt x="2052075" y="1616191"/>
                </a:lnTo>
                <a:lnTo>
                  <a:pt x="2055037" y="1617069"/>
                </a:lnTo>
                <a:lnTo>
                  <a:pt x="2057985" y="1617932"/>
                </a:lnTo>
                <a:lnTo>
                  <a:pt x="2060948" y="1618794"/>
                </a:lnTo>
                <a:lnTo>
                  <a:pt x="2063910" y="1619643"/>
                </a:lnTo>
                <a:lnTo>
                  <a:pt x="2066873" y="1620506"/>
                </a:lnTo>
                <a:lnTo>
                  <a:pt x="2069835" y="1621369"/>
                </a:lnTo>
                <a:lnTo>
                  <a:pt x="2072797" y="1622217"/>
                </a:lnTo>
                <a:lnTo>
                  <a:pt x="2075760" y="1623065"/>
                </a:lnTo>
                <a:lnTo>
                  <a:pt x="2078722" y="1623914"/>
                </a:lnTo>
                <a:lnTo>
                  <a:pt x="2081685" y="1624762"/>
                </a:lnTo>
                <a:lnTo>
                  <a:pt x="2084647" y="1625611"/>
                </a:lnTo>
                <a:lnTo>
                  <a:pt x="2087610" y="1626459"/>
                </a:lnTo>
                <a:lnTo>
                  <a:pt x="2090558" y="1627294"/>
                </a:lnTo>
                <a:lnTo>
                  <a:pt x="2093520" y="1628142"/>
                </a:lnTo>
                <a:lnTo>
                  <a:pt x="2096483" y="1628976"/>
                </a:lnTo>
                <a:lnTo>
                  <a:pt x="2099445" y="1629810"/>
                </a:lnTo>
                <a:lnTo>
                  <a:pt x="2102408" y="1630644"/>
                </a:lnTo>
                <a:lnTo>
                  <a:pt x="2105370" y="1631478"/>
                </a:lnTo>
                <a:lnTo>
                  <a:pt x="2108333" y="1632298"/>
                </a:lnTo>
                <a:lnTo>
                  <a:pt x="2111295" y="1633132"/>
                </a:lnTo>
                <a:lnTo>
                  <a:pt x="2114257" y="1633952"/>
                </a:lnTo>
                <a:lnTo>
                  <a:pt x="2117220" y="1634771"/>
                </a:lnTo>
                <a:lnTo>
                  <a:pt x="2120182" y="1635591"/>
                </a:lnTo>
                <a:lnTo>
                  <a:pt x="2123131" y="1636411"/>
                </a:lnTo>
                <a:lnTo>
                  <a:pt x="2126093" y="1637231"/>
                </a:lnTo>
                <a:lnTo>
                  <a:pt x="2129055" y="1638050"/>
                </a:lnTo>
                <a:lnTo>
                  <a:pt x="2132018" y="1638856"/>
                </a:lnTo>
                <a:lnTo>
                  <a:pt x="2134980" y="1639675"/>
                </a:lnTo>
                <a:lnTo>
                  <a:pt x="2137943" y="1640481"/>
                </a:lnTo>
                <a:lnTo>
                  <a:pt x="2140905" y="1641286"/>
                </a:lnTo>
                <a:lnTo>
                  <a:pt x="2143868" y="1642091"/>
                </a:lnTo>
                <a:lnTo>
                  <a:pt x="2146830" y="1642897"/>
                </a:lnTo>
                <a:lnTo>
                  <a:pt x="2149793" y="1643688"/>
                </a:lnTo>
                <a:lnTo>
                  <a:pt x="2152755" y="1644493"/>
                </a:lnTo>
                <a:lnTo>
                  <a:pt x="2155703" y="1645284"/>
                </a:lnTo>
                <a:lnTo>
                  <a:pt x="2158666" y="1646075"/>
                </a:lnTo>
                <a:lnTo>
                  <a:pt x="2161628" y="1646866"/>
                </a:lnTo>
                <a:lnTo>
                  <a:pt x="2164590" y="1647657"/>
                </a:lnTo>
                <a:lnTo>
                  <a:pt x="2167553" y="1648448"/>
                </a:lnTo>
                <a:lnTo>
                  <a:pt x="2170515" y="1649239"/>
                </a:lnTo>
                <a:lnTo>
                  <a:pt x="2173478" y="1650015"/>
                </a:lnTo>
                <a:lnTo>
                  <a:pt x="2176440" y="1650806"/>
                </a:lnTo>
                <a:lnTo>
                  <a:pt x="2179403" y="1651583"/>
                </a:lnTo>
                <a:lnTo>
                  <a:pt x="2182365" y="1652359"/>
                </a:lnTo>
                <a:lnTo>
                  <a:pt x="2185328" y="1653136"/>
                </a:lnTo>
                <a:lnTo>
                  <a:pt x="2188276" y="1653912"/>
                </a:lnTo>
                <a:lnTo>
                  <a:pt x="2191238" y="1654689"/>
                </a:lnTo>
                <a:lnTo>
                  <a:pt x="2194201" y="1655451"/>
                </a:lnTo>
                <a:lnTo>
                  <a:pt x="2197163" y="1656228"/>
                </a:lnTo>
                <a:lnTo>
                  <a:pt x="2200126" y="1656990"/>
                </a:lnTo>
                <a:lnTo>
                  <a:pt x="2203088" y="1657752"/>
                </a:lnTo>
                <a:lnTo>
                  <a:pt x="2206050" y="1658529"/>
                </a:lnTo>
                <a:lnTo>
                  <a:pt x="2209013" y="1659277"/>
                </a:lnTo>
                <a:lnTo>
                  <a:pt x="2211975" y="1660039"/>
                </a:lnTo>
                <a:lnTo>
                  <a:pt x="2214938" y="1660801"/>
                </a:lnTo>
                <a:lnTo>
                  <a:pt x="2217900" y="1661549"/>
                </a:lnTo>
                <a:lnTo>
                  <a:pt x="2220848" y="1662311"/>
                </a:lnTo>
                <a:lnTo>
                  <a:pt x="2223811" y="1663059"/>
                </a:lnTo>
                <a:lnTo>
                  <a:pt x="2226773" y="1663807"/>
                </a:lnTo>
                <a:lnTo>
                  <a:pt x="2229736" y="1664554"/>
                </a:lnTo>
                <a:lnTo>
                  <a:pt x="2232698" y="1665302"/>
                </a:lnTo>
                <a:lnTo>
                  <a:pt x="2235661" y="1666050"/>
                </a:lnTo>
                <a:lnTo>
                  <a:pt x="2238623" y="1666798"/>
                </a:lnTo>
                <a:lnTo>
                  <a:pt x="2241586" y="1667531"/>
                </a:lnTo>
                <a:lnTo>
                  <a:pt x="2244548" y="1668265"/>
                </a:lnTo>
                <a:lnTo>
                  <a:pt x="2247511" y="1669012"/>
                </a:lnTo>
                <a:lnTo>
                  <a:pt x="2250473" y="1669746"/>
                </a:lnTo>
                <a:lnTo>
                  <a:pt x="2253421" y="1670479"/>
                </a:lnTo>
                <a:lnTo>
                  <a:pt x="2256383" y="1671213"/>
                </a:lnTo>
                <a:lnTo>
                  <a:pt x="2259346" y="1671932"/>
                </a:lnTo>
                <a:lnTo>
                  <a:pt x="2262308" y="1672665"/>
                </a:lnTo>
                <a:lnTo>
                  <a:pt x="2265271" y="1673384"/>
                </a:lnTo>
                <a:lnTo>
                  <a:pt x="2268233" y="1674117"/>
                </a:lnTo>
                <a:lnTo>
                  <a:pt x="2271196" y="1674837"/>
                </a:lnTo>
                <a:lnTo>
                  <a:pt x="2274158" y="1675556"/>
                </a:lnTo>
                <a:lnTo>
                  <a:pt x="2277121" y="1676275"/>
                </a:lnTo>
                <a:lnTo>
                  <a:pt x="2280083" y="1676994"/>
                </a:lnTo>
                <a:lnTo>
                  <a:pt x="2283046" y="1677713"/>
                </a:lnTo>
                <a:lnTo>
                  <a:pt x="2285994" y="1678417"/>
                </a:lnTo>
                <a:lnTo>
                  <a:pt x="2288956" y="1679136"/>
                </a:lnTo>
                <a:lnTo>
                  <a:pt x="2291919" y="1679841"/>
                </a:lnTo>
                <a:lnTo>
                  <a:pt x="2294881" y="1680546"/>
                </a:lnTo>
                <a:lnTo>
                  <a:pt x="2297844" y="1681265"/>
                </a:lnTo>
                <a:lnTo>
                  <a:pt x="2300806" y="1681970"/>
                </a:lnTo>
                <a:lnTo>
                  <a:pt x="2303768" y="1682660"/>
                </a:lnTo>
                <a:lnTo>
                  <a:pt x="2306731" y="1683364"/>
                </a:lnTo>
                <a:lnTo>
                  <a:pt x="2309693" y="1684069"/>
                </a:lnTo>
                <a:lnTo>
                  <a:pt x="2312656" y="1684759"/>
                </a:lnTo>
                <a:lnTo>
                  <a:pt x="2315618" y="1685464"/>
                </a:lnTo>
                <a:lnTo>
                  <a:pt x="2318566" y="1686154"/>
                </a:lnTo>
                <a:lnTo>
                  <a:pt x="2321529" y="1686845"/>
                </a:lnTo>
                <a:lnTo>
                  <a:pt x="2324491" y="1687535"/>
                </a:lnTo>
                <a:lnTo>
                  <a:pt x="2327454" y="1688225"/>
                </a:lnTo>
                <a:lnTo>
                  <a:pt x="2330416" y="1688915"/>
                </a:lnTo>
                <a:lnTo>
                  <a:pt x="2333379" y="1689591"/>
                </a:lnTo>
                <a:lnTo>
                  <a:pt x="2336341" y="1690282"/>
                </a:lnTo>
                <a:lnTo>
                  <a:pt x="2339303" y="1690958"/>
                </a:lnTo>
                <a:lnTo>
                  <a:pt x="2342266" y="1691648"/>
                </a:lnTo>
                <a:lnTo>
                  <a:pt x="2345228" y="1692324"/>
                </a:lnTo>
                <a:lnTo>
                  <a:pt x="2348191" y="1693000"/>
                </a:lnTo>
                <a:lnTo>
                  <a:pt x="2351139" y="1693675"/>
                </a:lnTo>
                <a:lnTo>
                  <a:pt x="2354101" y="1694351"/>
                </a:lnTo>
                <a:lnTo>
                  <a:pt x="2357064" y="1695013"/>
                </a:lnTo>
                <a:lnTo>
                  <a:pt x="2360026" y="1695689"/>
                </a:lnTo>
                <a:lnTo>
                  <a:pt x="2362989" y="1696350"/>
                </a:lnTo>
                <a:lnTo>
                  <a:pt x="2365951" y="1697026"/>
                </a:lnTo>
                <a:lnTo>
                  <a:pt x="2368914" y="1697688"/>
                </a:lnTo>
                <a:lnTo>
                  <a:pt x="2371876" y="1698349"/>
                </a:lnTo>
                <a:lnTo>
                  <a:pt x="2374839" y="1699011"/>
                </a:lnTo>
                <a:lnTo>
                  <a:pt x="2377801" y="1699672"/>
                </a:lnTo>
                <a:lnTo>
                  <a:pt x="2380764" y="1700334"/>
                </a:lnTo>
                <a:lnTo>
                  <a:pt x="2383712" y="1700995"/>
                </a:lnTo>
                <a:lnTo>
                  <a:pt x="2386674" y="1701642"/>
                </a:lnTo>
                <a:lnTo>
                  <a:pt x="2389636" y="1702304"/>
                </a:lnTo>
                <a:lnTo>
                  <a:pt x="2392599" y="1702951"/>
                </a:lnTo>
                <a:lnTo>
                  <a:pt x="2395561" y="1703598"/>
                </a:lnTo>
                <a:lnTo>
                  <a:pt x="2398524" y="1704245"/>
                </a:lnTo>
                <a:lnTo>
                  <a:pt x="2401486" y="1704893"/>
                </a:lnTo>
                <a:lnTo>
                  <a:pt x="2404449" y="1705540"/>
                </a:lnTo>
                <a:lnTo>
                  <a:pt x="2407411" y="1706187"/>
                </a:lnTo>
                <a:lnTo>
                  <a:pt x="2410374" y="1706834"/>
                </a:lnTo>
                <a:lnTo>
                  <a:pt x="2413336" y="1707467"/>
                </a:lnTo>
                <a:lnTo>
                  <a:pt x="2416284" y="1708114"/>
                </a:lnTo>
                <a:lnTo>
                  <a:pt x="2419247" y="1708747"/>
                </a:lnTo>
                <a:lnTo>
                  <a:pt x="2422209" y="1709379"/>
                </a:lnTo>
                <a:lnTo>
                  <a:pt x="2425172" y="1710012"/>
                </a:lnTo>
                <a:lnTo>
                  <a:pt x="2428134" y="1710645"/>
                </a:lnTo>
                <a:lnTo>
                  <a:pt x="2431097" y="1711278"/>
                </a:lnTo>
                <a:lnTo>
                  <a:pt x="2434059" y="1711910"/>
                </a:lnTo>
                <a:lnTo>
                  <a:pt x="2437021" y="1712543"/>
                </a:lnTo>
                <a:lnTo>
                  <a:pt x="2439984" y="1713162"/>
                </a:lnTo>
                <a:lnTo>
                  <a:pt x="2442946" y="1713794"/>
                </a:lnTo>
                <a:lnTo>
                  <a:pt x="2445909" y="1714413"/>
                </a:lnTo>
                <a:lnTo>
                  <a:pt x="2448857" y="1715031"/>
                </a:lnTo>
                <a:lnTo>
                  <a:pt x="2451819" y="1715649"/>
                </a:lnTo>
                <a:lnTo>
                  <a:pt x="2454782" y="1716268"/>
                </a:lnTo>
                <a:lnTo>
                  <a:pt x="2457744" y="1716886"/>
                </a:lnTo>
                <a:lnTo>
                  <a:pt x="2460707" y="1717505"/>
                </a:lnTo>
                <a:lnTo>
                  <a:pt x="2463669" y="1718123"/>
                </a:lnTo>
                <a:lnTo>
                  <a:pt x="2466632" y="1718727"/>
                </a:lnTo>
                <a:lnTo>
                  <a:pt x="2469594" y="1719345"/>
                </a:lnTo>
                <a:lnTo>
                  <a:pt x="2472556" y="1719949"/>
                </a:lnTo>
                <a:lnTo>
                  <a:pt x="2475519" y="1720553"/>
                </a:lnTo>
                <a:lnTo>
                  <a:pt x="2478481" y="1721172"/>
                </a:lnTo>
                <a:lnTo>
                  <a:pt x="2481430" y="1721776"/>
                </a:lnTo>
                <a:lnTo>
                  <a:pt x="2484392" y="1722380"/>
                </a:lnTo>
                <a:lnTo>
                  <a:pt x="2487354" y="1722969"/>
                </a:lnTo>
                <a:lnTo>
                  <a:pt x="2490317" y="1723573"/>
                </a:lnTo>
                <a:lnTo>
                  <a:pt x="2493279" y="1724177"/>
                </a:lnTo>
                <a:lnTo>
                  <a:pt x="2496242" y="1724767"/>
                </a:lnTo>
                <a:lnTo>
                  <a:pt x="2499204" y="1725371"/>
                </a:lnTo>
                <a:lnTo>
                  <a:pt x="2502167" y="1725961"/>
                </a:lnTo>
                <a:lnTo>
                  <a:pt x="2505129" y="1726550"/>
                </a:lnTo>
                <a:lnTo>
                  <a:pt x="2508092" y="1727140"/>
                </a:lnTo>
                <a:lnTo>
                  <a:pt x="2511040" y="1727729"/>
                </a:lnTo>
                <a:lnTo>
                  <a:pt x="2514002" y="1728319"/>
                </a:lnTo>
                <a:lnTo>
                  <a:pt x="2516965" y="1728909"/>
                </a:lnTo>
                <a:lnTo>
                  <a:pt x="2519927" y="1729498"/>
                </a:lnTo>
                <a:lnTo>
                  <a:pt x="2522889" y="1730088"/>
                </a:lnTo>
                <a:lnTo>
                  <a:pt x="2525852" y="1730663"/>
                </a:lnTo>
                <a:lnTo>
                  <a:pt x="2528814" y="1731238"/>
                </a:lnTo>
                <a:lnTo>
                  <a:pt x="2531777" y="1731828"/>
                </a:lnTo>
                <a:lnTo>
                  <a:pt x="2534739" y="1732403"/>
                </a:lnTo>
                <a:lnTo>
                  <a:pt x="2537702" y="1732978"/>
                </a:lnTo>
                <a:lnTo>
                  <a:pt x="2540664" y="1733554"/>
                </a:lnTo>
                <a:lnTo>
                  <a:pt x="2543612" y="1734129"/>
                </a:lnTo>
                <a:lnTo>
                  <a:pt x="2546575" y="1734704"/>
                </a:lnTo>
                <a:lnTo>
                  <a:pt x="2549537" y="1735279"/>
                </a:lnTo>
                <a:lnTo>
                  <a:pt x="2552500" y="1735840"/>
                </a:lnTo>
                <a:lnTo>
                  <a:pt x="2555462" y="1736415"/>
                </a:lnTo>
                <a:lnTo>
                  <a:pt x="2558425" y="1736976"/>
                </a:lnTo>
                <a:lnTo>
                  <a:pt x="2561387" y="1737537"/>
                </a:lnTo>
                <a:lnTo>
                  <a:pt x="2564350" y="1738112"/>
                </a:lnTo>
                <a:lnTo>
                  <a:pt x="2567312" y="1738673"/>
                </a:lnTo>
                <a:lnTo>
                  <a:pt x="2570274" y="1739234"/>
                </a:lnTo>
                <a:lnTo>
                  <a:pt x="2573237" y="1739795"/>
                </a:lnTo>
                <a:lnTo>
                  <a:pt x="2576185" y="1740341"/>
                </a:lnTo>
                <a:lnTo>
                  <a:pt x="2579147" y="1740902"/>
                </a:lnTo>
                <a:lnTo>
                  <a:pt x="2582110" y="1741463"/>
                </a:lnTo>
                <a:lnTo>
                  <a:pt x="2585072" y="1742010"/>
                </a:lnTo>
                <a:lnTo>
                  <a:pt x="2588035" y="1742570"/>
                </a:lnTo>
                <a:lnTo>
                  <a:pt x="2590997" y="1743117"/>
                </a:lnTo>
                <a:lnTo>
                  <a:pt x="2593960" y="1743663"/>
                </a:lnTo>
                <a:lnTo>
                  <a:pt x="2596922" y="1744224"/>
                </a:lnTo>
                <a:lnTo>
                  <a:pt x="2599885" y="1744771"/>
                </a:lnTo>
                <a:lnTo>
                  <a:pt x="2602847" y="1745317"/>
                </a:lnTo>
                <a:lnTo>
                  <a:pt x="2605809" y="1745849"/>
                </a:lnTo>
                <a:lnTo>
                  <a:pt x="2608758" y="1746396"/>
                </a:lnTo>
                <a:lnTo>
                  <a:pt x="2611720" y="1746942"/>
                </a:lnTo>
                <a:lnTo>
                  <a:pt x="2614683" y="1747474"/>
                </a:lnTo>
                <a:lnTo>
                  <a:pt x="2617645" y="1748021"/>
                </a:lnTo>
                <a:lnTo>
                  <a:pt x="2620607" y="1748553"/>
                </a:lnTo>
                <a:lnTo>
                  <a:pt x="2623570" y="1749099"/>
                </a:lnTo>
                <a:lnTo>
                  <a:pt x="2626532" y="1749631"/>
                </a:lnTo>
                <a:lnTo>
                  <a:pt x="2629495" y="1750163"/>
                </a:lnTo>
                <a:lnTo>
                  <a:pt x="2632457" y="1750696"/>
                </a:lnTo>
                <a:lnTo>
                  <a:pt x="2635420" y="1751228"/>
                </a:lnTo>
                <a:lnTo>
                  <a:pt x="2638382" y="1751760"/>
                </a:lnTo>
                <a:lnTo>
                  <a:pt x="2641330" y="1752292"/>
                </a:lnTo>
                <a:lnTo>
                  <a:pt x="2644293" y="1752809"/>
                </a:lnTo>
                <a:lnTo>
                  <a:pt x="2647255" y="1753342"/>
                </a:lnTo>
                <a:lnTo>
                  <a:pt x="2650218" y="1753859"/>
                </a:lnTo>
                <a:lnTo>
                  <a:pt x="2653180" y="1754392"/>
                </a:lnTo>
                <a:lnTo>
                  <a:pt x="2656142" y="1754909"/>
                </a:lnTo>
                <a:lnTo>
                  <a:pt x="2659105" y="1755427"/>
                </a:lnTo>
                <a:lnTo>
                  <a:pt x="2662067" y="1755945"/>
                </a:lnTo>
                <a:lnTo>
                  <a:pt x="2665030" y="1756462"/>
                </a:lnTo>
                <a:lnTo>
                  <a:pt x="2667992" y="1756980"/>
                </a:lnTo>
                <a:lnTo>
                  <a:pt x="2670955" y="1757498"/>
                </a:lnTo>
                <a:lnTo>
                  <a:pt x="2673903" y="1758016"/>
                </a:lnTo>
                <a:lnTo>
                  <a:pt x="2676865" y="1758519"/>
                </a:lnTo>
                <a:lnTo>
                  <a:pt x="2679828" y="1759037"/>
                </a:lnTo>
                <a:lnTo>
                  <a:pt x="2682790" y="1759540"/>
                </a:lnTo>
                <a:lnTo>
                  <a:pt x="2685753" y="1760058"/>
                </a:lnTo>
                <a:lnTo>
                  <a:pt x="2688715" y="1760561"/>
                </a:lnTo>
                <a:lnTo>
                  <a:pt x="2691677" y="1761064"/>
                </a:lnTo>
                <a:lnTo>
                  <a:pt x="2694640" y="1761582"/>
                </a:lnTo>
                <a:lnTo>
                  <a:pt x="2697602" y="1762085"/>
                </a:lnTo>
                <a:lnTo>
                  <a:pt x="2700565" y="1762589"/>
                </a:lnTo>
                <a:lnTo>
                  <a:pt x="2703528" y="1763077"/>
                </a:lnTo>
                <a:lnTo>
                  <a:pt x="2706475" y="1763581"/>
                </a:lnTo>
                <a:lnTo>
                  <a:pt x="2709438" y="1764084"/>
                </a:lnTo>
                <a:lnTo>
                  <a:pt x="2712400" y="1764573"/>
                </a:lnTo>
                <a:lnTo>
                  <a:pt x="2715363" y="1765076"/>
                </a:lnTo>
                <a:lnTo>
                  <a:pt x="2718325" y="1765565"/>
                </a:lnTo>
                <a:lnTo>
                  <a:pt x="2721288" y="1766069"/>
                </a:lnTo>
                <a:lnTo>
                  <a:pt x="2724250" y="1766558"/>
                </a:lnTo>
                <a:lnTo>
                  <a:pt x="2727213" y="1767047"/>
                </a:lnTo>
                <a:lnTo>
                  <a:pt x="2730175" y="1767536"/>
                </a:lnTo>
                <a:lnTo>
                  <a:pt x="2733138" y="1768025"/>
                </a:lnTo>
                <a:lnTo>
                  <a:pt x="2736100" y="1768513"/>
                </a:lnTo>
                <a:lnTo>
                  <a:pt x="2739048" y="1769002"/>
                </a:lnTo>
                <a:lnTo>
                  <a:pt x="2742010" y="1769491"/>
                </a:lnTo>
                <a:lnTo>
                  <a:pt x="2744973" y="1769980"/>
                </a:lnTo>
                <a:lnTo>
                  <a:pt x="2747935" y="1770455"/>
                </a:lnTo>
                <a:lnTo>
                  <a:pt x="2750898" y="1770944"/>
                </a:lnTo>
                <a:lnTo>
                  <a:pt x="2753861" y="1771418"/>
                </a:lnTo>
                <a:lnTo>
                  <a:pt x="2756823" y="1771893"/>
                </a:lnTo>
                <a:lnTo>
                  <a:pt x="2759785" y="1772382"/>
                </a:lnTo>
                <a:lnTo>
                  <a:pt x="2762748" y="1772857"/>
                </a:lnTo>
                <a:lnTo>
                  <a:pt x="2765710" y="1773331"/>
                </a:lnTo>
                <a:lnTo>
                  <a:pt x="2768673" y="1773806"/>
                </a:lnTo>
                <a:lnTo>
                  <a:pt x="2771621" y="1774280"/>
                </a:lnTo>
                <a:lnTo>
                  <a:pt x="2774583" y="1774755"/>
                </a:lnTo>
                <a:lnTo>
                  <a:pt x="2777546" y="1775215"/>
                </a:lnTo>
                <a:lnTo>
                  <a:pt x="2780508" y="1775689"/>
                </a:lnTo>
                <a:lnTo>
                  <a:pt x="2783470" y="1776164"/>
                </a:lnTo>
                <a:lnTo>
                  <a:pt x="2786433" y="1776624"/>
                </a:lnTo>
                <a:lnTo>
                  <a:pt x="2789396" y="1777099"/>
                </a:lnTo>
                <a:lnTo>
                  <a:pt x="2792358" y="1777559"/>
                </a:lnTo>
                <a:lnTo>
                  <a:pt x="2795320" y="1778019"/>
                </a:lnTo>
                <a:lnTo>
                  <a:pt x="2798283" y="1778479"/>
                </a:lnTo>
                <a:lnTo>
                  <a:pt x="2801245" y="1778940"/>
                </a:lnTo>
                <a:lnTo>
                  <a:pt x="2804194" y="1779414"/>
                </a:lnTo>
                <a:lnTo>
                  <a:pt x="2807156" y="1779860"/>
                </a:lnTo>
                <a:lnTo>
                  <a:pt x="2810118" y="1780320"/>
                </a:lnTo>
                <a:lnTo>
                  <a:pt x="2813081" y="1780780"/>
                </a:lnTo>
                <a:lnTo>
                  <a:pt x="2816043" y="1781240"/>
                </a:lnTo>
                <a:lnTo>
                  <a:pt x="2819006" y="1781686"/>
                </a:lnTo>
                <a:lnTo>
                  <a:pt x="2821968" y="1782146"/>
                </a:lnTo>
                <a:lnTo>
                  <a:pt x="2824931" y="1782592"/>
                </a:lnTo>
                <a:lnTo>
                  <a:pt x="2827893" y="1783052"/>
                </a:lnTo>
                <a:lnTo>
                  <a:pt x="2830855" y="1783498"/>
                </a:lnTo>
                <a:lnTo>
                  <a:pt x="2833818" y="1783944"/>
                </a:lnTo>
                <a:lnTo>
                  <a:pt x="2836766" y="1784404"/>
                </a:lnTo>
                <a:lnTo>
                  <a:pt x="2839729" y="1784850"/>
                </a:lnTo>
                <a:lnTo>
                  <a:pt x="2842691" y="1785296"/>
                </a:lnTo>
                <a:lnTo>
                  <a:pt x="2845653" y="1785742"/>
                </a:lnTo>
                <a:lnTo>
                  <a:pt x="2848616" y="1786173"/>
                </a:lnTo>
                <a:lnTo>
                  <a:pt x="2851578" y="1786619"/>
                </a:lnTo>
                <a:lnTo>
                  <a:pt x="2854541" y="1787065"/>
                </a:lnTo>
                <a:lnTo>
                  <a:pt x="2857503" y="1787511"/>
                </a:lnTo>
                <a:lnTo>
                  <a:pt x="2860466" y="1787942"/>
                </a:lnTo>
                <a:lnTo>
                  <a:pt x="2863428" y="1788388"/>
                </a:lnTo>
                <a:lnTo>
                  <a:pt x="2866391" y="1788819"/>
                </a:lnTo>
                <a:lnTo>
                  <a:pt x="2869339" y="1789251"/>
                </a:lnTo>
                <a:lnTo>
                  <a:pt x="2872301" y="1789682"/>
                </a:lnTo>
                <a:lnTo>
                  <a:pt x="2875264" y="1790128"/>
                </a:lnTo>
                <a:lnTo>
                  <a:pt x="2878226" y="1790559"/>
                </a:lnTo>
                <a:lnTo>
                  <a:pt x="2881188" y="1790991"/>
                </a:lnTo>
                <a:lnTo>
                  <a:pt x="2884151" y="1791422"/>
                </a:lnTo>
                <a:lnTo>
                  <a:pt x="2887113" y="1791854"/>
                </a:lnTo>
                <a:lnTo>
                  <a:pt x="2890076" y="1792271"/>
                </a:lnTo>
                <a:lnTo>
                  <a:pt x="2893038" y="1792702"/>
                </a:lnTo>
                <a:lnTo>
                  <a:pt x="2896001" y="1793133"/>
                </a:lnTo>
                <a:lnTo>
                  <a:pt x="2898963" y="1793551"/>
                </a:lnTo>
                <a:lnTo>
                  <a:pt x="2901911" y="1793982"/>
                </a:lnTo>
                <a:lnTo>
                  <a:pt x="2904874" y="1794399"/>
                </a:lnTo>
                <a:lnTo>
                  <a:pt x="2907836" y="1794816"/>
                </a:lnTo>
                <a:lnTo>
                  <a:pt x="2910799" y="1795247"/>
                </a:lnTo>
                <a:lnTo>
                  <a:pt x="2913761" y="1795665"/>
                </a:lnTo>
                <a:lnTo>
                  <a:pt x="2916724" y="1796082"/>
                </a:lnTo>
                <a:lnTo>
                  <a:pt x="2919686" y="1796499"/>
                </a:lnTo>
                <a:lnTo>
                  <a:pt x="2922648" y="1796916"/>
                </a:lnTo>
                <a:lnTo>
                  <a:pt x="2925611" y="1797333"/>
                </a:lnTo>
                <a:lnTo>
                  <a:pt x="2928574" y="1797750"/>
                </a:lnTo>
                <a:lnTo>
                  <a:pt x="2931536" y="1798167"/>
                </a:lnTo>
                <a:lnTo>
                  <a:pt x="2934484" y="1798569"/>
                </a:lnTo>
                <a:lnTo>
                  <a:pt x="2937446" y="1798987"/>
                </a:lnTo>
                <a:lnTo>
                  <a:pt x="2940409" y="1799389"/>
                </a:lnTo>
                <a:lnTo>
                  <a:pt x="2943371" y="1799806"/>
                </a:lnTo>
                <a:lnTo>
                  <a:pt x="2946334" y="1800209"/>
                </a:lnTo>
                <a:lnTo>
                  <a:pt x="2949296" y="1800626"/>
                </a:lnTo>
                <a:lnTo>
                  <a:pt x="2952259" y="1801029"/>
                </a:lnTo>
                <a:lnTo>
                  <a:pt x="2955221" y="1801431"/>
                </a:lnTo>
                <a:lnTo>
                  <a:pt x="2958183" y="1801834"/>
                </a:lnTo>
                <a:lnTo>
                  <a:pt x="2961146" y="1802237"/>
                </a:lnTo>
              </a:path>
            </a:pathLst>
          </a:custGeom>
          <a:noFill/>
          <a:ln w="17240" cap="rnd">
            <a:solidFill>
              <a:srgbClr val="009AF9"/>
            </a:solidFill>
            <a:prstDash val="solid"/>
            <a:round/>
          </a:ln>
        </p:spPr>
        <p:txBody>
          <a:bodyPr rtlCol="0" anchor="ctr"/>
          <a:lstStyle/>
          <a:p>
            <a:endParaRPr lang="de-DE"/>
          </a:p>
        </p:txBody>
      </p:sp>
      <p:grpSp>
        <p:nvGrpSpPr>
          <p:cNvPr id="333" name="Group 332">
            <a:extLst>
              <a:ext uri="{FF2B5EF4-FFF2-40B4-BE49-F238E27FC236}">
                <a16:creationId xmlns:a16="http://schemas.microsoft.com/office/drawing/2014/main" id="{A7B5D6AA-27EA-243C-2DC8-BAD2BBDC449C}"/>
              </a:ext>
            </a:extLst>
          </p:cNvPr>
          <p:cNvGrpSpPr/>
          <p:nvPr/>
        </p:nvGrpSpPr>
        <p:grpSpPr>
          <a:xfrm>
            <a:off x="4583515" y="1825365"/>
            <a:ext cx="3396941" cy="2183223"/>
            <a:chOff x="4583515" y="1825365"/>
            <a:chExt cx="3396941" cy="2183223"/>
          </a:xfrm>
        </p:grpSpPr>
        <p:sp>
          <p:nvSpPr>
            <p:cNvPr id="63" name="Freeform 62">
              <a:extLst>
                <a:ext uri="{FF2B5EF4-FFF2-40B4-BE49-F238E27FC236}">
                  <a16:creationId xmlns:a16="http://schemas.microsoft.com/office/drawing/2014/main" id="{7D303655-A611-7BA0-F0A6-8EDE0E6A268E}"/>
                </a:ext>
              </a:extLst>
            </p:cNvPr>
            <p:cNvSpPr/>
            <p:nvPr/>
          </p:nvSpPr>
          <p:spPr>
            <a:xfrm>
              <a:off x="4989958" y="1825365"/>
              <a:ext cx="2962369" cy="1910375"/>
            </a:xfrm>
            <a:custGeom>
              <a:avLst/>
              <a:gdLst>
                <a:gd name="connsiteX0" fmla="*/ 0 w 2962369"/>
                <a:gd name="connsiteY0" fmla="*/ 1910376 h 1910375"/>
                <a:gd name="connsiteX1" fmla="*/ 2962370 w 2962369"/>
                <a:gd name="connsiteY1" fmla="*/ 1910376 h 1910375"/>
                <a:gd name="connsiteX2" fmla="*/ 2962370 w 2962369"/>
                <a:gd name="connsiteY2" fmla="*/ 0 h 1910375"/>
                <a:gd name="connsiteX3" fmla="*/ 0 w 2962369"/>
                <a:gd name="connsiteY3" fmla="*/ 0 h 1910375"/>
              </a:gdLst>
              <a:ahLst/>
              <a:cxnLst>
                <a:cxn ang="0">
                  <a:pos x="connsiteX0" y="connsiteY0"/>
                </a:cxn>
                <a:cxn ang="0">
                  <a:pos x="connsiteX1" y="connsiteY1"/>
                </a:cxn>
                <a:cxn ang="0">
                  <a:pos x="connsiteX2" y="connsiteY2"/>
                </a:cxn>
                <a:cxn ang="0">
                  <a:pos x="connsiteX3" y="connsiteY3"/>
                </a:cxn>
              </a:cxnLst>
              <a:rect l="l" t="t" r="r" b="b"/>
              <a:pathLst>
                <a:path w="2962369" h="1910375">
                  <a:moveTo>
                    <a:pt x="0" y="1910376"/>
                  </a:moveTo>
                  <a:lnTo>
                    <a:pt x="2962370" y="1910376"/>
                  </a:lnTo>
                  <a:lnTo>
                    <a:pt x="2962370" y="0"/>
                  </a:lnTo>
                  <a:lnTo>
                    <a:pt x="0" y="0"/>
                  </a:lnTo>
                  <a:close/>
                </a:path>
              </a:pathLst>
            </a:custGeom>
            <a:solidFill>
              <a:srgbClr val="FFFFFF"/>
            </a:solidFill>
            <a:ln w="1437" cap="flat">
              <a:noFill/>
              <a:prstDash val="solid"/>
              <a:miter/>
            </a:ln>
          </p:spPr>
          <p:txBody>
            <a:bodyPr rtlCol="0" anchor="ctr"/>
            <a:lstStyle/>
            <a:p>
              <a:endParaRPr lang="de-DE"/>
            </a:p>
          </p:txBody>
        </p:sp>
        <p:sp>
          <p:nvSpPr>
            <p:cNvPr id="512" name="Freeform 511">
              <a:extLst>
                <a:ext uri="{FF2B5EF4-FFF2-40B4-BE49-F238E27FC236}">
                  <a16:creationId xmlns:a16="http://schemas.microsoft.com/office/drawing/2014/main" id="{C2921801-4422-5863-9124-62573F4ABDAF}"/>
                </a:ext>
              </a:extLst>
            </p:cNvPr>
            <p:cNvSpPr/>
            <p:nvPr/>
          </p:nvSpPr>
          <p:spPr>
            <a:xfrm>
              <a:off x="498995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3" name="Freeform 512">
              <a:extLst>
                <a:ext uri="{FF2B5EF4-FFF2-40B4-BE49-F238E27FC236}">
                  <a16:creationId xmlns:a16="http://schemas.microsoft.com/office/drawing/2014/main" id="{0C546BC6-D4DF-E48D-8631-19DA80432EA6}"/>
                </a:ext>
              </a:extLst>
            </p:cNvPr>
            <p:cNvSpPr/>
            <p:nvPr/>
          </p:nvSpPr>
          <p:spPr>
            <a:xfrm>
              <a:off x="558243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4" name="Freeform 513">
              <a:extLst>
                <a:ext uri="{FF2B5EF4-FFF2-40B4-BE49-F238E27FC236}">
                  <a16:creationId xmlns:a16="http://schemas.microsoft.com/office/drawing/2014/main" id="{2D64FE54-CCAD-A995-1B72-D2CC784DA2A3}"/>
                </a:ext>
              </a:extLst>
            </p:cNvPr>
            <p:cNvSpPr/>
            <p:nvPr/>
          </p:nvSpPr>
          <p:spPr>
            <a:xfrm>
              <a:off x="6174897"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5" name="Freeform 514">
              <a:extLst>
                <a:ext uri="{FF2B5EF4-FFF2-40B4-BE49-F238E27FC236}">
                  <a16:creationId xmlns:a16="http://schemas.microsoft.com/office/drawing/2014/main" id="{0D179A42-5104-B541-0B2D-94D4DEEB7C5F}"/>
                </a:ext>
              </a:extLst>
            </p:cNvPr>
            <p:cNvSpPr/>
            <p:nvPr/>
          </p:nvSpPr>
          <p:spPr>
            <a:xfrm>
              <a:off x="6767374"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6" name="Freeform 515">
              <a:extLst>
                <a:ext uri="{FF2B5EF4-FFF2-40B4-BE49-F238E27FC236}">
                  <a16:creationId xmlns:a16="http://schemas.microsoft.com/office/drawing/2014/main" id="{5A7EF077-E721-F468-E111-3993F4E8F27A}"/>
                </a:ext>
              </a:extLst>
            </p:cNvPr>
            <p:cNvSpPr/>
            <p:nvPr/>
          </p:nvSpPr>
          <p:spPr>
            <a:xfrm>
              <a:off x="7359851"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7" name="Freeform 516">
              <a:extLst>
                <a:ext uri="{FF2B5EF4-FFF2-40B4-BE49-F238E27FC236}">
                  <a16:creationId xmlns:a16="http://schemas.microsoft.com/office/drawing/2014/main" id="{9413F825-0AD7-204F-0DA7-2936B07FE368}"/>
                </a:ext>
              </a:extLst>
            </p:cNvPr>
            <p:cNvSpPr/>
            <p:nvPr/>
          </p:nvSpPr>
          <p:spPr>
            <a:xfrm>
              <a:off x="7952327"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8" name="Freeform 517">
              <a:extLst>
                <a:ext uri="{FF2B5EF4-FFF2-40B4-BE49-F238E27FC236}">
                  <a16:creationId xmlns:a16="http://schemas.microsoft.com/office/drawing/2014/main" id="{87061204-0FD6-F3CF-9407-41B9B94F50C0}"/>
                </a:ext>
              </a:extLst>
            </p:cNvPr>
            <p:cNvSpPr/>
            <p:nvPr/>
          </p:nvSpPr>
          <p:spPr>
            <a:xfrm>
              <a:off x="4989958" y="3735740"/>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5747" cap="rnd">
              <a:solidFill>
                <a:srgbClr val="000000"/>
              </a:solidFill>
              <a:prstDash val="solid"/>
              <a:round/>
            </a:ln>
          </p:spPr>
          <p:txBody>
            <a:bodyPr rtlCol="0" anchor="ctr"/>
            <a:lstStyle/>
            <a:p>
              <a:endParaRPr lang="de-DE"/>
            </a:p>
          </p:txBody>
        </p:sp>
        <p:sp>
          <p:nvSpPr>
            <p:cNvPr id="519" name="Freeform 518">
              <a:extLst>
                <a:ext uri="{FF2B5EF4-FFF2-40B4-BE49-F238E27FC236}">
                  <a16:creationId xmlns:a16="http://schemas.microsoft.com/office/drawing/2014/main" id="{72CC6516-B4C4-FB36-D276-7CC3116F11BB}"/>
                </a:ext>
              </a:extLst>
            </p:cNvPr>
            <p:cNvSpPr/>
            <p:nvPr/>
          </p:nvSpPr>
          <p:spPr>
            <a:xfrm>
              <a:off x="4989958"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0" name="Freeform 519">
              <a:extLst>
                <a:ext uri="{FF2B5EF4-FFF2-40B4-BE49-F238E27FC236}">
                  <a16:creationId xmlns:a16="http://schemas.microsoft.com/office/drawing/2014/main" id="{E9ADFCB8-8827-AD84-4494-BA8F9ACAC5CD}"/>
                </a:ext>
              </a:extLst>
            </p:cNvPr>
            <p:cNvSpPr/>
            <p:nvPr/>
          </p:nvSpPr>
          <p:spPr>
            <a:xfrm>
              <a:off x="5582430"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1" name="Freeform 520">
              <a:extLst>
                <a:ext uri="{FF2B5EF4-FFF2-40B4-BE49-F238E27FC236}">
                  <a16:creationId xmlns:a16="http://schemas.microsoft.com/office/drawing/2014/main" id="{2807AE3E-DF4B-AC57-ED06-C5E6DF046236}"/>
                </a:ext>
              </a:extLst>
            </p:cNvPr>
            <p:cNvSpPr/>
            <p:nvPr/>
          </p:nvSpPr>
          <p:spPr>
            <a:xfrm>
              <a:off x="6174897"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2" name="Freeform 521">
              <a:extLst>
                <a:ext uri="{FF2B5EF4-FFF2-40B4-BE49-F238E27FC236}">
                  <a16:creationId xmlns:a16="http://schemas.microsoft.com/office/drawing/2014/main" id="{A92AF3AB-979A-AEF9-7C48-F3FA2B2477EC}"/>
                </a:ext>
              </a:extLst>
            </p:cNvPr>
            <p:cNvSpPr/>
            <p:nvPr/>
          </p:nvSpPr>
          <p:spPr>
            <a:xfrm>
              <a:off x="6767374"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3" name="Freeform 522">
              <a:extLst>
                <a:ext uri="{FF2B5EF4-FFF2-40B4-BE49-F238E27FC236}">
                  <a16:creationId xmlns:a16="http://schemas.microsoft.com/office/drawing/2014/main" id="{5BB7EFCD-62C6-9C57-2BCF-0B2480F18D36}"/>
                </a:ext>
              </a:extLst>
            </p:cNvPr>
            <p:cNvSpPr/>
            <p:nvPr/>
          </p:nvSpPr>
          <p:spPr>
            <a:xfrm>
              <a:off x="7359851"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4" name="Freeform 523">
              <a:extLst>
                <a:ext uri="{FF2B5EF4-FFF2-40B4-BE49-F238E27FC236}">
                  <a16:creationId xmlns:a16="http://schemas.microsoft.com/office/drawing/2014/main" id="{1A172904-6E4A-1A3B-BB14-DC61ADF13316}"/>
                </a:ext>
              </a:extLst>
            </p:cNvPr>
            <p:cNvSpPr/>
            <p:nvPr/>
          </p:nvSpPr>
          <p:spPr>
            <a:xfrm>
              <a:off x="7952327"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5" name="Freeform 524">
              <a:extLst>
                <a:ext uri="{FF2B5EF4-FFF2-40B4-BE49-F238E27FC236}">
                  <a16:creationId xmlns:a16="http://schemas.microsoft.com/office/drawing/2014/main" id="{868EFAE6-AD6B-0F8A-805C-F3568D038E38}"/>
                </a:ext>
              </a:extLst>
            </p:cNvPr>
            <p:cNvSpPr/>
            <p:nvPr/>
          </p:nvSpPr>
          <p:spPr>
            <a:xfrm>
              <a:off x="4959897" y="3783528"/>
              <a:ext cx="60120" cy="90225"/>
            </a:xfrm>
            <a:custGeom>
              <a:avLst/>
              <a:gdLst>
                <a:gd name="connsiteX0" fmla="*/ 30060 w 60120"/>
                <a:gd name="connsiteY0" fmla="*/ 9319 h 90225"/>
                <a:gd name="connsiteX1" fmla="*/ 16371 w 60120"/>
                <a:gd name="connsiteY1" fmla="*/ 18292 h 90225"/>
                <a:gd name="connsiteX2" fmla="*/ 11827 w 60120"/>
                <a:gd name="connsiteY2" fmla="*/ 45142 h 90225"/>
                <a:gd name="connsiteX3" fmla="*/ 16371 w 60120"/>
                <a:gd name="connsiteY3" fmla="*/ 72005 h 90225"/>
                <a:gd name="connsiteX4" fmla="*/ 30060 w 60120"/>
                <a:gd name="connsiteY4" fmla="*/ 80907 h 90225"/>
                <a:gd name="connsiteX5" fmla="*/ 43751 w 60120"/>
                <a:gd name="connsiteY5" fmla="*/ 72005 h 90225"/>
                <a:gd name="connsiteX6" fmla="*/ 48353 w 60120"/>
                <a:gd name="connsiteY6" fmla="*/ 45142 h 90225"/>
                <a:gd name="connsiteX7" fmla="*/ 43751 w 60120"/>
                <a:gd name="connsiteY7" fmla="*/ 18292 h 90225"/>
                <a:gd name="connsiteX8" fmla="*/ 30060 w 60120"/>
                <a:gd name="connsiteY8" fmla="*/ 9319 h 90225"/>
                <a:gd name="connsiteX9" fmla="*/ 30060 w 60120"/>
                <a:gd name="connsiteY9" fmla="*/ 0 h 90225"/>
                <a:gd name="connsiteX10" fmla="*/ 52372 w 60120"/>
                <a:gd name="connsiteY10" fmla="*/ 11591 h 90225"/>
                <a:gd name="connsiteX11" fmla="*/ 60121 w 60120"/>
                <a:gd name="connsiteY11" fmla="*/ 45142 h 90225"/>
                <a:gd name="connsiteX12" fmla="*/ 52372 w 60120"/>
                <a:gd name="connsiteY12" fmla="*/ 78692 h 90225"/>
                <a:gd name="connsiteX13" fmla="*/ 30060 w 60120"/>
                <a:gd name="connsiteY13" fmla="*/ 90225 h 90225"/>
                <a:gd name="connsiteX14" fmla="*/ 7691 w 60120"/>
                <a:gd name="connsiteY14" fmla="*/ 78692 h 90225"/>
                <a:gd name="connsiteX15" fmla="*/ 0 w 60120"/>
                <a:gd name="connsiteY15" fmla="*/ 45142 h 90225"/>
                <a:gd name="connsiteX16" fmla="*/ 7691 w 60120"/>
                <a:gd name="connsiteY16" fmla="*/ 11591 h 90225"/>
                <a:gd name="connsiteX17" fmla="*/ 30060 w 60120"/>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20" h="90225">
                  <a:moveTo>
                    <a:pt x="30060" y="9319"/>
                  </a:moveTo>
                  <a:cubicBezTo>
                    <a:pt x="24002" y="9319"/>
                    <a:pt x="19439" y="12310"/>
                    <a:pt x="16371" y="18292"/>
                  </a:cubicBezTo>
                  <a:cubicBezTo>
                    <a:pt x="13341" y="24232"/>
                    <a:pt x="11827" y="33177"/>
                    <a:pt x="11827" y="45142"/>
                  </a:cubicBezTo>
                  <a:cubicBezTo>
                    <a:pt x="11827" y="57063"/>
                    <a:pt x="13341" y="66023"/>
                    <a:pt x="16371" y="72005"/>
                  </a:cubicBezTo>
                  <a:cubicBezTo>
                    <a:pt x="19439" y="77944"/>
                    <a:pt x="24002" y="80907"/>
                    <a:pt x="30060" y="80907"/>
                  </a:cubicBezTo>
                  <a:cubicBezTo>
                    <a:pt x="36158" y="80907"/>
                    <a:pt x="40721" y="77944"/>
                    <a:pt x="43751" y="72005"/>
                  </a:cubicBezTo>
                  <a:cubicBezTo>
                    <a:pt x="46818" y="66023"/>
                    <a:pt x="48353" y="57063"/>
                    <a:pt x="48353" y="45142"/>
                  </a:cubicBezTo>
                  <a:cubicBezTo>
                    <a:pt x="48353" y="33177"/>
                    <a:pt x="46818" y="24232"/>
                    <a:pt x="43751" y="18292"/>
                  </a:cubicBezTo>
                  <a:cubicBezTo>
                    <a:pt x="40721" y="12310"/>
                    <a:pt x="36158" y="9319"/>
                    <a:pt x="30060" y="9319"/>
                  </a:cubicBezTo>
                  <a:moveTo>
                    <a:pt x="30060" y="0"/>
                  </a:moveTo>
                  <a:cubicBezTo>
                    <a:pt x="39809" y="0"/>
                    <a:pt x="47245" y="3868"/>
                    <a:pt x="52372" y="11591"/>
                  </a:cubicBezTo>
                  <a:cubicBezTo>
                    <a:pt x="57538" y="19285"/>
                    <a:pt x="60121" y="30459"/>
                    <a:pt x="60121" y="45142"/>
                  </a:cubicBezTo>
                  <a:cubicBezTo>
                    <a:pt x="60121" y="59781"/>
                    <a:pt x="57538" y="70969"/>
                    <a:pt x="52372" y="78692"/>
                  </a:cubicBezTo>
                  <a:cubicBezTo>
                    <a:pt x="47245" y="86386"/>
                    <a:pt x="39809" y="90225"/>
                    <a:pt x="30060" y="90225"/>
                  </a:cubicBezTo>
                  <a:cubicBezTo>
                    <a:pt x="20312" y="90225"/>
                    <a:pt x="12855" y="86386"/>
                    <a:pt x="7691" y="78692"/>
                  </a:cubicBezTo>
                  <a:cubicBezTo>
                    <a:pt x="2564" y="70969"/>
                    <a:pt x="0" y="59781"/>
                    <a:pt x="0" y="45142"/>
                  </a:cubicBezTo>
                  <a:cubicBezTo>
                    <a:pt x="0" y="30459"/>
                    <a:pt x="2564" y="19285"/>
                    <a:pt x="7691"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602" name="Freeform 601">
              <a:extLst>
                <a:ext uri="{FF2B5EF4-FFF2-40B4-BE49-F238E27FC236}">
                  <a16:creationId xmlns:a16="http://schemas.microsoft.com/office/drawing/2014/main" id="{2A445A2A-61A1-953C-A3BC-47D76BE425A2}"/>
                </a:ext>
              </a:extLst>
            </p:cNvPr>
            <p:cNvSpPr/>
            <p:nvPr/>
          </p:nvSpPr>
          <p:spPr>
            <a:xfrm>
              <a:off x="5556536" y="3785095"/>
              <a:ext cx="51789" cy="86975"/>
            </a:xfrm>
            <a:custGeom>
              <a:avLst/>
              <a:gdLst>
                <a:gd name="connsiteX0" fmla="*/ 1690 w 51789"/>
                <a:gd name="connsiteY0" fmla="*/ 77067 h 86975"/>
                <a:gd name="connsiteX1" fmla="*/ 20914 w 51789"/>
                <a:gd name="connsiteY1" fmla="*/ 77067 h 86975"/>
                <a:gd name="connsiteX2" fmla="*/ 20914 w 51789"/>
                <a:gd name="connsiteY2" fmla="*/ 10714 h 86975"/>
                <a:gd name="connsiteX3" fmla="*/ 0 w 51789"/>
                <a:gd name="connsiteY3" fmla="*/ 14913 h 86975"/>
                <a:gd name="connsiteX4" fmla="*/ 0 w 51789"/>
                <a:gd name="connsiteY4" fmla="*/ 4199 h 86975"/>
                <a:gd name="connsiteX5" fmla="*/ 20798 w 51789"/>
                <a:gd name="connsiteY5" fmla="*/ 0 h 86975"/>
                <a:gd name="connsiteX6" fmla="*/ 32565 w 51789"/>
                <a:gd name="connsiteY6" fmla="*/ 0 h 86975"/>
                <a:gd name="connsiteX7" fmla="*/ 32565 w 51789"/>
                <a:gd name="connsiteY7" fmla="*/ 77067 h 86975"/>
                <a:gd name="connsiteX8" fmla="*/ 51790 w 51789"/>
                <a:gd name="connsiteY8" fmla="*/ 77067 h 86975"/>
                <a:gd name="connsiteX9" fmla="*/ 51790 w 51789"/>
                <a:gd name="connsiteY9" fmla="*/ 86975 h 86975"/>
                <a:gd name="connsiteX10" fmla="*/ 1690 w 51789"/>
                <a:gd name="connsiteY10" fmla="*/ 86975 h 86975"/>
                <a:gd name="connsiteX11" fmla="*/ 1690 w 51789"/>
                <a:gd name="connsiteY11" fmla="*/ 77067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67"/>
                  </a:moveTo>
                  <a:lnTo>
                    <a:pt x="20914" y="77067"/>
                  </a:lnTo>
                  <a:lnTo>
                    <a:pt x="20914" y="10714"/>
                  </a:lnTo>
                  <a:lnTo>
                    <a:pt x="0" y="14913"/>
                  </a:lnTo>
                  <a:lnTo>
                    <a:pt x="0" y="4199"/>
                  </a:lnTo>
                  <a:lnTo>
                    <a:pt x="20798" y="0"/>
                  </a:lnTo>
                  <a:lnTo>
                    <a:pt x="32565" y="0"/>
                  </a:lnTo>
                  <a:lnTo>
                    <a:pt x="32565" y="77067"/>
                  </a:lnTo>
                  <a:lnTo>
                    <a:pt x="51790" y="77067"/>
                  </a:lnTo>
                  <a:lnTo>
                    <a:pt x="51790" y="86975"/>
                  </a:lnTo>
                  <a:lnTo>
                    <a:pt x="1690" y="86975"/>
                  </a:lnTo>
                  <a:lnTo>
                    <a:pt x="1690" y="77067"/>
                  </a:lnTo>
                  <a:close/>
                </a:path>
              </a:pathLst>
            </a:custGeom>
            <a:solidFill>
              <a:srgbClr val="000000"/>
            </a:solidFill>
            <a:ln w="1437" cap="flat">
              <a:noFill/>
              <a:prstDash val="solid"/>
              <a:miter/>
            </a:ln>
          </p:spPr>
          <p:txBody>
            <a:bodyPr rtlCol="0" anchor="ctr"/>
            <a:lstStyle/>
            <a:p>
              <a:endParaRPr lang="de-DE"/>
            </a:p>
          </p:txBody>
        </p:sp>
        <p:sp>
          <p:nvSpPr>
            <p:cNvPr id="681" name="Freeform 680">
              <a:extLst>
                <a:ext uri="{FF2B5EF4-FFF2-40B4-BE49-F238E27FC236}">
                  <a16:creationId xmlns:a16="http://schemas.microsoft.com/office/drawing/2014/main" id="{5DA5DA4A-F1F3-B7E1-B83A-785F3C495020}"/>
                </a:ext>
              </a:extLst>
            </p:cNvPr>
            <p:cNvSpPr/>
            <p:nvPr/>
          </p:nvSpPr>
          <p:spPr>
            <a:xfrm>
              <a:off x="6147286" y="3783528"/>
              <a:ext cx="55236" cy="88542"/>
            </a:xfrm>
            <a:custGeom>
              <a:avLst/>
              <a:gdLst>
                <a:gd name="connsiteX0" fmla="*/ 14165 w 55236"/>
                <a:gd name="connsiteY0" fmla="*/ 78634 h 88542"/>
                <a:gd name="connsiteX1" fmla="*/ 55237 w 55236"/>
                <a:gd name="connsiteY1" fmla="*/ 78634 h 88542"/>
                <a:gd name="connsiteX2" fmla="*/ 55237 w 55236"/>
                <a:gd name="connsiteY2" fmla="*/ 88543 h 88542"/>
                <a:gd name="connsiteX3" fmla="*/ 0 w 55236"/>
                <a:gd name="connsiteY3" fmla="*/ 88543 h 88542"/>
                <a:gd name="connsiteX4" fmla="*/ 0 w 55236"/>
                <a:gd name="connsiteY4" fmla="*/ 78634 h 88542"/>
                <a:gd name="connsiteX5" fmla="*/ 18235 w 55236"/>
                <a:gd name="connsiteY5" fmla="*/ 60054 h 88542"/>
                <a:gd name="connsiteX6" fmla="*/ 32803 w 55236"/>
                <a:gd name="connsiteY6" fmla="*/ 44969 h 88542"/>
                <a:gd name="connsiteX7" fmla="*/ 40669 w 55236"/>
                <a:gd name="connsiteY7" fmla="*/ 34255 h 88542"/>
                <a:gd name="connsiteX8" fmla="*/ 42941 w 55236"/>
                <a:gd name="connsiteY8" fmla="*/ 25569 h 88542"/>
                <a:gd name="connsiteX9" fmla="*/ 38052 w 55236"/>
                <a:gd name="connsiteY9" fmla="*/ 14266 h 88542"/>
                <a:gd name="connsiteX10" fmla="*/ 25411 w 55236"/>
                <a:gd name="connsiteY10" fmla="*/ 9894 h 88542"/>
                <a:gd name="connsiteX11" fmla="*/ 13691 w 55236"/>
                <a:gd name="connsiteY11" fmla="*/ 11821 h 88542"/>
                <a:gd name="connsiteX12" fmla="*/ 590 w 55236"/>
                <a:gd name="connsiteY12" fmla="*/ 17645 h 88542"/>
                <a:gd name="connsiteX13" fmla="*/ 590 w 55236"/>
                <a:gd name="connsiteY13" fmla="*/ 5767 h 88542"/>
                <a:gd name="connsiteX14" fmla="*/ 13863 w 55236"/>
                <a:gd name="connsiteY14" fmla="*/ 1452 h 88542"/>
                <a:gd name="connsiteX15" fmla="*/ 25166 w 55236"/>
                <a:gd name="connsiteY15" fmla="*/ 0 h 88542"/>
                <a:gd name="connsiteX16" fmla="*/ 46723 w 55236"/>
                <a:gd name="connsiteY16" fmla="*/ 6759 h 88542"/>
                <a:gd name="connsiteX17" fmla="*/ 54762 w 55236"/>
                <a:gd name="connsiteY17" fmla="*/ 24807 h 88542"/>
                <a:gd name="connsiteX18" fmla="*/ 52720 w 55236"/>
                <a:gd name="connsiteY18" fmla="*/ 35003 h 88542"/>
                <a:gd name="connsiteX19" fmla="*/ 45443 w 55236"/>
                <a:gd name="connsiteY19" fmla="*/ 46306 h 88542"/>
                <a:gd name="connsiteX20" fmla="*/ 36182 w 55236"/>
                <a:gd name="connsiteY20" fmla="*/ 56100 h 88542"/>
                <a:gd name="connsiteX21" fmla="*/ 14165 w 55236"/>
                <a:gd name="connsiteY21" fmla="*/ 78634 h 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6" h="88542">
                  <a:moveTo>
                    <a:pt x="14165" y="78634"/>
                  </a:moveTo>
                  <a:lnTo>
                    <a:pt x="55237" y="78634"/>
                  </a:lnTo>
                  <a:lnTo>
                    <a:pt x="55237" y="88543"/>
                  </a:lnTo>
                  <a:lnTo>
                    <a:pt x="0" y="88543"/>
                  </a:lnTo>
                  <a:lnTo>
                    <a:pt x="0" y="78634"/>
                  </a:lnTo>
                  <a:cubicBezTo>
                    <a:pt x="4472" y="74018"/>
                    <a:pt x="10541" y="67820"/>
                    <a:pt x="18235" y="60054"/>
                  </a:cubicBezTo>
                  <a:cubicBezTo>
                    <a:pt x="25958" y="52246"/>
                    <a:pt x="30818" y="47227"/>
                    <a:pt x="32803" y="44969"/>
                  </a:cubicBezTo>
                  <a:cubicBezTo>
                    <a:pt x="36571" y="40727"/>
                    <a:pt x="39188" y="37160"/>
                    <a:pt x="40669" y="34255"/>
                  </a:cubicBezTo>
                  <a:cubicBezTo>
                    <a:pt x="42179" y="31307"/>
                    <a:pt x="42941" y="28402"/>
                    <a:pt x="42941" y="25569"/>
                  </a:cubicBezTo>
                  <a:cubicBezTo>
                    <a:pt x="42941" y="20953"/>
                    <a:pt x="41316" y="17185"/>
                    <a:pt x="38052" y="14266"/>
                  </a:cubicBezTo>
                  <a:cubicBezTo>
                    <a:pt x="34816" y="11347"/>
                    <a:pt x="30603" y="9894"/>
                    <a:pt x="25411" y="9894"/>
                  </a:cubicBezTo>
                  <a:cubicBezTo>
                    <a:pt x="21715" y="9894"/>
                    <a:pt x="17818" y="10541"/>
                    <a:pt x="13691" y="11821"/>
                  </a:cubicBezTo>
                  <a:cubicBezTo>
                    <a:pt x="9621" y="13101"/>
                    <a:pt x="5249" y="15042"/>
                    <a:pt x="590" y="17645"/>
                  </a:cubicBezTo>
                  <a:lnTo>
                    <a:pt x="590" y="5767"/>
                  </a:lnTo>
                  <a:cubicBezTo>
                    <a:pt x="5321" y="3854"/>
                    <a:pt x="9750" y="2416"/>
                    <a:pt x="13863" y="1452"/>
                  </a:cubicBezTo>
                  <a:cubicBezTo>
                    <a:pt x="17990" y="489"/>
                    <a:pt x="21758" y="0"/>
                    <a:pt x="25166" y="0"/>
                  </a:cubicBezTo>
                  <a:cubicBezTo>
                    <a:pt x="34183" y="0"/>
                    <a:pt x="41359" y="2258"/>
                    <a:pt x="46723" y="6759"/>
                  </a:cubicBezTo>
                  <a:cubicBezTo>
                    <a:pt x="52088" y="11260"/>
                    <a:pt x="54762" y="17271"/>
                    <a:pt x="54762" y="24807"/>
                  </a:cubicBezTo>
                  <a:cubicBezTo>
                    <a:pt x="54762" y="28388"/>
                    <a:pt x="54086" y="31782"/>
                    <a:pt x="52720" y="35003"/>
                  </a:cubicBezTo>
                  <a:cubicBezTo>
                    <a:pt x="51412" y="38181"/>
                    <a:pt x="48981" y="41949"/>
                    <a:pt x="45443" y="46306"/>
                  </a:cubicBezTo>
                  <a:cubicBezTo>
                    <a:pt x="44480" y="47442"/>
                    <a:pt x="41388" y="50707"/>
                    <a:pt x="36182" y="56100"/>
                  </a:cubicBezTo>
                  <a:cubicBezTo>
                    <a:pt x="30976" y="61464"/>
                    <a:pt x="23642" y="68971"/>
                    <a:pt x="14165" y="78634"/>
                  </a:cubicBezTo>
                  <a:close/>
                </a:path>
              </a:pathLst>
            </a:custGeom>
            <a:solidFill>
              <a:srgbClr val="000000"/>
            </a:solidFill>
            <a:ln w="1437" cap="flat">
              <a:noFill/>
              <a:prstDash val="solid"/>
              <a:miter/>
            </a:ln>
          </p:spPr>
          <p:txBody>
            <a:bodyPr rtlCol="0" anchor="ctr"/>
            <a:lstStyle/>
            <a:p>
              <a:endParaRPr lang="de-DE"/>
            </a:p>
          </p:txBody>
        </p:sp>
        <p:sp>
          <p:nvSpPr>
            <p:cNvPr id="682" name="Freeform 681">
              <a:extLst>
                <a:ext uri="{FF2B5EF4-FFF2-40B4-BE49-F238E27FC236}">
                  <a16:creationId xmlns:a16="http://schemas.microsoft.com/office/drawing/2014/main" id="{562C9615-B914-BAE1-ADD8-49C4C76C9CCE}"/>
                </a:ext>
              </a:extLst>
            </p:cNvPr>
            <p:cNvSpPr/>
            <p:nvPr/>
          </p:nvSpPr>
          <p:spPr>
            <a:xfrm>
              <a:off x="6738741" y="3783528"/>
              <a:ext cx="57264" cy="90225"/>
            </a:xfrm>
            <a:custGeom>
              <a:avLst/>
              <a:gdLst>
                <a:gd name="connsiteX0" fmla="*/ 39332 w 57264"/>
                <a:gd name="connsiteY0" fmla="*/ 41647 h 90225"/>
                <a:gd name="connsiteX1" fmla="*/ 52490 w 57264"/>
                <a:gd name="connsiteY1" fmla="*/ 49168 h 90225"/>
                <a:gd name="connsiteX2" fmla="*/ 57264 w 57264"/>
                <a:gd name="connsiteY2" fmla="*/ 63261 h 90225"/>
                <a:gd name="connsiteX3" fmla="*/ 48406 w 57264"/>
                <a:gd name="connsiteY3" fmla="*/ 83179 h 90225"/>
                <a:gd name="connsiteX4" fmla="*/ 23240 w 57264"/>
                <a:gd name="connsiteY4" fmla="*/ 90225 h 90225"/>
                <a:gd name="connsiteX5" fmla="*/ 11951 w 57264"/>
                <a:gd name="connsiteY5" fmla="*/ 89118 h 90225"/>
                <a:gd name="connsiteX6" fmla="*/ 0 w 57264"/>
                <a:gd name="connsiteY6" fmla="*/ 85926 h 90225"/>
                <a:gd name="connsiteX7" fmla="*/ 0 w 57264"/>
                <a:gd name="connsiteY7" fmla="*/ 74565 h 90225"/>
                <a:gd name="connsiteX8" fmla="*/ 10728 w 57264"/>
                <a:gd name="connsiteY8" fmla="*/ 78879 h 90225"/>
                <a:gd name="connsiteX9" fmla="*/ 22894 w 57264"/>
                <a:gd name="connsiteY9" fmla="*/ 80331 h 90225"/>
                <a:gd name="connsiteX10" fmla="*/ 39734 w 57264"/>
                <a:gd name="connsiteY10" fmla="*/ 75960 h 90225"/>
                <a:gd name="connsiteX11" fmla="*/ 45559 w 57264"/>
                <a:gd name="connsiteY11" fmla="*/ 63261 h 90225"/>
                <a:gd name="connsiteX12" fmla="*/ 40137 w 57264"/>
                <a:gd name="connsiteY12" fmla="*/ 51253 h 90225"/>
                <a:gd name="connsiteX13" fmla="*/ 25166 w 57264"/>
                <a:gd name="connsiteY13" fmla="*/ 46896 h 90225"/>
                <a:gd name="connsiteX14" fmla="*/ 15028 w 57264"/>
                <a:gd name="connsiteY14" fmla="*/ 46896 h 90225"/>
                <a:gd name="connsiteX15" fmla="*/ 15028 w 57264"/>
                <a:gd name="connsiteY15" fmla="*/ 37218 h 90225"/>
                <a:gd name="connsiteX16" fmla="*/ 25641 w 57264"/>
                <a:gd name="connsiteY16" fmla="*/ 37218 h 90225"/>
                <a:gd name="connsiteX17" fmla="*/ 38915 w 57264"/>
                <a:gd name="connsiteY17" fmla="*/ 33781 h 90225"/>
                <a:gd name="connsiteX18" fmla="*/ 43516 w 57264"/>
                <a:gd name="connsiteY18" fmla="*/ 23757 h 90225"/>
                <a:gd name="connsiteX19" fmla="*/ 38742 w 57264"/>
                <a:gd name="connsiteY19" fmla="*/ 13504 h 90225"/>
                <a:gd name="connsiteX20" fmla="*/ 25166 w 57264"/>
                <a:gd name="connsiteY20" fmla="*/ 9894 h 90225"/>
                <a:gd name="connsiteX21" fmla="*/ 14798 w 57264"/>
                <a:gd name="connsiteY21" fmla="*/ 10944 h 90225"/>
                <a:gd name="connsiteX22" fmla="*/ 2617 w 57264"/>
                <a:gd name="connsiteY22" fmla="*/ 14208 h 90225"/>
                <a:gd name="connsiteX23" fmla="*/ 2617 w 57264"/>
                <a:gd name="connsiteY23" fmla="*/ 3725 h 90225"/>
                <a:gd name="connsiteX24" fmla="*/ 15143 w 57264"/>
                <a:gd name="connsiteY24" fmla="*/ 920 h 90225"/>
                <a:gd name="connsiteX25" fmla="*/ 26216 w 57264"/>
                <a:gd name="connsiteY25" fmla="*/ 0 h 90225"/>
                <a:gd name="connsiteX26" fmla="*/ 47428 w 57264"/>
                <a:gd name="connsiteY26" fmla="*/ 6112 h 90225"/>
                <a:gd name="connsiteX27" fmla="*/ 55223 w 57264"/>
                <a:gd name="connsiteY27" fmla="*/ 22535 h 90225"/>
                <a:gd name="connsiteX28" fmla="*/ 51095 w 57264"/>
                <a:gd name="connsiteY28" fmla="*/ 34773 h 90225"/>
                <a:gd name="connsiteX29" fmla="*/ 39332 w 57264"/>
                <a:gd name="connsiteY29" fmla="*/ 41647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4" h="90225">
                  <a:moveTo>
                    <a:pt x="39332" y="41647"/>
                  </a:moveTo>
                  <a:cubicBezTo>
                    <a:pt x="44955" y="42855"/>
                    <a:pt x="49341" y="45357"/>
                    <a:pt x="52490" y="49168"/>
                  </a:cubicBezTo>
                  <a:cubicBezTo>
                    <a:pt x="55668" y="52979"/>
                    <a:pt x="57264" y="57667"/>
                    <a:pt x="57264" y="63261"/>
                  </a:cubicBezTo>
                  <a:cubicBezTo>
                    <a:pt x="57264" y="71847"/>
                    <a:pt x="54317" y="78476"/>
                    <a:pt x="48406" y="83179"/>
                  </a:cubicBezTo>
                  <a:cubicBezTo>
                    <a:pt x="42510" y="87881"/>
                    <a:pt x="34126" y="90225"/>
                    <a:pt x="23240" y="90225"/>
                  </a:cubicBezTo>
                  <a:cubicBezTo>
                    <a:pt x="19601" y="90225"/>
                    <a:pt x="15833" y="89852"/>
                    <a:pt x="11951" y="89118"/>
                  </a:cubicBezTo>
                  <a:cubicBezTo>
                    <a:pt x="8111" y="88428"/>
                    <a:pt x="4127" y="87364"/>
                    <a:pt x="0" y="85926"/>
                  </a:cubicBezTo>
                  <a:lnTo>
                    <a:pt x="0" y="74565"/>
                  </a:lnTo>
                  <a:cubicBezTo>
                    <a:pt x="3264" y="76463"/>
                    <a:pt x="6831" y="77901"/>
                    <a:pt x="10728" y="78879"/>
                  </a:cubicBezTo>
                  <a:cubicBezTo>
                    <a:pt x="14611" y="79843"/>
                    <a:pt x="18666" y="80331"/>
                    <a:pt x="22894" y="80331"/>
                  </a:cubicBezTo>
                  <a:cubicBezTo>
                    <a:pt x="30272" y="80331"/>
                    <a:pt x="35895" y="78879"/>
                    <a:pt x="39734" y="75960"/>
                  </a:cubicBezTo>
                  <a:cubicBezTo>
                    <a:pt x="43617" y="73040"/>
                    <a:pt x="45559" y="68812"/>
                    <a:pt x="45559" y="63261"/>
                  </a:cubicBezTo>
                  <a:cubicBezTo>
                    <a:pt x="45559" y="58127"/>
                    <a:pt x="43747" y="54130"/>
                    <a:pt x="40137" y="51253"/>
                  </a:cubicBezTo>
                  <a:cubicBezTo>
                    <a:pt x="36571" y="48348"/>
                    <a:pt x="31580" y="46896"/>
                    <a:pt x="25166" y="46896"/>
                  </a:cubicBezTo>
                  <a:lnTo>
                    <a:pt x="15028" y="46896"/>
                  </a:lnTo>
                  <a:lnTo>
                    <a:pt x="15028" y="37218"/>
                  </a:lnTo>
                  <a:lnTo>
                    <a:pt x="25641" y="37218"/>
                  </a:lnTo>
                  <a:cubicBezTo>
                    <a:pt x="31422" y="37218"/>
                    <a:pt x="35852" y="36067"/>
                    <a:pt x="38915" y="33781"/>
                  </a:cubicBezTo>
                  <a:cubicBezTo>
                    <a:pt x="41978" y="31451"/>
                    <a:pt x="43516" y="28114"/>
                    <a:pt x="43516" y="23757"/>
                  </a:cubicBezTo>
                  <a:cubicBezTo>
                    <a:pt x="43516" y="19299"/>
                    <a:pt x="41920" y="15877"/>
                    <a:pt x="38742" y="13504"/>
                  </a:cubicBezTo>
                  <a:cubicBezTo>
                    <a:pt x="35593" y="11102"/>
                    <a:pt x="31077" y="9894"/>
                    <a:pt x="25166" y="9894"/>
                  </a:cubicBezTo>
                  <a:cubicBezTo>
                    <a:pt x="21945" y="9894"/>
                    <a:pt x="18494" y="10239"/>
                    <a:pt x="14798" y="10944"/>
                  </a:cubicBezTo>
                  <a:cubicBezTo>
                    <a:pt x="11102" y="11648"/>
                    <a:pt x="7047" y="12727"/>
                    <a:pt x="2617" y="14208"/>
                  </a:cubicBezTo>
                  <a:lnTo>
                    <a:pt x="2617" y="3725"/>
                  </a:lnTo>
                  <a:cubicBezTo>
                    <a:pt x="7090" y="2473"/>
                    <a:pt x="11260" y="1539"/>
                    <a:pt x="15143" y="920"/>
                  </a:cubicBezTo>
                  <a:cubicBezTo>
                    <a:pt x="19069" y="302"/>
                    <a:pt x="22765" y="0"/>
                    <a:pt x="26216" y="0"/>
                  </a:cubicBezTo>
                  <a:cubicBezTo>
                    <a:pt x="35147" y="0"/>
                    <a:pt x="42222" y="2042"/>
                    <a:pt x="47428" y="6112"/>
                  </a:cubicBezTo>
                  <a:cubicBezTo>
                    <a:pt x="52619" y="10153"/>
                    <a:pt x="55223" y="15618"/>
                    <a:pt x="55223" y="22535"/>
                  </a:cubicBezTo>
                  <a:cubicBezTo>
                    <a:pt x="55223" y="27352"/>
                    <a:pt x="53842" y="31437"/>
                    <a:pt x="51095" y="34773"/>
                  </a:cubicBezTo>
                  <a:cubicBezTo>
                    <a:pt x="48334" y="38066"/>
                    <a:pt x="44408" y="40367"/>
                    <a:pt x="39332" y="41647"/>
                  </a:cubicBezTo>
                  <a:close/>
                </a:path>
              </a:pathLst>
            </a:custGeom>
            <a:solidFill>
              <a:srgbClr val="000000"/>
            </a:solidFill>
            <a:ln w="1437" cap="flat">
              <a:noFill/>
              <a:prstDash val="solid"/>
              <a:miter/>
            </a:ln>
          </p:spPr>
          <p:txBody>
            <a:bodyPr rtlCol="0" anchor="ctr"/>
            <a:lstStyle/>
            <a:p>
              <a:endParaRPr lang="de-DE"/>
            </a:p>
          </p:txBody>
        </p:sp>
        <p:sp>
          <p:nvSpPr>
            <p:cNvPr id="683" name="Freeform 682">
              <a:extLst>
                <a:ext uri="{FF2B5EF4-FFF2-40B4-BE49-F238E27FC236}">
                  <a16:creationId xmlns:a16="http://schemas.microsoft.com/office/drawing/2014/main" id="{CF10C485-EA64-FDFC-DA1B-8D95919590FD}"/>
                </a:ext>
              </a:extLst>
            </p:cNvPr>
            <p:cNvSpPr/>
            <p:nvPr/>
          </p:nvSpPr>
          <p:spPr>
            <a:xfrm>
              <a:off x="7328155" y="3785095"/>
              <a:ext cx="63390" cy="86975"/>
            </a:xfrm>
            <a:custGeom>
              <a:avLst/>
              <a:gdLst>
                <a:gd name="connsiteX0" fmla="*/ 39260 w 63390"/>
                <a:gd name="connsiteY0" fmla="*/ 10254 h 86975"/>
                <a:gd name="connsiteX1" fmla="*/ 9563 w 63390"/>
                <a:gd name="connsiteY1" fmla="*/ 56689 h 86975"/>
                <a:gd name="connsiteX2" fmla="*/ 39260 w 63390"/>
                <a:gd name="connsiteY2" fmla="*/ 56689 h 86975"/>
                <a:gd name="connsiteX3" fmla="*/ 39260 w 63390"/>
                <a:gd name="connsiteY3" fmla="*/ 10254 h 86975"/>
                <a:gd name="connsiteX4" fmla="*/ 36182 w 63390"/>
                <a:gd name="connsiteY4" fmla="*/ 0 h 86975"/>
                <a:gd name="connsiteX5" fmla="*/ 50980 w 63390"/>
                <a:gd name="connsiteY5" fmla="*/ 0 h 86975"/>
                <a:gd name="connsiteX6" fmla="*/ 50980 w 63390"/>
                <a:gd name="connsiteY6" fmla="*/ 56689 h 86975"/>
                <a:gd name="connsiteX7" fmla="*/ 63391 w 63390"/>
                <a:gd name="connsiteY7" fmla="*/ 56689 h 86975"/>
                <a:gd name="connsiteX8" fmla="*/ 63391 w 63390"/>
                <a:gd name="connsiteY8" fmla="*/ 66468 h 86975"/>
                <a:gd name="connsiteX9" fmla="*/ 50980 w 63390"/>
                <a:gd name="connsiteY9" fmla="*/ 66468 h 86975"/>
                <a:gd name="connsiteX10" fmla="*/ 50980 w 63390"/>
                <a:gd name="connsiteY10" fmla="*/ 86975 h 86975"/>
                <a:gd name="connsiteX11" fmla="*/ 39260 w 63390"/>
                <a:gd name="connsiteY11" fmla="*/ 86975 h 86975"/>
                <a:gd name="connsiteX12" fmla="*/ 39260 w 63390"/>
                <a:gd name="connsiteY12" fmla="*/ 66468 h 86975"/>
                <a:gd name="connsiteX13" fmla="*/ 0 w 63390"/>
                <a:gd name="connsiteY13" fmla="*/ 66468 h 86975"/>
                <a:gd name="connsiteX14" fmla="*/ 0 w 63390"/>
                <a:gd name="connsiteY14" fmla="*/ 55108 h 86975"/>
                <a:gd name="connsiteX15" fmla="*/ 36182 w 63390"/>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90" h="86975">
                  <a:moveTo>
                    <a:pt x="39260" y="10254"/>
                  </a:moveTo>
                  <a:lnTo>
                    <a:pt x="9563" y="56689"/>
                  </a:lnTo>
                  <a:lnTo>
                    <a:pt x="39260" y="56689"/>
                  </a:lnTo>
                  <a:lnTo>
                    <a:pt x="39260" y="10254"/>
                  </a:lnTo>
                  <a:moveTo>
                    <a:pt x="36182" y="0"/>
                  </a:moveTo>
                  <a:lnTo>
                    <a:pt x="50980" y="0"/>
                  </a:lnTo>
                  <a:lnTo>
                    <a:pt x="50980" y="56689"/>
                  </a:lnTo>
                  <a:lnTo>
                    <a:pt x="63391" y="56689"/>
                  </a:lnTo>
                  <a:lnTo>
                    <a:pt x="63391" y="66468"/>
                  </a:lnTo>
                  <a:lnTo>
                    <a:pt x="50980" y="66468"/>
                  </a:lnTo>
                  <a:lnTo>
                    <a:pt x="50980" y="86975"/>
                  </a:lnTo>
                  <a:lnTo>
                    <a:pt x="39260" y="86975"/>
                  </a:lnTo>
                  <a:lnTo>
                    <a:pt x="39260" y="66468"/>
                  </a:lnTo>
                  <a:lnTo>
                    <a:pt x="0" y="66468"/>
                  </a:lnTo>
                  <a:lnTo>
                    <a:pt x="0" y="55108"/>
                  </a:lnTo>
                  <a:lnTo>
                    <a:pt x="36182" y="0"/>
                  </a:lnTo>
                  <a:close/>
                </a:path>
              </a:pathLst>
            </a:custGeom>
            <a:solidFill>
              <a:srgbClr val="000000"/>
            </a:solidFill>
            <a:ln w="1437" cap="flat">
              <a:noFill/>
              <a:prstDash val="solid"/>
              <a:miter/>
            </a:ln>
          </p:spPr>
          <p:txBody>
            <a:bodyPr rtlCol="0" anchor="ctr"/>
            <a:lstStyle/>
            <a:p>
              <a:endParaRPr lang="de-DE"/>
            </a:p>
          </p:txBody>
        </p:sp>
        <p:sp>
          <p:nvSpPr>
            <p:cNvPr id="684" name="Freeform 683">
              <a:extLst>
                <a:ext uri="{FF2B5EF4-FFF2-40B4-BE49-F238E27FC236}">
                  <a16:creationId xmlns:a16="http://schemas.microsoft.com/office/drawing/2014/main" id="{B4E2BAD1-3E63-85C0-0B7F-2343BEB76C50}"/>
                </a:ext>
              </a:extLst>
            </p:cNvPr>
            <p:cNvSpPr/>
            <p:nvPr/>
          </p:nvSpPr>
          <p:spPr>
            <a:xfrm>
              <a:off x="7924184" y="3785095"/>
              <a:ext cx="56272" cy="88658"/>
            </a:xfrm>
            <a:custGeom>
              <a:avLst/>
              <a:gdLst>
                <a:gd name="connsiteX0" fmla="*/ 3667 w 56272"/>
                <a:gd name="connsiteY0" fmla="*/ 0 h 88658"/>
                <a:gd name="connsiteX1" fmla="*/ 49873 w 56272"/>
                <a:gd name="connsiteY1" fmla="*/ 0 h 88658"/>
                <a:gd name="connsiteX2" fmla="*/ 49873 w 56272"/>
                <a:gd name="connsiteY2" fmla="*/ 9908 h 88658"/>
                <a:gd name="connsiteX3" fmla="*/ 14453 w 56272"/>
                <a:gd name="connsiteY3" fmla="*/ 9908 h 88658"/>
                <a:gd name="connsiteX4" fmla="*/ 14453 w 56272"/>
                <a:gd name="connsiteY4" fmla="*/ 31221 h 88658"/>
                <a:gd name="connsiteX5" fmla="*/ 19572 w 56272"/>
                <a:gd name="connsiteY5" fmla="*/ 29941 h 88658"/>
                <a:gd name="connsiteX6" fmla="*/ 24707 w 56272"/>
                <a:gd name="connsiteY6" fmla="*/ 29481 h 88658"/>
                <a:gd name="connsiteX7" fmla="*/ 47773 w 56272"/>
                <a:gd name="connsiteY7" fmla="*/ 37462 h 88658"/>
                <a:gd name="connsiteX8" fmla="*/ 56272 w 56272"/>
                <a:gd name="connsiteY8" fmla="*/ 59077 h 88658"/>
                <a:gd name="connsiteX9" fmla="*/ 47543 w 56272"/>
                <a:gd name="connsiteY9" fmla="*/ 80921 h 88658"/>
                <a:gd name="connsiteX10" fmla="*/ 22895 w 56272"/>
                <a:gd name="connsiteY10" fmla="*/ 88658 h 88658"/>
                <a:gd name="connsiteX11" fmla="*/ 11706 w 56272"/>
                <a:gd name="connsiteY11" fmla="*/ 87738 h 88658"/>
                <a:gd name="connsiteX12" fmla="*/ 0 w 56272"/>
                <a:gd name="connsiteY12" fmla="*/ 84933 h 88658"/>
                <a:gd name="connsiteX13" fmla="*/ 0 w 56272"/>
                <a:gd name="connsiteY13" fmla="*/ 73112 h 88658"/>
                <a:gd name="connsiteX14" fmla="*/ 10829 w 56272"/>
                <a:gd name="connsiteY14" fmla="*/ 77369 h 88658"/>
                <a:gd name="connsiteX15" fmla="*/ 22664 w 56272"/>
                <a:gd name="connsiteY15" fmla="*/ 78764 h 88658"/>
                <a:gd name="connsiteX16" fmla="*/ 38627 w 56272"/>
                <a:gd name="connsiteY16" fmla="*/ 73458 h 88658"/>
                <a:gd name="connsiteX17" fmla="*/ 44509 w 56272"/>
                <a:gd name="connsiteY17" fmla="*/ 59077 h 88658"/>
                <a:gd name="connsiteX18" fmla="*/ 38627 w 56272"/>
                <a:gd name="connsiteY18" fmla="*/ 44681 h 88658"/>
                <a:gd name="connsiteX19" fmla="*/ 22664 w 56272"/>
                <a:gd name="connsiteY19" fmla="*/ 39375 h 88658"/>
                <a:gd name="connsiteX20" fmla="*/ 13230 w 56272"/>
                <a:gd name="connsiteY20" fmla="*/ 40425 h 88658"/>
                <a:gd name="connsiteX21" fmla="*/ 3667 w 56272"/>
                <a:gd name="connsiteY21" fmla="*/ 43689 h 88658"/>
                <a:gd name="connsiteX22" fmla="*/ 3667 w 56272"/>
                <a:gd name="connsiteY22" fmla="*/ 0 h 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2" h="88658">
                  <a:moveTo>
                    <a:pt x="3667" y="0"/>
                  </a:moveTo>
                  <a:lnTo>
                    <a:pt x="49873" y="0"/>
                  </a:lnTo>
                  <a:lnTo>
                    <a:pt x="49873" y="9908"/>
                  </a:lnTo>
                  <a:lnTo>
                    <a:pt x="14453" y="9908"/>
                  </a:lnTo>
                  <a:lnTo>
                    <a:pt x="14453" y="31221"/>
                  </a:lnTo>
                  <a:cubicBezTo>
                    <a:pt x="16164" y="30646"/>
                    <a:pt x="17861" y="30214"/>
                    <a:pt x="19572" y="29941"/>
                  </a:cubicBezTo>
                  <a:cubicBezTo>
                    <a:pt x="21284" y="29639"/>
                    <a:pt x="22995" y="29481"/>
                    <a:pt x="24707" y="29481"/>
                  </a:cubicBezTo>
                  <a:cubicBezTo>
                    <a:pt x="34414" y="29481"/>
                    <a:pt x="42093" y="32141"/>
                    <a:pt x="47773" y="37462"/>
                  </a:cubicBezTo>
                  <a:cubicBezTo>
                    <a:pt x="53439" y="42783"/>
                    <a:pt x="56272" y="49988"/>
                    <a:pt x="56272" y="59077"/>
                  </a:cubicBezTo>
                  <a:cubicBezTo>
                    <a:pt x="56272" y="68438"/>
                    <a:pt x="53368" y="75715"/>
                    <a:pt x="47543" y="80921"/>
                  </a:cubicBezTo>
                  <a:cubicBezTo>
                    <a:pt x="41719" y="86084"/>
                    <a:pt x="33493" y="88658"/>
                    <a:pt x="22895" y="88658"/>
                  </a:cubicBezTo>
                  <a:cubicBezTo>
                    <a:pt x="19242" y="88658"/>
                    <a:pt x="15517" y="88356"/>
                    <a:pt x="11706" y="87738"/>
                  </a:cubicBezTo>
                  <a:cubicBezTo>
                    <a:pt x="7938" y="87119"/>
                    <a:pt x="4041" y="86185"/>
                    <a:pt x="0" y="84933"/>
                  </a:cubicBezTo>
                  <a:lnTo>
                    <a:pt x="0" y="73112"/>
                  </a:lnTo>
                  <a:cubicBezTo>
                    <a:pt x="3495" y="75011"/>
                    <a:pt x="7104" y="76434"/>
                    <a:pt x="10829" y="77369"/>
                  </a:cubicBezTo>
                  <a:cubicBezTo>
                    <a:pt x="14554" y="78304"/>
                    <a:pt x="18508" y="78764"/>
                    <a:pt x="22664" y="78764"/>
                  </a:cubicBezTo>
                  <a:cubicBezTo>
                    <a:pt x="29380" y="78764"/>
                    <a:pt x="34701" y="76995"/>
                    <a:pt x="38627" y="73458"/>
                  </a:cubicBezTo>
                  <a:cubicBezTo>
                    <a:pt x="42553" y="69934"/>
                    <a:pt x="44509" y="65131"/>
                    <a:pt x="44509" y="59077"/>
                  </a:cubicBezTo>
                  <a:cubicBezTo>
                    <a:pt x="44509" y="53022"/>
                    <a:pt x="42553" y="48219"/>
                    <a:pt x="38627" y="44681"/>
                  </a:cubicBezTo>
                  <a:cubicBezTo>
                    <a:pt x="34701" y="41144"/>
                    <a:pt x="29380" y="39375"/>
                    <a:pt x="22664" y="39375"/>
                  </a:cubicBezTo>
                  <a:cubicBezTo>
                    <a:pt x="19515" y="39375"/>
                    <a:pt x="16380" y="39720"/>
                    <a:pt x="13230" y="40425"/>
                  </a:cubicBezTo>
                  <a:cubicBezTo>
                    <a:pt x="10110" y="41129"/>
                    <a:pt x="6932" y="42208"/>
                    <a:pt x="3667" y="43689"/>
                  </a:cubicBezTo>
                  <a:lnTo>
                    <a:pt x="3667" y="0"/>
                  </a:lnTo>
                  <a:close/>
                </a:path>
              </a:pathLst>
            </a:custGeom>
            <a:solidFill>
              <a:srgbClr val="000000"/>
            </a:solidFill>
            <a:ln w="1437" cap="flat">
              <a:noFill/>
              <a:prstDash val="solid"/>
              <a:miter/>
            </a:ln>
          </p:spPr>
          <p:txBody>
            <a:bodyPr rtlCol="0" anchor="ctr"/>
            <a:lstStyle/>
            <a:p>
              <a:endParaRPr lang="de-DE"/>
            </a:p>
          </p:txBody>
        </p:sp>
        <p:sp>
          <p:nvSpPr>
            <p:cNvPr id="685" name="Freeform 684">
              <a:extLst>
                <a:ext uri="{FF2B5EF4-FFF2-40B4-BE49-F238E27FC236}">
                  <a16:creationId xmlns:a16="http://schemas.microsoft.com/office/drawing/2014/main" id="{55A373D9-DCD4-7690-8227-FD45F4D026C0}"/>
                </a:ext>
              </a:extLst>
            </p:cNvPr>
            <p:cNvSpPr/>
            <p:nvPr/>
          </p:nvSpPr>
          <p:spPr>
            <a:xfrm>
              <a:off x="6432070" y="3946075"/>
              <a:ext cx="68726" cy="62513"/>
            </a:xfrm>
            <a:custGeom>
              <a:avLst/>
              <a:gdLst>
                <a:gd name="connsiteX0" fmla="*/ 68726 w 68726"/>
                <a:gd name="connsiteY0" fmla="*/ 9089 h 62513"/>
                <a:gd name="connsiteX1" fmla="*/ 66368 w 68726"/>
                <a:gd name="connsiteY1" fmla="*/ 15014 h 62513"/>
                <a:gd name="connsiteX2" fmla="*/ 61306 w 68726"/>
                <a:gd name="connsiteY2" fmla="*/ 17113 h 62513"/>
                <a:gd name="connsiteX3" fmla="*/ 57408 w 68726"/>
                <a:gd name="connsiteY3" fmla="*/ 15632 h 62513"/>
                <a:gd name="connsiteX4" fmla="*/ 56057 w 68726"/>
                <a:gd name="connsiteY4" fmla="*/ 12252 h 62513"/>
                <a:gd name="connsiteX5" fmla="*/ 57941 w 68726"/>
                <a:gd name="connsiteY5" fmla="*/ 7478 h 62513"/>
                <a:gd name="connsiteX6" fmla="*/ 62657 w 68726"/>
                <a:gd name="connsiteY6" fmla="*/ 4774 h 62513"/>
                <a:gd name="connsiteX7" fmla="*/ 55783 w 68726"/>
                <a:gd name="connsiteY7" fmla="*/ 3034 h 62513"/>
                <a:gd name="connsiteX8" fmla="*/ 50736 w 68726"/>
                <a:gd name="connsiteY8" fmla="*/ 4444 h 62513"/>
                <a:gd name="connsiteX9" fmla="*/ 47025 w 68726"/>
                <a:gd name="connsiteY9" fmla="*/ 7679 h 62513"/>
                <a:gd name="connsiteX10" fmla="*/ 44466 w 68726"/>
                <a:gd name="connsiteY10" fmla="*/ 12123 h 62513"/>
                <a:gd name="connsiteX11" fmla="*/ 42855 w 68726"/>
                <a:gd name="connsiteY11" fmla="*/ 16236 h 62513"/>
                <a:gd name="connsiteX12" fmla="*/ 42107 w 68726"/>
                <a:gd name="connsiteY12" fmla="*/ 19328 h 62513"/>
                <a:gd name="connsiteX13" fmla="*/ 37390 w 68726"/>
                <a:gd name="connsiteY13" fmla="*/ 38195 h 62513"/>
                <a:gd name="connsiteX14" fmla="*/ 35104 w 68726"/>
                <a:gd name="connsiteY14" fmla="*/ 50319 h 62513"/>
                <a:gd name="connsiteX15" fmla="*/ 36988 w 68726"/>
                <a:gd name="connsiteY15" fmla="*/ 56862 h 62513"/>
                <a:gd name="connsiteX16" fmla="*/ 42654 w 68726"/>
                <a:gd name="connsiteY16" fmla="*/ 59422 h 62513"/>
                <a:gd name="connsiteX17" fmla="*/ 45817 w 68726"/>
                <a:gd name="connsiteY17" fmla="*/ 59005 h 62513"/>
                <a:gd name="connsiteX18" fmla="*/ 49657 w 68726"/>
                <a:gd name="connsiteY18" fmla="*/ 57322 h 62513"/>
                <a:gd name="connsiteX19" fmla="*/ 53828 w 68726"/>
                <a:gd name="connsiteY19" fmla="*/ 54158 h 62513"/>
                <a:gd name="connsiteX20" fmla="*/ 57811 w 68726"/>
                <a:gd name="connsiteY20" fmla="*/ 48909 h 62513"/>
                <a:gd name="connsiteX21" fmla="*/ 61047 w 68726"/>
                <a:gd name="connsiteY21" fmla="*/ 41359 h 62513"/>
                <a:gd name="connsiteX22" fmla="*/ 62787 w 68726"/>
                <a:gd name="connsiteY22" fmla="*/ 39878 h 62513"/>
                <a:gd name="connsiteX23" fmla="*/ 64469 w 68726"/>
                <a:gd name="connsiteY23" fmla="*/ 41230 h 62513"/>
                <a:gd name="connsiteX24" fmla="*/ 63535 w 68726"/>
                <a:gd name="connsiteY24" fmla="*/ 44796 h 62513"/>
                <a:gd name="connsiteX25" fmla="*/ 60702 w 68726"/>
                <a:gd name="connsiteY25" fmla="*/ 50247 h 62513"/>
                <a:gd name="connsiteX26" fmla="*/ 56330 w 68726"/>
                <a:gd name="connsiteY26" fmla="*/ 56042 h 62513"/>
                <a:gd name="connsiteX27" fmla="*/ 50132 w 68726"/>
                <a:gd name="connsiteY27" fmla="*/ 60630 h 62513"/>
                <a:gd name="connsiteX28" fmla="*/ 42380 w 68726"/>
                <a:gd name="connsiteY28" fmla="*/ 62514 h 62513"/>
                <a:gd name="connsiteX29" fmla="*/ 32745 w 68726"/>
                <a:gd name="connsiteY29" fmla="*/ 59422 h 62513"/>
                <a:gd name="connsiteX30" fmla="*/ 27496 w 68726"/>
                <a:gd name="connsiteY30" fmla="*/ 52001 h 62513"/>
                <a:gd name="connsiteX31" fmla="*/ 26677 w 68726"/>
                <a:gd name="connsiteY31" fmla="*/ 53425 h 62513"/>
                <a:gd name="connsiteX32" fmla="*/ 24793 w 68726"/>
                <a:gd name="connsiteY32" fmla="*/ 56042 h 62513"/>
                <a:gd name="connsiteX33" fmla="*/ 21902 w 68726"/>
                <a:gd name="connsiteY33" fmla="*/ 59148 h 62513"/>
                <a:gd name="connsiteX34" fmla="*/ 17918 w 68726"/>
                <a:gd name="connsiteY34" fmla="*/ 61435 h 62513"/>
                <a:gd name="connsiteX35" fmla="*/ 13015 w 68726"/>
                <a:gd name="connsiteY35" fmla="*/ 62514 h 62513"/>
                <a:gd name="connsiteX36" fmla="*/ 6874 w 68726"/>
                <a:gd name="connsiteY36" fmla="*/ 61564 h 62513"/>
                <a:gd name="connsiteX37" fmla="*/ 2028 w 68726"/>
                <a:gd name="connsiteY37" fmla="*/ 58472 h 62513"/>
                <a:gd name="connsiteX38" fmla="*/ 0 w 68726"/>
                <a:gd name="connsiteY38" fmla="*/ 53353 h 62513"/>
                <a:gd name="connsiteX39" fmla="*/ 2229 w 68726"/>
                <a:gd name="connsiteY39" fmla="*/ 47759 h 62513"/>
                <a:gd name="connsiteX40" fmla="*/ 7622 w 68726"/>
                <a:gd name="connsiteY40" fmla="*/ 45400 h 62513"/>
                <a:gd name="connsiteX41" fmla="*/ 11116 w 68726"/>
                <a:gd name="connsiteY41" fmla="*/ 46551 h 62513"/>
                <a:gd name="connsiteX42" fmla="*/ 12741 w 68726"/>
                <a:gd name="connsiteY42" fmla="*/ 50189 h 62513"/>
                <a:gd name="connsiteX43" fmla="*/ 10858 w 68726"/>
                <a:gd name="connsiteY43" fmla="*/ 55035 h 62513"/>
                <a:gd name="connsiteX44" fmla="*/ 6270 w 68726"/>
                <a:gd name="connsiteY44" fmla="*/ 57667 h 62513"/>
                <a:gd name="connsiteX45" fmla="*/ 13144 w 68726"/>
                <a:gd name="connsiteY45" fmla="*/ 59422 h 62513"/>
                <a:gd name="connsiteX46" fmla="*/ 21097 w 68726"/>
                <a:gd name="connsiteY46" fmla="*/ 55510 h 62513"/>
                <a:gd name="connsiteX47" fmla="*/ 26274 w 68726"/>
                <a:gd name="connsiteY47" fmla="*/ 45070 h 62513"/>
                <a:gd name="connsiteX48" fmla="*/ 32069 w 68726"/>
                <a:gd name="connsiteY48" fmla="*/ 22362 h 62513"/>
                <a:gd name="connsiteX49" fmla="*/ 33694 w 68726"/>
                <a:gd name="connsiteY49" fmla="*/ 12252 h 62513"/>
                <a:gd name="connsiteX50" fmla="*/ 32947 w 68726"/>
                <a:gd name="connsiteY50" fmla="*/ 7478 h 62513"/>
                <a:gd name="connsiteX51" fmla="*/ 30933 w 68726"/>
                <a:gd name="connsiteY51" fmla="*/ 4645 h 62513"/>
                <a:gd name="connsiteX52" fmla="*/ 28575 w 68726"/>
                <a:gd name="connsiteY52" fmla="*/ 3365 h 62513"/>
                <a:gd name="connsiteX53" fmla="*/ 26274 w 68726"/>
                <a:gd name="connsiteY53" fmla="*/ 3034 h 62513"/>
                <a:gd name="connsiteX54" fmla="*/ 21974 w 68726"/>
                <a:gd name="connsiteY54" fmla="*/ 3840 h 62513"/>
                <a:gd name="connsiteX55" fmla="*/ 17056 w 68726"/>
                <a:gd name="connsiteY55" fmla="*/ 6529 h 62513"/>
                <a:gd name="connsiteX56" fmla="*/ 11936 w 68726"/>
                <a:gd name="connsiteY56" fmla="*/ 12123 h 62513"/>
                <a:gd name="connsiteX57" fmla="*/ 7751 w 68726"/>
                <a:gd name="connsiteY57" fmla="*/ 21082 h 62513"/>
                <a:gd name="connsiteX58" fmla="*/ 5939 w 68726"/>
                <a:gd name="connsiteY58" fmla="*/ 22635 h 62513"/>
                <a:gd name="connsiteX59" fmla="*/ 4314 w 68726"/>
                <a:gd name="connsiteY59" fmla="*/ 21212 h 62513"/>
                <a:gd name="connsiteX60" fmla="*/ 5191 w 68726"/>
                <a:gd name="connsiteY60" fmla="*/ 17717 h 62513"/>
                <a:gd name="connsiteX61" fmla="*/ 8024 w 68726"/>
                <a:gd name="connsiteY61" fmla="*/ 12252 h 62513"/>
                <a:gd name="connsiteX62" fmla="*/ 12468 w 68726"/>
                <a:gd name="connsiteY62" fmla="*/ 6529 h 62513"/>
                <a:gd name="connsiteX63" fmla="*/ 18738 w 68726"/>
                <a:gd name="connsiteY63" fmla="*/ 1884 h 62513"/>
                <a:gd name="connsiteX64" fmla="*/ 26547 w 68726"/>
                <a:gd name="connsiteY64" fmla="*/ 0 h 62513"/>
                <a:gd name="connsiteX65" fmla="*/ 30114 w 68726"/>
                <a:gd name="connsiteY65" fmla="*/ 403 h 62513"/>
                <a:gd name="connsiteX66" fmla="*/ 34097 w 68726"/>
                <a:gd name="connsiteY66" fmla="*/ 1754 h 62513"/>
                <a:gd name="connsiteX67" fmla="*/ 38267 w 68726"/>
                <a:gd name="connsiteY67" fmla="*/ 4976 h 62513"/>
                <a:gd name="connsiteX68" fmla="*/ 41431 w 68726"/>
                <a:gd name="connsiteY68" fmla="*/ 10441 h 62513"/>
                <a:gd name="connsiteX69" fmla="*/ 43330 w 68726"/>
                <a:gd name="connsiteY69" fmla="*/ 7406 h 62513"/>
                <a:gd name="connsiteX70" fmla="*/ 46220 w 68726"/>
                <a:gd name="connsiteY70" fmla="*/ 4113 h 62513"/>
                <a:gd name="connsiteX71" fmla="*/ 50534 w 68726"/>
                <a:gd name="connsiteY71" fmla="*/ 1136 h 62513"/>
                <a:gd name="connsiteX72" fmla="*/ 55927 w 68726"/>
                <a:gd name="connsiteY72" fmla="*/ 0 h 62513"/>
                <a:gd name="connsiteX73" fmla="*/ 61378 w 68726"/>
                <a:gd name="connsiteY73" fmla="*/ 733 h 62513"/>
                <a:gd name="connsiteX74" fmla="*/ 66368 w 68726"/>
                <a:gd name="connsiteY74" fmla="*/ 3638 h 62513"/>
                <a:gd name="connsiteX75" fmla="*/ 68726 w 68726"/>
                <a:gd name="connsiteY75" fmla="*/ 9089 h 6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726" h="62513">
                  <a:moveTo>
                    <a:pt x="68726" y="9089"/>
                  </a:moveTo>
                  <a:cubicBezTo>
                    <a:pt x="68726" y="11605"/>
                    <a:pt x="67935" y="13590"/>
                    <a:pt x="66368" y="15014"/>
                  </a:cubicBezTo>
                  <a:cubicBezTo>
                    <a:pt x="64800" y="16408"/>
                    <a:pt x="63103" y="17113"/>
                    <a:pt x="61306" y="17113"/>
                  </a:cubicBezTo>
                  <a:cubicBezTo>
                    <a:pt x="59594" y="17113"/>
                    <a:pt x="58300" y="16624"/>
                    <a:pt x="57408" y="15632"/>
                  </a:cubicBezTo>
                  <a:cubicBezTo>
                    <a:pt x="56502" y="14640"/>
                    <a:pt x="56057" y="13518"/>
                    <a:pt x="56057" y="12252"/>
                  </a:cubicBezTo>
                  <a:cubicBezTo>
                    <a:pt x="56057" y="10541"/>
                    <a:pt x="56689" y="8959"/>
                    <a:pt x="57941" y="7478"/>
                  </a:cubicBezTo>
                  <a:cubicBezTo>
                    <a:pt x="59192" y="5997"/>
                    <a:pt x="60774" y="5091"/>
                    <a:pt x="62657" y="4774"/>
                  </a:cubicBezTo>
                  <a:cubicBezTo>
                    <a:pt x="60817" y="3610"/>
                    <a:pt x="58530" y="3034"/>
                    <a:pt x="55783" y="3034"/>
                  </a:cubicBezTo>
                  <a:cubicBezTo>
                    <a:pt x="53986" y="3034"/>
                    <a:pt x="52303" y="3509"/>
                    <a:pt x="50736" y="4444"/>
                  </a:cubicBezTo>
                  <a:cubicBezTo>
                    <a:pt x="49211" y="5378"/>
                    <a:pt x="47975" y="6457"/>
                    <a:pt x="47025" y="7679"/>
                  </a:cubicBezTo>
                  <a:cubicBezTo>
                    <a:pt x="46119" y="8887"/>
                    <a:pt x="45271" y="10369"/>
                    <a:pt x="44466" y="12123"/>
                  </a:cubicBezTo>
                  <a:cubicBezTo>
                    <a:pt x="43703" y="13834"/>
                    <a:pt x="43171" y="15200"/>
                    <a:pt x="42855" y="16236"/>
                  </a:cubicBezTo>
                  <a:cubicBezTo>
                    <a:pt x="42582" y="17228"/>
                    <a:pt x="42337" y="18249"/>
                    <a:pt x="42107" y="19328"/>
                  </a:cubicBezTo>
                  <a:lnTo>
                    <a:pt x="37390" y="38195"/>
                  </a:lnTo>
                  <a:cubicBezTo>
                    <a:pt x="35866" y="44164"/>
                    <a:pt x="35104" y="48204"/>
                    <a:pt x="35104" y="50319"/>
                  </a:cubicBezTo>
                  <a:cubicBezTo>
                    <a:pt x="35104" y="52921"/>
                    <a:pt x="35736" y="55107"/>
                    <a:pt x="36988" y="56862"/>
                  </a:cubicBezTo>
                  <a:cubicBezTo>
                    <a:pt x="38239" y="58573"/>
                    <a:pt x="40137" y="59422"/>
                    <a:pt x="42654" y="59422"/>
                  </a:cubicBezTo>
                  <a:cubicBezTo>
                    <a:pt x="43646" y="59422"/>
                    <a:pt x="44696" y="59278"/>
                    <a:pt x="45817" y="59005"/>
                  </a:cubicBezTo>
                  <a:cubicBezTo>
                    <a:pt x="46939" y="58703"/>
                    <a:pt x="48219" y="58142"/>
                    <a:pt x="49657" y="57322"/>
                  </a:cubicBezTo>
                  <a:cubicBezTo>
                    <a:pt x="51138" y="56473"/>
                    <a:pt x="52519" y="55409"/>
                    <a:pt x="53828" y="54158"/>
                  </a:cubicBezTo>
                  <a:cubicBezTo>
                    <a:pt x="55179" y="52850"/>
                    <a:pt x="56502" y="51109"/>
                    <a:pt x="57811" y="48909"/>
                  </a:cubicBezTo>
                  <a:cubicBezTo>
                    <a:pt x="59120" y="46709"/>
                    <a:pt x="60198" y="44192"/>
                    <a:pt x="61047" y="41359"/>
                  </a:cubicBezTo>
                  <a:cubicBezTo>
                    <a:pt x="61320" y="40367"/>
                    <a:pt x="61895" y="39878"/>
                    <a:pt x="62787" y="39878"/>
                  </a:cubicBezTo>
                  <a:cubicBezTo>
                    <a:pt x="63909" y="39878"/>
                    <a:pt x="64469" y="40324"/>
                    <a:pt x="64469" y="41230"/>
                  </a:cubicBezTo>
                  <a:cubicBezTo>
                    <a:pt x="64469" y="41992"/>
                    <a:pt x="64153" y="43171"/>
                    <a:pt x="63535" y="44796"/>
                  </a:cubicBezTo>
                  <a:cubicBezTo>
                    <a:pt x="62945" y="46364"/>
                    <a:pt x="62010" y="48190"/>
                    <a:pt x="60702" y="50247"/>
                  </a:cubicBezTo>
                  <a:cubicBezTo>
                    <a:pt x="59450" y="52274"/>
                    <a:pt x="57984" y="54201"/>
                    <a:pt x="56330" y="56042"/>
                  </a:cubicBezTo>
                  <a:cubicBezTo>
                    <a:pt x="54662" y="57840"/>
                    <a:pt x="52591" y="59378"/>
                    <a:pt x="50132" y="60630"/>
                  </a:cubicBezTo>
                  <a:cubicBezTo>
                    <a:pt x="47658" y="61881"/>
                    <a:pt x="45070" y="62514"/>
                    <a:pt x="42380" y="62514"/>
                  </a:cubicBezTo>
                  <a:cubicBezTo>
                    <a:pt x="38512" y="62514"/>
                    <a:pt x="35305" y="61478"/>
                    <a:pt x="32745" y="59422"/>
                  </a:cubicBezTo>
                  <a:cubicBezTo>
                    <a:pt x="30185" y="57351"/>
                    <a:pt x="28431" y="54877"/>
                    <a:pt x="27496" y="52001"/>
                  </a:cubicBezTo>
                  <a:cubicBezTo>
                    <a:pt x="27266" y="52404"/>
                    <a:pt x="26993" y="52878"/>
                    <a:pt x="26677" y="53425"/>
                  </a:cubicBezTo>
                  <a:cubicBezTo>
                    <a:pt x="26374" y="53957"/>
                    <a:pt x="25742" y="54834"/>
                    <a:pt x="24793" y="56042"/>
                  </a:cubicBezTo>
                  <a:cubicBezTo>
                    <a:pt x="23901" y="57207"/>
                    <a:pt x="22937" y="58242"/>
                    <a:pt x="21902" y="59148"/>
                  </a:cubicBezTo>
                  <a:cubicBezTo>
                    <a:pt x="20867" y="59997"/>
                    <a:pt x="19544" y="60759"/>
                    <a:pt x="17918" y="61435"/>
                  </a:cubicBezTo>
                  <a:cubicBezTo>
                    <a:pt x="16351" y="62154"/>
                    <a:pt x="14726" y="62514"/>
                    <a:pt x="13015" y="62514"/>
                  </a:cubicBezTo>
                  <a:cubicBezTo>
                    <a:pt x="10858" y="62514"/>
                    <a:pt x="8815" y="62197"/>
                    <a:pt x="6874" y="61564"/>
                  </a:cubicBezTo>
                  <a:cubicBezTo>
                    <a:pt x="4990" y="60946"/>
                    <a:pt x="3365" y="59911"/>
                    <a:pt x="2028" y="58472"/>
                  </a:cubicBezTo>
                  <a:cubicBezTo>
                    <a:pt x="676" y="57034"/>
                    <a:pt x="0" y="55323"/>
                    <a:pt x="0" y="53353"/>
                  </a:cubicBezTo>
                  <a:cubicBezTo>
                    <a:pt x="0" y="51153"/>
                    <a:pt x="748" y="49283"/>
                    <a:pt x="2229" y="47759"/>
                  </a:cubicBezTo>
                  <a:cubicBezTo>
                    <a:pt x="3753" y="46191"/>
                    <a:pt x="5551" y="45400"/>
                    <a:pt x="7622" y="45400"/>
                  </a:cubicBezTo>
                  <a:cubicBezTo>
                    <a:pt x="8930" y="45400"/>
                    <a:pt x="10095" y="45789"/>
                    <a:pt x="11116" y="46551"/>
                  </a:cubicBezTo>
                  <a:cubicBezTo>
                    <a:pt x="12195" y="47313"/>
                    <a:pt x="12741" y="48521"/>
                    <a:pt x="12741" y="50189"/>
                  </a:cubicBezTo>
                  <a:cubicBezTo>
                    <a:pt x="12741" y="52030"/>
                    <a:pt x="12109" y="53640"/>
                    <a:pt x="10858" y="55035"/>
                  </a:cubicBezTo>
                  <a:cubicBezTo>
                    <a:pt x="9592" y="56430"/>
                    <a:pt x="8068" y="57308"/>
                    <a:pt x="6270" y="57667"/>
                  </a:cubicBezTo>
                  <a:cubicBezTo>
                    <a:pt x="8111" y="58832"/>
                    <a:pt x="10397" y="59422"/>
                    <a:pt x="13144" y="59422"/>
                  </a:cubicBezTo>
                  <a:cubicBezTo>
                    <a:pt x="16106" y="59422"/>
                    <a:pt x="18753" y="58113"/>
                    <a:pt x="21097" y="55510"/>
                  </a:cubicBezTo>
                  <a:cubicBezTo>
                    <a:pt x="23426" y="52907"/>
                    <a:pt x="25152" y="49427"/>
                    <a:pt x="26274" y="45070"/>
                  </a:cubicBezTo>
                  <a:cubicBezTo>
                    <a:pt x="29064" y="34600"/>
                    <a:pt x="30991" y="27036"/>
                    <a:pt x="32069" y="22362"/>
                  </a:cubicBezTo>
                  <a:cubicBezTo>
                    <a:pt x="33148" y="17645"/>
                    <a:pt x="33694" y="14280"/>
                    <a:pt x="33694" y="12252"/>
                  </a:cubicBezTo>
                  <a:cubicBezTo>
                    <a:pt x="33694" y="10369"/>
                    <a:pt x="33450" y="8787"/>
                    <a:pt x="32947" y="7478"/>
                  </a:cubicBezTo>
                  <a:cubicBezTo>
                    <a:pt x="32458" y="6169"/>
                    <a:pt x="31782" y="5235"/>
                    <a:pt x="30933" y="4645"/>
                  </a:cubicBezTo>
                  <a:cubicBezTo>
                    <a:pt x="30114" y="4012"/>
                    <a:pt x="29337" y="3581"/>
                    <a:pt x="28575" y="3365"/>
                  </a:cubicBezTo>
                  <a:cubicBezTo>
                    <a:pt x="27856" y="3149"/>
                    <a:pt x="27093" y="3034"/>
                    <a:pt x="26274" y="3034"/>
                  </a:cubicBezTo>
                  <a:cubicBezTo>
                    <a:pt x="24936" y="3034"/>
                    <a:pt x="23498" y="3307"/>
                    <a:pt x="21974" y="3840"/>
                  </a:cubicBezTo>
                  <a:cubicBezTo>
                    <a:pt x="20493" y="4372"/>
                    <a:pt x="18853" y="5278"/>
                    <a:pt x="17056" y="6529"/>
                  </a:cubicBezTo>
                  <a:cubicBezTo>
                    <a:pt x="15301" y="7751"/>
                    <a:pt x="13590" y="9606"/>
                    <a:pt x="11936" y="12123"/>
                  </a:cubicBezTo>
                  <a:cubicBezTo>
                    <a:pt x="10268" y="14640"/>
                    <a:pt x="8873" y="17617"/>
                    <a:pt x="7751" y="21082"/>
                  </a:cubicBezTo>
                  <a:cubicBezTo>
                    <a:pt x="7536" y="22118"/>
                    <a:pt x="6931" y="22635"/>
                    <a:pt x="5939" y="22635"/>
                  </a:cubicBezTo>
                  <a:cubicBezTo>
                    <a:pt x="4861" y="22592"/>
                    <a:pt x="4314" y="22118"/>
                    <a:pt x="4314" y="21212"/>
                  </a:cubicBezTo>
                  <a:cubicBezTo>
                    <a:pt x="4314" y="20450"/>
                    <a:pt x="4602" y="19285"/>
                    <a:pt x="5191" y="17717"/>
                  </a:cubicBezTo>
                  <a:cubicBezTo>
                    <a:pt x="5824" y="16092"/>
                    <a:pt x="6773" y="14280"/>
                    <a:pt x="8024" y="12252"/>
                  </a:cubicBezTo>
                  <a:cubicBezTo>
                    <a:pt x="9333" y="10239"/>
                    <a:pt x="10814" y="8326"/>
                    <a:pt x="12468" y="6529"/>
                  </a:cubicBezTo>
                  <a:cubicBezTo>
                    <a:pt x="14180" y="4688"/>
                    <a:pt x="16265" y="3135"/>
                    <a:pt x="18738" y="1884"/>
                  </a:cubicBezTo>
                  <a:cubicBezTo>
                    <a:pt x="21255" y="633"/>
                    <a:pt x="23858" y="0"/>
                    <a:pt x="26547" y="0"/>
                  </a:cubicBezTo>
                  <a:cubicBezTo>
                    <a:pt x="27770" y="0"/>
                    <a:pt x="28949" y="129"/>
                    <a:pt x="30114" y="403"/>
                  </a:cubicBezTo>
                  <a:cubicBezTo>
                    <a:pt x="31336" y="618"/>
                    <a:pt x="32659" y="1079"/>
                    <a:pt x="34097" y="1754"/>
                  </a:cubicBezTo>
                  <a:cubicBezTo>
                    <a:pt x="35578" y="2430"/>
                    <a:pt x="36959" y="3494"/>
                    <a:pt x="38267" y="4976"/>
                  </a:cubicBezTo>
                  <a:cubicBezTo>
                    <a:pt x="39576" y="6457"/>
                    <a:pt x="40626" y="8283"/>
                    <a:pt x="41431" y="10441"/>
                  </a:cubicBezTo>
                  <a:cubicBezTo>
                    <a:pt x="41978" y="9405"/>
                    <a:pt x="42610" y="8398"/>
                    <a:pt x="43330" y="7406"/>
                  </a:cubicBezTo>
                  <a:cubicBezTo>
                    <a:pt x="44092" y="6414"/>
                    <a:pt x="45055" y="5321"/>
                    <a:pt x="46220" y="4113"/>
                  </a:cubicBezTo>
                  <a:cubicBezTo>
                    <a:pt x="47428" y="2847"/>
                    <a:pt x="48866" y="1855"/>
                    <a:pt x="50534" y="1136"/>
                  </a:cubicBezTo>
                  <a:cubicBezTo>
                    <a:pt x="52246" y="374"/>
                    <a:pt x="54043" y="0"/>
                    <a:pt x="55927" y="0"/>
                  </a:cubicBezTo>
                  <a:cubicBezTo>
                    <a:pt x="57768" y="0"/>
                    <a:pt x="59580" y="244"/>
                    <a:pt x="61378" y="733"/>
                  </a:cubicBezTo>
                  <a:cubicBezTo>
                    <a:pt x="63175" y="1179"/>
                    <a:pt x="64829" y="2157"/>
                    <a:pt x="66368" y="3638"/>
                  </a:cubicBezTo>
                  <a:cubicBezTo>
                    <a:pt x="67935" y="5076"/>
                    <a:pt x="68726" y="6888"/>
                    <a:pt x="68726" y="9089"/>
                  </a:cubicBezTo>
                  <a:close/>
                </a:path>
              </a:pathLst>
            </a:custGeom>
            <a:solidFill>
              <a:srgbClr val="000000"/>
            </a:solidFill>
            <a:ln w="1437" cap="flat">
              <a:noFill/>
              <a:prstDash val="solid"/>
              <a:miter/>
            </a:ln>
          </p:spPr>
          <p:txBody>
            <a:bodyPr rtlCol="0" anchor="ctr"/>
            <a:lstStyle/>
            <a:p>
              <a:endParaRPr lang="de-DE"/>
            </a:p>
          </p:txBody>
        </p:sp>
        <p:sp>
          <p:nvSpPr>
            <p:cNvPr id="686" name="Freeform 685">
              <a:extLst>
                <a:ext uri="{FF2B5EF4-FFF2-40B4-BE49-F238E27FC236}">
                  <a16:creationId xmlns:a16="http://schemas.microsoft.com/office/drawing/2014/main" id="{65471BE5-4B56-E70F-19AC-39E349352C6C}"/>
                </a:ext>
              </a:extLst>
            </p:cNvPr>
            <p:cNvSpPr/>
            <p:nvPr/>
          </p:nvSpPr>
          <p:spPr>
            <a:xfrm>
              <a:off x="4989958" y="3681755"/>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7" name="Freeform 686">
              <a:extLst>
                <a:ext uri="{FF2B5EF4-FFF2-40B4-BE49-F238E27FC236}">
                  <a16:creationId xmlns:a16="http://schemas.microsoft.com/office/drawing/2014/main" id="{531EDA8A-D925-D8C7-781B-E54C2817757E}"/>
                </a:ext>
              </a:extLst>
            </p:cNvPr>
            <p:cNvSpPr/>
            <p:nvPr/>
          </p:nvSpPr>
          <p:spPr>
            <a:xfrm>
              <a:off x="4989958" y="3231174"/>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8" name="Freeform 687">
              <a:extLst>
                <a:ext uri="{FF2B5EF4-FFF2-40B4-BE49-F238E27FC236}">
                  <a16:creationId xmlns:a16="http://schemas.microsoft.com/office/drawing/2014/main" id="{04D02265-6357-99D7-314A-A45EC6A21F85}"/>
                </a:ext>
              </a:extLst>
            </p:cNvPr>
            <p:cNvSpPr/>
            <p:nvPr/>
          </p:nvSpPr>
          <p:spPr>
            <a:xfrm>
              <a:off x="4989958" y="2780593"/>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9" name="Freeform 688">
              <a:extLst>
                <a:ext uri="{FF2B5EF4-FFF2-40B4-BE49-F238E27FC236}">
                  <a16:creationId xmlns:a16="http://schemas.microsoft.com/office/drawing/2014/main" id="{59FC932A-441E-DC00-49F0-2EE3926754F6}"/>
                </a:ext>
              </a:extLst>
            </p:cNvPr>
            <p:cNvSpPr/>
            <p:nvPr/>
          </p:nvSpPr>
          <p:spPr>
            <a:xfrm>
              <a:off x="4989958" y="2330013"/>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90" name="Freeform 689">
              <a:extLst>
                <a:ext uri="{FF2B5EF4-FFF2-40B4-BE49-F238E27FC236}">
                  <a16:creationId xmlns:a16="http://schemas.microsoft.com/office/drawing/2014/main" id="{CC940BEF-5C5C-BA72-1684-FFED4D6CFE55}"/>
                </a:ext>
              </a:extLst>
            </p:cNvPr>
            <p:cNvSpPr/>
            <p:nvPr/>
          </p:nvSpPr>
          <p:spPr>
            <a:xfrm>
              <a:off x="4989958" y="1879432"/>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91" name="Freeform 690">
              <a:extLst>
                <a:ext uri="{FF2B5EF4-FFF2-40B4-BE49-F238E27FC236}">
                  <a16:creationId xmlns:a16="http://schemas.microsoft.com/office/drawing/2014/main" id="{812F1E15-05D5-0DF4-BB37-F58E198A1247}"/>
                </a:ext>
              </a:extLst>
            </p:cNvPr>
            <p:cNvSpPr/>
            <p:nvPr/>
          </p:nvSpPr>
          <p:spPr>
            <a:xfrm>
              <a:off x="498995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5747" cap="rnd">
              <a:solidFill>
                <a:srgbClr val="000000"/>
              </a:solidFill>
              <a:prstDash val="solid"/>
              <a:round/>
            </a:ln>
          </p:spPr>
          <p:txBody>
            <a:bodyPr rtlCol="0" anchor="ctr"/>
            <a:lstStyle/>
            <a:p>
              <a:endParaRPr lang="de-DE"/>
            </a:p>
          </p:txBody>
        </p:sp>
        <p:sp>
          <p:nvSpPr>
            <p:cNvPr id="692" name="Freeform 691">
              <a:extLst>
                <a:ext uri="{FF2B5EF4-FFF2-40B4-BE49-F238E27FC236}">
                  <a16:creationId xmlns:a16="http://schemas.microsoft.com/office/drawing/2014/main" id="{128602F6-9C85-B9CF-E7F9-A023E4E1F561}"/>
                </a:ext>
              </a:extLst>
            </p:cNvPr>
            <p:cNvSpPr/>
            <p:nvPr/>
          </p:nvSpPr>
          <p:spPr>
            <a:xfrm>
              <a:off x="4989958" y="3681755"/>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3" name="Freeform 692">
              <a:extLst>
                <a:ext uri="{FF2B5EF4-FFF2-40B4-BE49-F238E27FC236}">
                  <a16:creationId xmlns:a16="http://schemas.microsoft.com/office/drawing/2014/main" id="{87BF96A2-9E2B-993D-5814-2B5DE024CA5B}"/>
                </a:ext>
              </a:extLst>
            </p:cNvPr>
            <p:cNvSpPr/>
            <p:nvPr/>
          </p:nvSpPr>
          <p:spPr>
            <a:xfrm>
              <a:off x="4989958" y="3231174"/>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4" name="Freeform 693">
              <a:extLst>
                <a:ext uri="{FF2B5EF4-FFF2-40B4-BE49-F238E27FC236}">
                  <a16:creationId xmlns:a16="http://schemas.microsoft.com/office/drawing/2014/main" id="{29F65617-D879-EB7C-9692-B285004A9D94}"/>
                </a:ext>
              </a:extLst>
            </p:cNvPr>
            <p:cNvSpPr/>
            <p:nvPr/>
          </p:nvSpPr>
          <p:spPr>
            <a:xfrm>
              <a:off x="4989958" y="2780593"/>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5" name="Freeform 694">
              <a:extLst>
                <a:ext uri="{FF2B5EF4-FFF2-40B4-BE49-F238E27FC236}">
                  <a16:creationId xmlns:a16="http://schemas.microsoft.com/office/drawing/2014/main" id="{9918A543-4A25-F086-27C6-23224C2764F2}"/>
                </a:ext>
              </a:extLst>
            </p:cNvPr>
            <p:cNvSpPr/>
            <p:nvPr/>
          </p:nvSpPr>
          <p:spPr>
            <a:xfrm>
              <a:off x="4989958" y="2330013"/>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6" name="Freeform 695">
              <a:extLst>
                <a:ext uri="{FF2B5EF4-FFF2-40B4-BE49-F238E27FC236}">
                  <a16:creationId xmlns:a16="http://schemas.microsoft.com/office/drawing/2014/main" id="{472EE361-1F37-50FA-B290-3488C6D4F208}"/>
                </a:ext>
              </a:extLst>
            </p:cNvPr>
            <p:cNvSpPr/>
            <p:nvPr/>
          </p:nvSpPr>
          <p:spPr>
            <a:xfrm>
              <a:off x="4989958" y="1879432"/>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7" name="Freeform 696">
              <a:extLst>
                <a:ext uri="{FF2B5EF4-FFF2-40B4-BE49-F238E27FC236}">
                  <a16:creationId xmlns:a16="http://schemas.microsoft.com/office/drawing/2014/main" id="{2CA149B3-C882-72BB-7338-A510DA6DE7B3}"/>
                </a:ext>
              </a:extLst>
            </p:cNvPr>
            <p:cNvSpPr/>
            <p:nvPr/>
          </p:nvSpPr>
          <p:spPr>
            <a:xfrm>
              <a:off x="4764236" y="3636699"/>
              <a:ext cx="60119" cy="90225"/>
            </a:xfrm>
            <a:custGeom>
              <a:avLst/>
              <a:gdLst>
                <a:gd name="connsiteX0" fmla="*/ 30060 w 60119"/>
                <a:gd name="connsiteY0" fmla="*/ 9319 h 90225"/>
                <a:gd name="connsiteX1" fmla="*/ 16370 w 60119"/>
                <a:gd name="connsiteY1" fmla="*/ 18292 h 90225"/>
                <a:gd name="connsiteX2" fmla="*/ 11825 w 60119"/>
                <a:gd name="connsiteY2" fmla="*/ 45142 h 90225"/>
                <a:gd name="connsiteX3" fmla="*/ 16370 w 60119"/>
                <a:gd name="connsiteY3" fmla="*/ 72005 h 90225"/>
                <a:gd name="connsiteX4" fmla="*/ 30060 w 60119"/>
                <a:gd name="connsiteY4" fmla="*/ 80907 h 90225"/>
                <a:gd name="connsiteX5" fmla="*/ 43749 w 60119"/>
                <a:gd name="connsiteY5" fmla="*/ 72005 h 90225"/>
                <a:gd name="connsiteX6" fmla="*/ 48353 w 60119"/>
                <a:gd name="connsiteY6" fmla="*/ 45142 h 90225"/>
                <a:gd name="connsiteX7" fmla="*/ 43749 w 60119"/>
                <a:gd name="connsiteY7" fmla="*/ 18292 h 90225"/>
                <a:gd name="connsiteX8" fmla="*/ 30060 w 60119"/>
                <a:gd name="connsiteY8" fmla="*/ 9319 h 90225"/>
                <a:gd name="connsiteX9" fmla="*/ 30060 w 60119"/>
                <a:gd name="connsiteY9" fmla="*/ 0 h 90225"/>
                <a:gd name="connsiteX10" fmla="*/ 52372 w 60119"/>
                <a:gd name="connsiteY10" fmla="*/ 11591 h 90225"/>
                <a:gd name="connsiteX11" fmla="*/ 60119 w 60119"/>
                <a:gd name="connsiteY11" fmla="*/ 45142 h 90225"/>
                <a:gd name="connsiteX12" fmla="*/ 52372 w 60119"/>
                <a:gd name="connsiteY12" fmla="*/ 78692 h 90225"/>
                <a:gd name="connsiteX13" fmla="*/ 30060 w 60119"/>
                <a:gd name="connsiteY13" fmla="*/ 90225 h 90225"/>
                <a:gd name="connsiteX14" fmla="*/ 7689 w 60119"/>
                <a:gd name="connsiteY14" fmla="*/ 78692 h 90225"/>
                <a:gd name="connsiteX15" fmla="*/ 0 w 60119"/>
                <a:gd name="connsiteY15" fmla="*/ 45142 h 90225"/>
                <a:gd name="connsiteX16" fmla="*/ 7689 w 60119"/>
                <a:gd name="connsiteY16" fmla="*/ 11591 h 90225"/>
                <a:gd name="connsiteX17" fmla="*/ 30060 w 60119"/>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25">
                  <a:moveTo>
                    <a:pt x="30060" y="9319"/>
                  </a:moveTo>
                  <a:cubicBezTo>
                    <a:pt x="24002" y="9319"/>
                    <a:pt x="19437" y="12310"/>
                    <a:pt x="16370" y="18292"/>
                  </a:cubicBezTo>
                  <a:cubicBezTo>
                    <a:pt x="13340" y="24232"/>
                    <a:pt x="11825" y="33177"/>
                    <a:pt x="11825" y="45142"/>
                  </a:cubicBezTo>
                  <a:cubicBezTo>
                    <a:pt x="11825" y="57063"/>
                    <a:pt x="13340" y="66022"/>
                    <a:pt x="16370" y="72005"/>
                  </a:cubicBezTo>
                  <a:cubicBezTo>
                    <a:pt x="19437" y="77944"/>
                    <a:pt x="24002" y="80907"/>
                    <a:pt x="30060" y="80907"/>
                  </a:cubicBezTo>
                  <a:cubicBezTo>
                    <a:pt x="36158" y="80907"/>
                    <a:pt x="40721" y="77944"/>
                    <a:pt x="43749" y="72005"/>
                  </a:cubicBezTo>
                  <a:cubicBezTo>
                    <a:pt x="46818" y="66022"/>
                    <a:pt x="48353" y="57063"/>
                    <a:pt x="48353" y="45142"/>
                  </a:cubicBezTo>
                  <a:cubicBezTo>
                    <a:pt x="48353" y="33177"/>
                    <a:pt x="46818" y="24232"/>
                    <a:pt x="43749" y="18292"/>
                  </a:cubicBezTo>
                  <a:cubicBezTo>
                    <a:pt x="40721" y="12310"/>
                    <a:pt x="36158" y="9319"/>
                    <a:pt x="30060" y="9319"/>
                  </a:cubicBezTo>
                  <a:moveTo>
                    <a:pt x="30060" y="0"/>
                  </a:moveTo>
                  <a:cubicBezTo>
                    <a:pt x="39809" y="0"/>
                    <a:pt x="47245" y="3868"/>
                    <a:pt x="52372" y="11591"/>
                  </a:cubicBezTo>
                  <a:cubicBezTo>
                    <a:pt x="57536" y="19285"/>
                    <a:pt x="60119" y="30459"/>
                    <a:pt x="60119" y="45142"/>
                  </a:cubicBezTo>
                  <a:cubicBezTo>
                    <a:pt x="60119" y="59781"/>
                    <a:pt x="57536" y="70969"/>
                    <a:pt x="52372" y="78692"/>
                  </a:cubicBezTo>
                  <a:cubicBezTo>
                    <a:pt x="47245" y="86386"/>
                    <a:pt x="39809" y="90225"/>
                    <a:pt x="30060"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698" name="Freeform 697">
              <a:extLst>
                <a:ext uri="{FF2B5EF4-FFF2-40B4-BE49-F238E27FC236}">
                  <a16:creationId xmlns:a16="http://schemas.microsoft.com/office/drawing/2014/main" id="{69B70ED8-784D-BC9B-0E63-19703AE36F47}"/>
                </a:ext>
              </a:extLst>
            </p:cNvPr>
            <p:cNvSpPr/>
            <p:nvPr/>
          </p:nvSpPr>
          <p:spPr>
            <a:xfrm>
              <a:off x="4845036" y="3710444"/>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699" name="Freeform 698">
              <a:extLst>
                <a:ext uri="{FF2B5EF4-FFF2-40B4-BE49-F238E27FC236}">
                  <a16:creationId xmlns:a16="http://schemas.microsoft.com/office/drawing/2014/main" id="{E893DB63-A9D9-44DB-6436-B842F20B1581}"/>
                </a:ext>
              </a:extLst>
            </p:cNvPr>
            <p:cNvSpPr/>
            <p:nvPr/>
          </p:nvSpPr>
          <p:spPr>
            <a:xfrm>
              <a:off x="4878067" y="3636699"/>
              <a:ext cx="60119" cy="90225"/>
            </a:xfrm>
            <a:custGeom>
              <a:avLst/>
              <a:gdLst>
                <a:gd name="connsiteX0" fmla="*/ 30059 w 60119"/>
                <a:gd name="connsiteY0" fmla="*/ 9319 h 90225"/>
                <a:gd name="connsiteX1" fmla="*/ 16370 w 60119"/>
                <a:gd name="connsiteY1" fmla="*/ 18292 h 90225"/>
                <a:gd name="connsiteX2" fmla="*/ 11825 w 60119"/>
                <a:gd name="connsiteY2" fmla="*/ 45142 h 90225"/>
                <a:gd name="connsiteX3" fmla="*/ 16370 w 60119"/>
                <a:gd name="connsiteY3" fmla="*/ 72005 h 90225"/>
                <a:gd name="connsiteX4" fmla="*/ 30059 w 60119"/>
                <a:gd name="connsiteY4" fmla="*/ 80907 h 90225"/>
                <a:gd name="connsiteX5" fmla="*/ 43749 w 60119"/>
                <a:gd name="connsiteY5" fmla="*/ 72005 h 90225"/>
                <a:gd name="connsiteX6" fmla="*/ 48351 w 60119"/>
                <a:gd name="connsiteY6" fmla="*/ 45142 h 90225"/>
                <a:gd name="connsiteX7" fmla="*/ 43749 w 60119"/>
                <a:gd name="connsiteY7" fmla="*/ 18292 h 90225"/>
                <a:gd name="connsiteX8" fmla="*/ 30059 w 60119"/>
                <a:gd name="connsiteY8" fmla="*/ 9319 h 90225"/>
                <a:gd name="connsiteX9" fmla="*/ 30059 w 60119"/>
                <a:gd name="connsiteY9" fmla="*/ 0 h 90225"/>
                <a:gd name="connsiteX10" fmla="*/ 52371 w 60119"/>
                <a:gd name="connsiteY10" fmla="*/ 11591 h 90225"/>
                <a:gd name="connsiteX11" fmla="*/ 60119 w 60119"/>
                <a:gd name="connsiteY11" fmla="*/ 45142 h 90225"/>
                <a:gd name="connsiteX12" fmla="*/ 52371 w 60119"/>
                <a:gd name="connsiteY12" fmla="*/ 78692 h 90225"/>
                <a:gd name="connsiteX13" fmla="*/ 30059 w 60119"/>
                <a:gd name="connsiteY13" fmla="*/ 90225 h 90225"/>
                <a:gd name="connsiteX14" fmla="*/ 7689 w 60119"/>
                <a:gd name="connsiteY14" fmla="*/ 78692 h 90225"/>
                <a:gd name="connsiteX15" fmla="*/ 0 w 60119"/>
                <a:gd name="connsiteY15" fmla="*/ 45142 h 90225"/>
                <a:gd name="connsiteX16" fmla="*/ 7689 w 60119"/>
                <a:gd name="connsiteY16" fmla="*/ 11591 h 90225"/>
                <a:gd name="connsiteX17" fmla="*/ 30059 w 60119"/>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25">
                  <a:moveTo>
                    <a:pt x="30059" y="9319"/>
                  </a:moveTo>
                  <a:cubicBezTo>
                    <a:pt x="24000" y="9319"/>
                    <a:pt x="19437" y="12310"/>
                    <a:pt x="16370" y="18292"/>
                  </a:cubicBezTo>
                  <a:cubicBezTo>
                    <a:pt x="13340" y="24232"/>
                    <a:pt x="11825" y="33177"/>
                    <a:pt x="11825" y="45142"/>
                  </a:cubicBezTo>
                  <a:cubicBezTo>
                    <a:pt x="11825" y="57063"/>
                    <a:pt x="13340" y="66022"/>
                    <a:pt x="16370" y="72005"/>
                  </a:cubicBezTo>
                  <a:cubicBezTo>
                    <a:pt x="19437" y="77944"/>
                    <a:pt x="24000" y="80907"/>
                    <a:pt x="30059" y="80907"/>
                  </a:cubicBezTo>
                  <a:cubicBezTo>
                    <a:pt x="36156" y="80907"/>
                    <a:pt x="40719" y="77944"/>
                    <a:pt x="43749" y="72005"/>
                  </a:cubicBezTo>
                  <a:cubicBezTo>
                    <a:pt x="46817" y="66022"/>
                    <a:pt x="48351" y="57063"/>
                    <a:pt x="48351" y="45142"/>
                  </a:cubicBezTo>
                  <a:cubicBezTo>
                    <a:pt x="48351" y="33177"/>
                    <a:pt x="46817" y="24232"/>
                    <a:pt x="43749" y="18292"/>
                  </a:cubicBezTo>
                  <a:cubicBezTo>
                    <a:pt x="40719" y="12310"/>
                    <a:pt x="36156" y="9319"/>
                    <a:pt x="30059" y="9319"/>
                  </a:cubicBezTo>
                  <a:moveTo>
                    <a:pt x="30059" y="0"/>
                  </a:moveTo>
                  <a:cubicBezTo>
                    <a:pt x="39808" y="0"/>
                    <a:pt x="47244" y="3868"/>
                    <a:pt x="52371" y="11591"/>
                  </a:cubicBezTo>
                  <a:cubicBezTo>
                    <a:pt x="57536" y="19285"/>
                    <a:pt x="60119" y="30459"/>
                    <a:pt x="60119" y="45142"/>
                  </a:cubicBezTo>
                  <a:cubicBezTo>
                    <a:pt x="60119" y="59781"/>
                    <a:pt x="57536" y="70969"/>
                    <a:pt x="52371" y="78692"/>
                  </a:cubicBezTo>
                  <a:cubicBezTo>
                    <a:pt x="47244" y="86386"/>
                    <a:pt x="39808" y="90225"/>
                    <a:pt x="30059"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700" name="Freeform 699">
              <a:extLst>
                <a:ext uri="{FF2B5EF4-FFF2-40B4-BE49-F238E27FC236}">
                  <a16:creationId xmlns:a16="http://schemas.microsoft.com/office/drawing/2014/main" id="{EBED7E38-1DB4-8731-6C0A-BBF83ACF7808}"/>
                </a:ext>
              </a:extLst>
            </p:cNvPr>
            <p:cNvSpPr/>
            <p:nvPr/>
          </p:nvSpPr>
          <p:spPr>
            <a:xfrm>
              <a:off x="4766741" y="3186113"/>
              <a:ext cx="60119" cy="90245"/>
            </a:xfrm>
            <a:custGeom>
              <a:avLst/>
              <a:gdLst>
                <a:gd name="connsiteX0" fmla="*/ 30060 w 60119"/>
                <a:gd name="connsiteY0" fmla="*/ 9322 h 90245"/>
                <a:gd name="connsiteX1" fmla="*/ 16370 w 60119"/>
                <a:gd name="connsiteY1" fmla="*/ 18298 h 90245"/>
                <a:gd name="connsiteX2" fmla="*/ 11825 w 60119"/>
                <a:gd name="connsiteY2" fmla="*/ 45147 h 90245"/>
                <a:gd name="connsiteX3" fmla="*/ 16370 w 60119"/>
                <a:gd name="connsiteY3" fmla="*/ 72011 h 90245"/>
                <a:gd name="connsiteX4" fmla="*/ 30060 w 60119"/>
                <a:gd name="connsiteY4" fmla="*/ 80912 h 90245"/>
                <a:gd name="connsiteX5" fmla="*/ 43749 w 60119"/>
                <a:gd name="connsiteY5" fmla="*/ 72011 h 90245"/>
                <a:gd name="connsiteX6" fmla="*/ 48353 w 60119"/>
                <a:gd name="connsiteY6" fmla="*/ 45147 h 90245"/>
                <a:gd name="connsiteX7" fmla="*/ 43749 w 60119"/>
                <a:gd name="connsiteY7" fmla="*/ 18298 h 90245"/>
                <a:gd name="connsiteX8" fmla="*/ 30060 w 60119"/>
                <a:gd name="connsiteY8" fmla="*/ 9322 h 90245"/>
                <a:gd name="connsiteX9" fmla="*/ 30060 w 60119"/>
                <a:gd name="connsiteY9" fmla="*/ 0 h 90245"/>
                <a:gd name="connsiteX10" fmla="*/ 52372 w 60119"/>
                <a:gd name="connsiteY10" fmla="*/ 11597 h 90245"/>
                <a:gd name="connsiteX11" fmla="*/ 60119 w 60119"/>
                <a:gd name="connsiteY11" fmla="*/ 45147 h 90245"/>
                <a:gd name="connsiteX12" fmla="*/ 52372 w 60119"/>
                <a:gd name="connsiteY12" fmla="*/ 78698 h 90245"/>
                <a:gd name="connsiteX13" fmla="*/ 30060 w 60119"/>
                <a:gd name="connsiteY13" fmla="*/ 90246 h 90245"/>
                <a:gd name="connsiteX14" fmla="*/ 7689 w 60119"/>
                <a:gd name="connsiteY14" fmla="*/ 78698 h 90245"/>
                <a:gd name="connsiteX15" fmla="*/ 0 w 60119"/>
                <a:gd name="connsiteY15" fmla="*/ 45147 h 90245"/>
                <a:gd name="connsiteX16" fmla="*/ 7689 w 60119"/>
                <a:gd name="connsiteY16" fmla="*/ 11597 h 90245"/>
                <a:gd name="connsiteX17" fmla="*/ 30060 w 60119"/>
                <a:gd name="connsiteY17" fmla="*/ 0 h 9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45">
                  <a:moveTo>
                    <a:pt x="30060" y="9322"/>
                  </a:moveTo>
                  <a:cubicBezTo>
                    <a:pt x="24002" y="9322"/>
                    <a:pt x="19437" y="12316"/>
                    <a:pt x="16370" y="18298"/>
                  </a:cubicBezTo>
                  <a:cubicBezTo>
                    <a:pt x="13340" y="24238"/>
                    <a:pt x="11825" y="33182"/>
                    <a:pt x="11825" y="45147"/>
                  </a:cubicBezTo>
                  <a:cubicBezTo>
                    <a:pt x="11825" y="57069"/>
                    <a:pt x="13340" y="66028"/>
                    <a:pt x="16370" y="72011"/>
                  </a:cubicBezTo>
                  <a:cubicBezTo>
                    <a:pt x="19437" y="77950"/>
                    <a:pt x="24002" y="80912"/>
                    <a:pt x="30060" y="80912"/>
                  </a:cubicBezTo>
                  <a:cubicBezTo>
                    <a:pt x="36158" y="80912"/>
                    <a:pt x="40721" y="77950"/>
                    <a:pt x="43749" y="72011"/>
                  </a:cubicBezTo>
                  <a:cubicBezTo>
                    <a:pt x="46818" y="66028"/>
                    <a:pt x="48353" y="57069"/>
                    <a:pt x="48353" y="45147"/>
                  </a:cubicBezTo>
                  <a:cubicBezTo>
                    <a:pt x="48353" y="33182"/>
                    <a:pt x="46818" y="24238"/>
                    <a:pt x="43749" y="18298"/>
                  </a:cubicBezTo>
                  <a:cubicBezTo>
                    <a:pt x="40721" y="12316"/>
                    <a:pt x="36158" y="9322"/>
                    <a:pt x="30060" y="9322"/>
                  </a:cubicBezTo>
                  <a:moveTo>
                    <a:pt x="30060" y="0"/>
                  </a:moveTo>
                  <a:cubicBezTo>
                    <a:pt x="39808" y="0"/>
                    <a:pt x="47245" y="3866"/>
                    <a:pt x="52372" y="11597"/>
                  </a:cubicBezTo>
                  <a:cubicBezTo>
                    <a:pt x="57536" y="19290"/>
                    <a:pt x="60119" y="30464"/>
                    <a:pt x="60119" y="45147"/>
                  </a:cubicBezTo>
                  <a:cubicBezTo>
                    <a:pt x="60119" y="59787"/>
                    <a:pt x="57536" y="70975"/>
                    <a:pt x="52372" y="78698"/>
                  </a:cubicBezTo>
                  <a:cubicBezTo>
                    <a:pt x="47245" y="86392"/>
                    <a:pt x="39808" y="90246"/>
                    <a:pt x="30060" y="90246"/>
                  </a:cubicBezTo>
                  <a:cubicBezTo>
                    <a:pt x="20312" y="90246"/>
                    <a:pt x="12855" y="86392"/>
                    <a:pt x="7689" y="78698"/>
                  </a:cubicBezTo>
                  <a:cubicBezTo>
                    <a:pt x="2563" y="70975"/>
                    <a:pt x="0" y="59787"/>
                    <a:pt x="0" y="45147"/>
                  </a:cubicBezTo>
                  <a:cubicBezTo>
                    <a:pt x="0" y="30464"/>
                    <a:pt x="2563" y="19290"/>
                    <a:pt x="7689" y="11597"/>
                  </a:cubicBezTo>
                  <a:cubicBezTo>
                    <a:pt x="12855" y="3866"/>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701" name="Freeform 700">
              <a:extLst>
                <a:ext uri="{FF2B5EF4-FFF2-40B4-BE49-F238E27FC236}">
                  <a16:creationId xmlns:a16="http://schemas.microsoft.com/office/drawing/2014/main" id="{8D2FAA80-4852-3FDF-E3C2-29FF96804862}"/>
                </a:ext>
              </a:extLst>
            </p:cNvPr>
            <p:cNvSpPr/>
            <p:nvPr/>
          </p:nvSpPr>
          <p:spPr>
            <a:xfrm>
              <a:off x="4847541" y="3259863"/>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702" name="Freeform 701">
              <a:extLst>
                <a:ext uri="{FF2B5EF4-FFF2-40B4-BE49-F238E27FC236}">
                  <a16:creationId xmlns:a16="http://schemas.microsoft.com/office/drawing/2014/main" id="{A744D9BA-AFB7-C409-AFBA-A537AF7D41AD}"/>
                </a:ext>
              </a:extLst>
            </p:cNvPr>
            <p:cNvSpPr/>
            <p:nvPr/>
          </p:nvSpPr>
          <p:spPr>
            <a:xfrm>
              <a:off x="4881911" y="3187686"/>
              <a:ext cx="56275" cy="88672"/>
            </a:xfrm>
            <a:custGeom>
              <a:avLst/>
              <a:gdLst>
                <a:gd name="connsiteX0" fmla="*/ 3670 w 56275"/>
                <a:gd name="connsiteY0" fmla="*/ 0 h 88672"/>
                <a:gd name="connsiteX1" fmla="*/ 49867 w 56275"/>
                <a:gd name="connsiteY1" fmla="*/ 0 h 88672"/>
                <a:gd name="connsiteX2" fmla="*/ 49867 w 56275"/>
                <a:gd name="connsiteY2" fmla="*/ 9908 h 88672"/>
                <a:gd name="connsiteX3" fmla="*/ 14448 w 56275"/>
                <a:gd name="connsiteY3" fmla="*/ 9908 h 88672"/>
                <a:gd name="connsiteX4" fmla="*/ 14448 w 56275"/>
                <a:gd name="connsiteY4" fmla="*/ 31221 h 88672"/>
                <a:gd name="connsiteX5" fmla="*/ 19574 w 56275"/>
                <a:gd name="connsiteY5" fmla="*/ 29941 h 88672"/>
                <a:gd name="connsiteX6" fmla="*/ 24701 w 56275"/>
                <a:gd name="connsiteY6" fmla="*/ 29481 h 88672"/>
                <a:gd name="connsiteX7" fmla="*/ 47770 w 56275"/>
                <a:gd name="connsiteY7" fmla="*/ 37462 h 88672"/>
                <a:gd name="connsiteX8" fmla="*/ 56275 w 56275"/>
                <a:gd name="connsiteY8" fmla="*/ 59077 h 88672"/>
                <a:gd name="connsiteX9" fmla="*/ 47537 w 56275"/>
                <a:gd name="connsiteY9" fmla="*/ 80921 h 88672"/>
                <a:gd name="connsiteX10" fmla="*/ 22894 w 56275"/>
                <a:gd name="connsiteY10" fmla="*/ 88672 h 88672"/>
                <a:gd name="connsiteX11" fmla="*/ 11710 w 56275"/>
                <a:gd name="connsiteY11" fmla="*/ 87738 h 88672"/>
                <a:gd name="connsiteX12" fmla="*/ 0 w 56275"/>
                <a:gd name="connsiteY12" fmla="*/ 84933 h 88672"/>
                <a:gd name="connsiteX13" fmla="*/ 0 w 56275"/>
                <a:gd name="connsiteY13" fmla="*/ 73112 h 88672"/>
                <a:gd name="connsiteX14" fmla="*/ 10836 w 56275"/>
                <a:gd name="connsiteY14" fmla="*/ 77369 h 88672"/>
                <a:gd name="connsiteX15" fmla="*/ 22661 w 56275"/>
                <a:gd name="connsiteY15" fmla="*/ 78764 h 88672"/>
                <a:gd name="connsiteX16" fmla="*/ 38624 w 56275"/>
                <a:gd name="connsiteY16" fmla="*/ 73457 h 88672"/>
                <a:gd name="connsiteX17" fmla="*/ 44507 w 56275"/>
                <a:gd name="connsiteY17" fmla="*/ 59077 h 88672"/>
                <a:gd name="connsiteX18" fmla="*/ 38624 w 56275"/>
                <a:gd name="connsiteY18" fmla="*/ 44681 h 88672"/>
                <a:gd name="connsiteX19" fmla="*/ 22661 w 56275"/>
                <a:gd name="connsiteY19" fmla="*/ 39375 h 88672"/>
                <a:gd name="connsiteX20" fmla="*/ 13225 w 56275"/>
                <a:gd name="connsiteY20" fmla="*/ 40425 h 88672"/>
                <a:gd name="connsiteX21" fmla="*/ 3670 w 56275"/>
                <a:gd name="connsiteY21" fmla="*/ 43689 h 88672"/>
                <a:gd name="connsiteX22" fmla="*/ 3670 w 56275"/>
                <a:gd name="connsiteY22" fmla="*/ 0 h 8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72">
                  <a:moveTo>
                    <a:pt x="3670" y="0"/>
                  </a:moveTo>
                  <a:lnTo>
                    <a:pt x="49867" y="0"/>
                  </a:lnTo>
                  <a:lnTo>
                    <a:pt x="49867" y="9908"/>
                  </a:lnTo>
                  <a:lnTo>
                    <a:pt x="14448" y="9908"/>
                  </a:lnTo>
                  <a:lnTo>
                    <a:pt x="14448" y="31221"/>
                  </a:lnTo>
                  <a:cubicBezTo>
                    <a:pt x="16157" y="30646"/>
                    <a:pt x="17865" y="30214"/>
                    <a:pt x="19574" y="29941"/>
                  </a:cubicBezTo>
                  <a:cubicBezTo>
                    <a:pt x="21284" y="29639"/>
                    <a:pt x="22992" y="29481"/>
                    <a:pt x="24701" y="29481"/>
                  </a:cubicBezTo>
                  <a:cubicBezTo>
                    <a:pt x="34411" y="29481"/>
                    <a:pt x="42100" y="32141"/>
                    <a:pt x="47770" y="37462"/>
                  </a:cubicBezTo>
                  <a:cubicBezTo>
                    <a:pt x="53441" y="42783"/>
                    <a:pt x="56275" y="49988"/>
                    <a:pt x="56275" y="59077"/>
                  </a:cubicBezTo>
                  <a:cubicBezTo>
                    <a:pt x="56275" y="68439"/>
                    <a:pt x="53363" y="75715"/>
                    <a:pt x="47537" y="80921"/>
                  </a:cubicBezTo>
                  <a:cubicBezTo>
                    <a:pt x="41712" y="86084"/>
                    <a:pt x="33497" y="88672"/>
                    <a:pt x="22894" y="88672"/>
                  </a:cubicBezTo>
                  <a:cubicBezTo>
                    <a:pt x="19244" y="88672"/>
                    <a:pt x="15517" y="88356"/>
                    <a:pt x="11710" y="87738"/>
                  </a:cubicBezTo>
                  <a:cubicBezTo>
                    <a:pt x="7943" y="87119"/>
                    <a:pt x="4040" y="86184"/>
                    <a:pt x="0" y="84933"/>
                  </a:cubicBezTo>
                  <a:lnTo>
                    <a:pt x="0" y="73112"/>
                  </a:lnTo>
                  <a:cubicBezTo>
                    <a:pt x="3496" y="75011"/>
                    <a:pt x="7107" y="76434"/>
                    <a:pt x="10836" y="77369"/>
                  </a:cubicBezTo>
                  <a:cubicBezTo>
                    <a:pt x="14565" y="78304"/>
                    <a:pt x="18507" y="78764"/>
                    <a:pt x="22661" y="78764"/>
                  </a:cubicBezTo>
                  <a:cubicBezTo>
                    <a:pt x="29382" y="78764"/>
                    <a:pt x="34702" y="76995"/>
                    <a:pt x="38624" y="73457"/>
                  </a:cubicBezTo>
                  <a:cubicBezTo>
                    <a:pt x="42546" y="69934"/>
                    <a:pt x="44507" y="65131"/>
                    <a:pt x="44507" y="59077"/>
                  </a:cubicBezTo>
                  <a:cubicBezTo>
                    <a:pt x="44507" y="53022"/>
                    <a:pt x="42546" y="48219"/>
                    <a:pt x="38624" y="44681"/>
                  </a:cubicBezTo>
                  <a:cubicBezTo>
                    <a:pt x="34702" y="41144"/>
                    <a:pt x="29382" y="39375"/>
                    <a:pt x="22661" y="39375"/>
                  </a:cubicBezTo>
                  <a:cubicBezTo>
                    <a:pt x="19516" y="39375"/>
                    <a:pt x="16370" y="39720"/>
                    <a:pt x="13225" y="40425"/>
                  </a:cubicBezTo>
                  <a:cubicBezTo>
                    <a:pt x="10117" y="41129"/>
                    <a:pt x="6933" y="42208"/>
                    <a:pt x="3670" y="43689"/>
                  </a:cubicBezTo>
                  <a:lnTo>
                    <a:pt x="3670" y="0"/>
                  </a:lnTo>
                  <a:close/>
                </a:path>
              </a:pathLst>
            </a:custGeom>
            <a:solidFill>
              <a:srgbClr val="000000"/>
            </a:solidFill>
            <a:ln w="1437" cap="flat">
              <a:noFill/>
              <a:prstDash val="solid"/>
              <a:miter/>
            </a:ln>
          </p:spPr>
          <p:txBody>
            <a:bodyPr rtlCol="0" anchor="ctr"/>
            <a:lstStyle/>
            <a:p>
              <a:endParaRPr lang="de-DE"/>
            </a:p>
          </p:txBody>
        </p:sp>
        <p:sp>
          <p:nvSpPr>
            <p:cNvPr id="703" name="Freeform 702">
              <a:extLst>
                <a:ext uri="{FF2B5EF4-FFF2-40B4-BE49-F238E27FC236}">
                  <a16:creationId xmlns:a16="http://schemas.microsoft.com/office/drawing/2014/main" id="{706524DE-4CA1-72B1-907F-C54B3DF637A6}"/>
                </a:ext>
              </a:extLst>
            </p:cNvPr>
            <p:cNvSpPr/>
            <p:nvPr/>
          </p:nvSpPr>
          <p:spPr>
            <a:xfrm>
              <a:off x="4769479" y="2737105"/>
              <a:ext cx="51789" cy="86975"/>
            </a:xfrm>
            <a:custGeom>
              <a:avLst/>
              <a:gdLst>
                <a:gd name="connsiteX0" fmla="*/ 1690 w 51789"/>
                <a:gd name="connsiteY0" fmla="*/ 77073 h 86975"/>
                <a:gd name="connsiteX1" fmla="*/ 20914 w 51789"/>
                <a:gd name="connsiteY1" fmla="*/ 77073 h 86975"/>
                <a:gd name="connsiteX2" fmla="*/ 20914 w 51789"/>
                <a:gd name="connsiteY2" fmla="*/ 10719 h 86975"/>
                <a:gd name="connsiteX3" fmla="*/ 0 w 51789"/>
                <a:gd name="connsiteY3" fmla="*/ 14914 h 86975"/>
                <a:gd name="connsiteX4" fmla="*/ 0 w 51789"/>
                <a:gd name="connsiteY4" fmla="*/ 4195 h 86975"/>
                <a:gd name="connsiteX5" fmla="*/ 20798 w 51789"/>
                <a:gd name="connsiteY5" fmla="*/ 0 h 86975"/>
                <a:gd name="connsiteX6" fmla="*/ 32565 w 51789"/>
                <a:gd name="connsiteY6" fmla="*/ 0 h 86975"/>
                <a:gd name="connsiteX7" fmla="*/ 32565 w 51789"/>
                <a:gd name="connsiteY7" fmla="*/ 77073 h 86975"/>
                <a:gd name="connsiteX8" fmla="*/ 51790 w 51789"/>
                <a:gd name="connsiteY8" fmla="*/ 77073 h 86975"/>
                <a:gd name="connsiteX9" fmla="*/ 51790 w 51789"/>
                <a:gd name="connsiteY9" fmla="*/ 86975 h 86975"/>
                <a:gd name="connsiteX10" fmla="*/ 1690 w 51789"/>
                <a:gd name="connsiteY10" fmla="*/ 86975 h 86975"/>
                <a:gd name="connsiteX11" fmla="*/ 1690 w 51789"/>
                <a:gd name="connsiteY11" fmla="*/ 77073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73"/>
                  </a:moveTo>
                  <a:lnTo>
                    <a:pt x="20914" y="77073"/>
                  </a:lnTo>
                  <a:lnTo>
                    <a:pt x="20914" y="10719"/>
                  </a:lnTo>
                  <a:lnTo>
                    <a:pt x="0" y="14914"/>
                  </a:lnTo>
                  <a:lnTo>
                    <a:pt x="0" y="4195"/>
                  </a:lnTo>
                  <a:lnTo>
                    <a:pt x="20798" y="0"/>
                  </a:lnTo>
                  <a:lnTo>
                    <a:pt x="32565" y="0"/>
                  </a:lnTo>
                  <a:lnTo>
                    <a:pt x="32565" y="77073"/>
                  </a:lnTo>
                  <a:lnTo>
                    <a:pt x="51790" y="77073"/>
                  </a:lnTo>
                  <a:lnTo>
                    <a:pt x="51790" y="86975"/>
                  </a:lnTo>
                  <a:lnTo>
                    <a:pt x="1690" y="86975"/>
                  </a:lnTo>
                  <a:lnTo>
                    <a:pt x="1690" y="77073"/>
                  </a:lnTo>
                  <a:close/>
                </a:path>
              </a:pathLst>
            </a:custGeom>
            <a:solidFill>
              <a:srgbClr val="000000"/>
            </a:solidFill>
            <a:ln w="1437" cap="flat">
              <a:noFill/>
              <a:prstDash val="solid"/>
              <a:miter/>
            </a:ln>
          </p:spPr>
          <p:txBody>
            <a:bodyPr rtlCol="0" anchor="ctr"/>
            <a:lstStyle/>
            <a:p>
              <a:endParaRPr lang="de-DE"/>
            </a:p>
          </p:txBody>
        </p:sp>
        <p:sp>
          <p:nvSpPr>
            <p:cNvPr id="320" name="Freeform 319">
              <a:extLst>
                <a:ext uri="{FF2B5EF4-FFF2-40B4-BE49-F238E27FC236}">
                  <a16:creationId xmlns:a16="http://schemas.microsoft.com/office/drawing/2014/main" id="{4BFE8CCA-B440-753E-ACA5-ED608F19A7D4}"/>
                </a:ext>
              </a:extLst>
            </p:cNvPr>
            <p:cNvSpPr/>
            <p:nvPr/>
          </p:nvSpPr>
          <p:spPr>
            <a:xfrm>
              <a:off x="4845036" y="2809284"/>
              <a:ext cx="12292" cy="14796"/>
            </a:xfrm>
            <a:custGeom>
              <a:avLst/>
              <a:gdLst>
                <a:gd name="connsiteX0" fmla="*/ 0 w 12292"/>
                <a:gd name="connsiteY0" fmla="*/ 0 h 14796"/>
                <a:gd name="connsiteX1" fmla="*/ 12293 w 12292"/>
                <a:gd name="connsiteY1" fmla="*/ 0 h 14796"/>
                <a:gd name="connsiteX2" fmla="*/ 12293 w 12292"/>
                <a:gd name="connsiteY2" fmla="*/ 14796 h 14796"/>
                <a:gd name="connsiteX3" fmla="*/ 0 w 12292"/>
                <a:gd name="connsiteY3" fmla="*/ 14796 h 14796"/>
                <a:gd name="connsiteX4" fmla="*/ 0 w 12292"/>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6">
                  <a:moveTo>
                    <a:pt x="0" y="0"/>
                  </a:moveTo>
                  <a:lnTo>
                    <a:pt x="12293" y="0"/>
                  </a:lnTo>
                  <a:lnTo>
                    <a:pt x="12293"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321" name="Freeform 320">
              <a:extLst>
                <a:ext uri="{FF2B5EF4-FFF2-40B4-BE49-F238E27FC236}">
                  <a16:creationId xmlns:a16="http://schemas.microsoft.com/office/drawing/2014/main" id="{6AD61958-5C66-6F5B-42FD-E09969B79425}"/>
                </a:ext>
              </a:extLst>
            </p:cNvPr>
            <p:cNvSpPr/>
            <p:nvPr/>
          </p:nvSpPr>
          <p:spPr>
            <a:xfrm>
              <a:off x="4878067" y="2735533"/>
              <a:ext cx="60119" cy="90237"/>
            </a:xfrm>
            <a:custGeom>
              <a:avLst/>
              <a:gdLst>
                <a:gd name="connsiteX0" fmla="*/ 30059 w 60119"/>
                <a:gd name="connsiteY0" fmla="*/ 9320 h 90237"/>
                <a:gd name="connsiteX1" fmla="*/ 16370 w 60119"/>
                <a:gd name="connsiteY1" fmla="*/ 18292 h 90237"/>
                <a:gd name="connsiteX2" fmla="*/ 11825 w 60119"/>
                <a:gd name="connsiteY2" fmla="*/ 45147 h 90237"/>
                <a:gd name="connsiteX3" fmla="*/ 16370 w 60119"/>
                <a:gd name="connsiteY3" fmla="*/ 72004 h 90237"/>
                <a:gd name="connsiteX4" fmla="*/ 30059 w 60119"/>
                <a:gd name="connsiteY4" fmla="*/ 80917 h 90237"/>
                <a:gd name="connsiteX5" fmla="*/ 43749 w 60119"/>
                <a:gd name="connsiteY5" fmla="*/ 72004 h 90237"/>
                <a:gd name="connsiteX6" fmla="*/ 48351 w 60119"/>
                <a:gd name="connsiteY6" fmla="*/ 45147 h 90237"/>
                <a:gd name="connsiteX7" fmla="*/ 43749 w 60119"/>
                <a:gd name="connsiteY7" fmla="*/ 18292 h 90237"/>
                <a:gd name="connsiteX8" fmla="*/ 30059 w 60119"/>
                <a:gd name="connsiteY8" fmla="*/ 9320 h 90237"/>
                <a:gd name="connsiteX9" fmla="*/ 30059 w 60119"/>
                <a:gd name="connsiteY9" fmla="*/ 0 h 90237"/>
                <a:gd name="connsiteX10" fmla="*/ 52371 w 60119"/>
                <a:gd name="connsiteY10" fmla="*/ 11592 h 90237"/>
                <a:gd name="connsiteX11" fmla="*/ 60119 w 60119"/>
                <a:gd name="connsiteY11" fmla="*/ 45147 h 90237"/>
                <a:gd name="connsiteX12" fmla="*/ 52371 w 60119"/>
                <a:gd name="connsiteY12" fmla="*/ 78702 h 90237"/>
                <a:gd name="connsiteX13" fmla="*/ 30059 w 60119"/>
                <a:gd name="connsiteY13" fmla="*/ 90237 h 90237"/>
                <a:gd name="connsiteX14" fmla="*/ 7689 w 60119"/>
                <a:gd name="connsiteY14" fmla="*/ 78702 h 90237"/>
                <a:gd name="connsiteX15" fmla="*/ 0 w 60119"/>
                <a:gd name="connsiteY15" fmla="*/ 45147 h 90237"/>
                <a:gd name="connsiteX16" fmla="*/ 7689 w 60119"/>
                <a:gd name="connsiteY16" fmla="*/ 11592 h 90237"/>
                <a:gd name="connsiteX17" fmla="*/ 30059 w 60119"/>
                <a:gd name="connsiteY17" fmla="*/ 0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7">
                  <a:moveTo>
                    <a:pt x="30059" y="9320"/>
                  </a:moveTo>
                  <a:cubicBezTo>
                    <a:pt x="24000" y="9320"/>
                    <a:pt x="19437" y="12312"/>
                    <a:pt x="16370" y="18292"/>
                  </a:cubicBezTo>
                  <a:cubicBezTo>
                    <a:pt x="13340" y="24233"/>
                    <a:pt x="11825" y="33185"/>
                    <a:pt x="11825" y="45147"/>
                  </a:cubicBezTo>
                  <a:cubicBezTo>
                    <a:pt x="11825" y="57070"/>
                    <a:pt x="13340" y="66023"/>
                    <a:pt x="16370" y="72004"/>
                  </a:cubicBezTo>
                  <a:cubicBezTo>
                    <a:pt x="19437" y="77946"/>
                    <a:pt x="24000" y="80917"/>
                    <a:pt x="30059" y="80917"/>
                  </a:cubicBezTo>
                  <a:cubicBezTo>
                    <a:pt x="36156" y="80917"/>
                    <a:pt x="40719" y="77946"/>
                    <a:pt x="43749" y="72004"/>
                  </a:cubicBezTo>
                  <a:cubicBezTo>
                    <a:pt x="46817" y="66023"/>
                    <a:pt x="48351" y="57070"/>
                    <a:pt x="48351" y="45147"/>
                  </a:cubicBezTo>
                  <a:cubicBezTo>
                    <a:pt x="48351" y="33185"/>
                    <a:pt x="46817" y="24233"/>
                    <a:pt x="43749" y="18292"/>
                  </a:cubicBezTo>
                  <a:cubicBezTo>
                    <a:pt x="40719" y="12312"/>
                    <a:pt x="36156" y="9320"/>
                    <a:pt x="30059" y="9320"/>
                  </a:cubicBezTo>
                  <a:moveTo>
                    <a:pt x="30059" y="0"/>
                  </a:moveTo>
                  <a:cubicBezTo>
                    <a:pt x="39808" y="0"/>
                    <a:pt x="47244" y="3864"/>
                    <a:pt x="52371" y="11592"/>
                  </a:cubicBezTo>
                  <a:cubicBezTo>
                    <a:pt x="57536" y="19282"/>
                    <a:pt x="60119" y="30467"/>
                    <a:pt x="60119" y="45147"/>
                  </a:cubicBezTo>
                  <a:cubicBezTo>
                    <a:pt x="60119" y="59788"/>
                    <a:pt x="57536" y="70974"/>
                    <a:pt x="52371" y="78702"/>
                  </a:cubicBezTo>
                  <a:cubicBezTo>
                    <a:pt x="47244" y="86392"/>
                    <a:pt x="39808" y="90237"/>
                    <a:pt x="30059" y="90237"/>
                  </a:cubicBezTo>
                  <a:cubicBezTo>
                    <a:pt x="20312" y="90237"/>
                    <a:pt x="12855" y="86392"/>
                    <a:pt x="7689" y="78702"/>
                  </a:cubicBezTo>
                  <a:cubicBezTo>
                    <a:pt x="2563" y="70974"/>
                    <a:pt x="0" y="59788"/>
                    <a:pt x="0" y="45147"/>
                  </a:cubicBezTo>
                  <a:cubicBezTo>
                    <a:pt x="0" y="30467"/>
                    <a:pt x="2563" y="19282"/>
                    <a:pt x="7689" y="11592"/>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322" name="Freeform 321">
              <a:extLst>
                <a:ext uri="{FF2B5EF4-FFF2-40B4-BE49-F238E27FC236}">
                  <a16:creationId xmlns:a16="http://schemas.microsoft.com/office/drawing/2014/main" id="{832EC379-0529-7097-7D3C-6CC29FA2B7A7}"/>
                </a:ext>
              </a:extLst>
            </p:cNvPr>
            <p:cNvSpPr/>
            <p:nvPr/>
          </p:nvSpPr>
          <p:spPr>
            <a:xfrm>
              <a:off x="4771984" y="2286525"/>
              <a:ext cx="51788" cy="86975"/>
            </a:xfrm>
            <a:custGeom>
              <a:avLst/>
              <a:gdLst>
                <a:gd name="connsiteX0" fmla="*/ 1690 w 51788"/>
                <a:gd name="connsiteY0" fmla="*/ 77071 h 86975"/>
                <a:gd name="connsiteX1" fmla="*/ 20914 w 51788"/>
                <a:gd name="connsiteY1" fmla="*/ 77071 h 86975"/>
                <a:gd name="connsiteX2" fmla="*/ 20914 w 51788"/>
                <a:gd name="connsiteY2" fmla="*/ 10718 h 86975"/>
                <a:gd name="connsiteX3" fmla="*/ 0 w 51788"/>
                <a:gd name="connsiteY3" fmla="*/ 14913 h 86975"/>
                <a:gd name="connsiteX4" fmla="*/ 0 w 51788"/>
                <a:gd name="connsiteY4" fmla="*/ 4193 h 86975"/>
                <a:gd name="connsiteX5" fmla="*/ 20798 w 51788"/>
                <a:gd name="connsiteY5" fmla="*/ 0 h 86975"/>
                <a:gd name="connsiteX6" fmla="*/ 32564 w 51788"/>
                <a:gd name="connsiteY6" fmla="*/ 0 h 86975"/>
                <a:gd name="connsiteX7" fmla="*/ 32564 w 51788"/>
                <a:gd name="connsiteY7" fmla="*/ 77071 h 86975"/>
                <a:gd name="connsiteX8" fmla="*/ 51788 w 51788"/>
                <a:gd name="connsiteY8" fmla="*/ 77071 h 86975"/>
                <a:gd name="connsiteX9" fmla="*/ 51788 w 51788"/>
                <a:gd name="connsiteY9" fmla="*/ 86975 h 86975"/>
                <a:gd name="connsiteX10" fmla="*/ 1690 w 51788"/>
                <a:gd name="connsiteY10" fmla="*/ 86975 h 86975"/>
                <a:gd name="connsiteX11" fmla="*/ 1690 w 51788"/>
                <a:gd name="connsiteY11" fmla="*/ 77071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8" h="86975">
                  <a:moveTo>
                    <a:pt x="1690" y="77071"/>
                  </a:moveTo>
                  <a:lnTo>
                    <a:pt x="20914" y="77071"/>
                  </a:lnTo>
                  <a:lnTo>
                    <a:pt x="20914" y="10718"/>
                  </a:lnTo>
                  <a:lnTo>
                    <a:pt x="0" y="14913"/>
                  </a:lnTo>
                  <a:lnTo>
                    <a:pt x="0" y="4193"/>
                  </a:lnTo>
                  <a:lnTo>
                    <a:pt x="20798" y="0"/>
                  </a:lnTo>
                  <a:lnTo>
                    <a:pt x="32564" y="0"/>
                  </a:lnTo>
                  <a:lnTo>
                    <a:pt x="32564" y="77071"/>
                  </a:lnTo>
                  <a:lnTo>
                    <a:pt x="51788" y="77071"/>
                  </a:lnTo>
                  <a:lnTo>
                    <a:pt x="51788" y="86975"/>
                  </a:lnTo>
                  <a:lnTo>
                    <a:pt x="1690" y="86975"/>
                  </a:lnTo>
                  <a:lnTo>
                    <a:pt x="1690" y="77071"/>
                  </a:lnTo>
                  <a:close/>
                </a:path>
              </a:pathLst>
            </a:custGeom>
            <a:solidFill>
              <a:srgbClr val="000000"/>
            </a:solidFill>
            <a:ln w="1437"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E338BBF5-2DC2-EE96-4A82-BB15D36C4A7A}"/>
                </a:ext>
              </a:extLst>
            </p:cNvPr>
            <p:cNvSpPr/>
            <p:nvPr/>
          </p:nvSpPr>
          <p:spPr>
            <a:xfrm>
              <a:off x="4847541" y="2358703"/>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324" name="Freeform 323">
              <a:extLst>
                <a:ext uri="{FF2B5EF4-FFF2-40B4-BE49-F238E27FC236}">
                  <a16:creationId xmlns:a16="http://schemas.microsoft.com/office/drawing/2014/main" id="{BA88E451-19EA-7698-5289-9083D6888363}"/>
                </a:ext>
              </a:extLst>
            </p:cNvPr>
            <p:cNvSpPr/>
            <p:nvPr/>
          </p:nvSpPr>
          <p:spPr>
            <a:xfrm>
              <a:off x="4881911" y="2286525"/>
              <a:ext cx="56275" cy="88663"/>
            </a:xfrm>
            <a:custGeom>
              <a:avLst/>
              <a:gdLst>
                <a:gd name="connsiteX0" fmla="*/ 3670 w 56275"/>
                <a:gd name="connsiteY0" fmla="*/ 0 h 88663"/>
                <a:gd name="connsiteX1" fmla="*/ 49867 w 56275"/>
                <a:gd name="connsiteY1" fmla="*/ 0 h 88663"/>
                <a:gd name="connsiteX2" fmla="*/ 49867 w 56275"/>
                <a:gd name="connsiteY2" fmla="*/ 9903 h 88663"/>
                <a:gd name="connsiteX3" fmla="*/ 14448 w 56275"/>
                <a:gd name="connsiteY3" fmla="*/ 9903 h 88663"/>
                <a:gd name="connsiteX4" fmla="*/ 14448 w 56275"/>
                <a:gd name="connsiteY4" fmla="*/ 31224 h 88663"/>
                <a:gd name="connsiteX5" fmla="*/ 19574 w 56275"/>
                <a:gd name="connsiteY5" fmla="*/ 29942 h 88663"/>
                <a:gd name="connsiteX6" fmla="*/ 24701 w 56275"/>
                <a:gd name="connsiteY6" fmla="*/ 29476 h 88663"/>
                <a:gd name="connsiteX7" fmla="*/ 47770 w 56275"/>
                <a:gd name="connsiteY7" fmla="*/ 37458 h 88663"/>
                <a:gd name="connsiteX8" fmla="*/ 56275 w 56275"/>
                <a:gd name="connsiteY8" fmla="*/ 59071 h 88663"/>
                <a:gd name="connsiteX9" fmla="*/ 47537 w 56275"/>
                <a:gd name="connsiteY9" fmla="*/ 80917 h 88663"/>
                <a:gd name="connsiteX10" fmla="*/ 22894 w 56275"/>
                <a:gd name="connsiteY10" fmla="*/ 88664 h 88663"/>
                <a:gd name="connsiteX11" fmla="*/ 11710 w 56275"/>
                <a:gd name="connsiteY11" fmla="*/ 87732 h 88663"/>
                <a:gd name="connsiteX12" fmla="*/ 0 w 56275"/>
                <a:gd name="connsiteY12" fmla="*/ 84936 h 88663"/>
                <a:gd name="connsiteX13" fmla="*/ 0 w 56275"/>
                <a:gd name="connsiteY13" fmla="*/ 73109 h 88663"/>
                <a:gd name="connsiteX14" fmla="*/ 10836 w 56275"/>
                <a:gd name="connsiteY14" fmla="*/ 77363 h 88663"/>
                <a:gd name="connsiteX15" fmla="*/ 22661 w 56275"/>
                <a:gd name="connsiteY15" fmla="*/ 78761 h 88663"/>
                <a:gd name="connsiteX16" fmla="*/ 38624 w 56275"/>
                <a:gd name="connsiteY16" fmla="*/ 73459 h 88663"/>
                <a:gd name="connsiteX17" fmla="*/ 44507 w 56275"/>
                <a:gd name="connsiteY17" fmla="*/ 59071 h 88663"/>
                <a:gd name="connsiteX18" fmla="*/ 38624 w 56275"/>
                <a:gd name="connsiteY18" fmla="*/ 44681 h 88663"/>
                <a:gd name="connsiteX19" fmla="*/ 22661 w 56275"/>
                <a:gd name="connsiteY19" fmla="*/ 39381 h 88663"/>
                <a:gd name="connsiteX20" fmla="*/ 13225 w 56275"/>
                <a:gd name="connsiteY20" fmla="*/ 40429 h 88663"/>
                <a:gd name="connsiteX21" fmla="*/ 3670 w 56275"/>
                <a:gd name="connsiteY21" fmla="*/ 43690 h 88663"/>
                <a:gd name="connsiteX22" fmla="*/ 3670 w 56275"/>
                <a:gd name="connsiteY22" fmla="*/ 0 h 8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63">
                  <a:moveTo>
                    <a:pt x="3670" y="0"/>
                  </a:moveTo>
                  <a:lnTo>
                    <a:pt x="49867" y="0"/>
                  </a:lnTo>
                  <a:lnTo>
                    <a:pt x="49867" y="9903"/>
                  </a:lnTo>
                  <a:lnTo>
                    <a:pt x="14448" y="9903"/>
                  </a:lnTo>
                  <a:lnTo>
                    <a:pt x="14448" y="31224"/>
                  </a:lnTo>
                  <a:cubicBezTo>
                    <a:pt x="16157" y="30641"/>
                    <a:pt x="17865" y="30214"/>
                    <a:pt x="19574" y="29942"/>
                  </a:cubicBezTo>
                  <a:cubicBezTo>
                    <a:pt x="21284" y="29632"/>
                    <a:pt x="22992" y="29476"/>
                    <a:pt x="24701" y="29476"/>
                  </a:cubicBezTo>
                  <a:cubicBezTo>
                    <a:pt x="34411" y="29476"/>
                    <a:pt x="42100" y="32137"/>
                    <a:pt x="47770" y="37458"/>
                  </a:cubicBezTo>
                  <a:cubicBezTo>
                    <a:pt x="53441" y="42779"/>
                    <a:pt x="56275" y="49984"/>
                    <a:pt x="56275" y="59071"/>
                  </a:cubicBezTo>
                  <a:cubicBezTo>
                    <a:pt x="56275" y="68430"/>
                    <a:pt x="53363" y="75712"/>
                    <a:pt x="47537" y="80917"/>
                  </a:cubicBezTo>
                  <a:cubicBezTo>
                    <a:pt x="41712" y="86081"/>
                    <a:pt x="33497" y="88664"/>
                    <a:pt x="22894" y="88664"/>
                  </a:cubicBezTo>
                  <a:cubicBezTo>
                    <a:pt x="19244" y="88664"/>
                    <a:pt x="15517" y="88353"/>
                    <a:pt x="11710" y="87732"/>
                  </a:cubicBezTo>
                  <a:cubicBezTo>
                    <a:pt x="7943" y="87111"/>
                    <a:pt x="4040" y="86179"/>
                    <a:pt x="0" y="84936"/>
                  </a:cubicBezTo>
                  <a:lnTo>
                    <a:pt x="0" y="73109"/>
                  </a:lnTo>
                  <a:cubicBezTo>
                    <a:pt x="3496" y="75012"/>
                    <a:pt x="7107" y="76430"/>
                    <a:pt x="10836" y="77363"/>
                  </a:cubicBezTo>
                  <a:cubicBezTo>
                    <a:pt x="14565" y="78295"/>
                    <a:pt x="18507" y="78761"/>
                    <a:pt x="22661" y="78761"/>
                  </a:cubicBezTo>
                  <a:cubicBezTo>
                    <a:pt x="29382" y="78761"/>
                    <a:pt x="34702" y="76994"/>
                    <a:pt x="38624" y="73459"/>
                  </a:cubicBezTo>
                  <a:cubicBezTo>
                    <a:pt x="42546" y="69926"/>
                    <a:pt x="44507" y="65129"/>
                    <a:pt x="44507" y="59071"/>
                  </a:cubicBezTo>
                  <a:cubicBezTo>
                    <a:pt x="44507" y="53012"/>
                    <a:pt x="42546" y="48215"/>
                    <a:pt x="38624" y="44681"/>
                  </a:cubicBezTo>
                  <a:cubicBezTo>
                    <a:pt x="34702" y="41148"/>
                    <a:pt x="29382" y="39381"/>
                    <a:pt x="22661" y="39381"/>
                  </a:cubicBezTo>
                  <a:cubicBezTo>
                    <a:pt x="19516" y="39381"/>
                    <a:pt x="16370" y="39730"/>
                    <a:pt x="13225" y="40429"/>
                  </a:cubicBezTo>
                  <a:cubicBezTo>
                    <a:pt x="10117" y="41128"/>
                    <a:pt x="6933" y="42215"/>
                    <a:pt x="3670" y="43690"/>
                  </a:cubicBezTo>
                  <a:lnTo>
                    <a:pt x="3670" y="0"/>
                  </a:lnTo>
                  <a:close/>
                </a:path>
              </a:pathLst>
            </a:custGeom>
            <a:solidFill>
              <a:srgbClr val="000000"/>
            </a:solidFill>
            <a:ln w="1437" cap="flat">
              <a:noFill/>
              <a:prstDash val="solid"/>
              <a:miter/>
            </a:ln>
          </p:spPr>
          <p:txBody>
            <a:bodyPr rtlCol="0" anchor="ctr"/>
            <a:lstStyle/>
            <a:p>
              <a:endParaRPr lang="de-DE"/>
            </a:p>
          </p:txBody>
        </p:sp>
        <p:sp>
          <p:nvSpPr>
            <p:cNvPr id="325" name="Freeform 324">
              <a:extLst>
                <a:ext uri="{FF2B5EF4-FFF2-40B4-BE49-F238E27FC236}">
                  <a16:creationId xmlns:a16="http://schemas.microsoft.com/office/drawing/2014/main" id="{F07AD26D-4E2F-8215-49EE-7D28275EED6F}"/>
                </a:ext>
              </a:extLst>
            </p:cNvPr>
            <p:cNvSpPr/>
            <p:nvPr/>
          </p:nvSpPr>
          <p:spPr>
            <a:xfrm>
              <a:off x="4765110" y="1834371"/>
              <a:ext cx="55225" cy="88548"/>
            </a:xfrm>
            <a:custGeom>
              <a:avLst/>
              <a:gdLst>
                <a:gd name="connsiteX0" fmla="*/ 14155 w 55225"/>
                <a:gd name="connsiteY0" fmla="*/ 78645 h 88548"/>
                <a:gd name="connsiteX1" fmla="*/ 55225 w 55225"/>
                <a:gd name="connsiteY1" fmla="*/ 78645 h 88548"/>
                <a:gd name="connsiteX2" fmla="*/ 55225 w 55225"/>
                <a:gd name="connsiteY2" fmla="*/ 88549 h 88548"/>
                <a:gd name="connsiteX3" fmla="*/ 0 w 55225"/>
                <a:gd name="connsiteY3" fmla="*/ 88549 h 88548"/>
                <a:gd name="connsiteX4" fmla="*/ 0 w 55225"/>
                <a:gd name="connsiteY4" fmla="*/ 78645 h 88548"/>
                <a:gd name="connsiteX5" fmla="*/ 18233 w 55225"/>
                <a:gd name="connsiteY5" fmla="*/ 60061 h 88548"/>
                <a:gd name="connsiteX6" fmla="*/ 32797 w 55225"/>
                <a:gd name="connsiteY6" fmla="*/ 44973 h 88548"/>
                <a:gd name="connsiteX7" fmla="*/ 40662 w 55225"/>
                <a:gd name="connsiteY7" fmla="*/ 34254 h 88548"/>
                <a:gd name="connsiteX8" fmla="*/ 42934 w 55225"/>
                <a:gd name="connsiteY8" fmla="*/ 25574 h 88548"/>
                <a:gd name="connsiteX9" fmla="*/ 38040 w 55225"/>
                <a:gd name="connsiteY9" fmla="*/ 14273 h 88548"/>
                <a:gd name="connsiteX10" fmla="*/ 25399 w 55225"/>
                <a:gd name="connsiteY10" fmla="*/ 9904 h 88548"/>
                <a:gd name="connsiteX11" fmla="*/ 13689 w 55225"/>
                <a:gd name="connsiteY11" fmla="*/ 11826 h 88548"/>
                <a:gd name="connsiteX12" fmla="*/ 582 w 55225"/>
                <a:gd name="connsiteY12" fmla="*/ 17652 h 88548"/>
                <a:gd name="connsiteX13" fmla="*/ 582 w 55225"/>
                <a:gd name="connsiteY13" fmla="*/ 5767 h 88548"/>
                <a:gd name="connsiteX14" fmla="*/ 13865 w 55225"/>
                <a:gd name="connsiteY14" fmla="*/ 1456 h 88548"/>
                <a:gd name="connsiteX15" fmla="*/ 25166 w 55225"/>
                <a:gd name="connsiteY15" fmla="*/ 0 h 88548"/>
                <a:gd name="connsiteX16" fmla="*/ 46721 w 55225"/>
                <a:gd name="connsiteY16" fmla="*/ 6758 h 88548"/>
                <a:gd name="connsiteX17" fmla="*/ 54759 w 55225"/>
                <a:gd name="connsiteY17" fmla="*/ 24817 h 88548"/>
                <a:gd name="connsiteX18" fmla="*/ 52720 w 55225"/>
                <a:gd name="connsiteY18" fmla="*/ 35012 h 88548"/>
                <a:gd name="connsiteX19" fmla="*/ 45439 w 55225"/>
                <a:gd name="connsiteY19" fmla="*/ 46313 h 88548"/>
                <a:gd name="connsiteX20" fmla="*/ 36176 w 55225"/>
                <a:gd name="connsiteY20" fmla="*/ 56100 h 88548"/>
                <a:gd name="connsiteX21" fmla="*/ 14155 w 55225"/>
                <a:gd name="connsiteY21" fmla="*/ 78645 h 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5" h="88548">
                  <a:moveTo>
                    <a:pt x="14155" y="78645"/>
                  </a:moveTo>
                  <a:lnTo>
                    <a:pt x="55225" y="78645"/>
                  </a:lnTo>
                  <a:lnTo>
                    <a:pt x="55225" y="88549"/>
                  </a:lnTo>
                  <a:lnTo>
                    <a:pt x="0" y="88549"/>
                  </a:lnTo>
                  <a:lnTo>
                    <a:pt x="0" y="78645"/>
                  </a:lnTo>
                  <a:cubicBezTo>
                    <a:pt x="4465" y="74024"/>
                    <a:pt x="10544" y="67829"/>
                    <a:pt x="18233" y="60061"/>
                  </a:cubicBezTo>
                  <a:cubicBezTo>
                    <a:pt x="25962" y="52255"/>
                    <a:pt x="30817" y="47226"/>
                    <a:pt x="32797" y="44973"/>
                  </a:cubicBezTo>
                  <a:cubicBezTo>
                    <a:pt x="36565" y="40740"/>
                    <a:pt x="39186" y="37167"/>
                    <a:pt x="40662" y="34254"/>
                  </a:cubicBezTo>
                  <a:cubicBezTo>
                    <a:pt x="42176" y="31303"/>
                    <a:pt x="42934" y="28409"/>
                    <a:pt x="42934" y="25574"/>
                  </a:cubicBezTo>
                  <a:cubicBezTo>
                    <a:pt x="42934" y="20953"/>
                    <a:pt x="41303" y="17185"/>
                    <a:pt x="38040" y="14273"/>
                  </a:cubicBezTo>
                  <a:cubicBezTo>
                    <a:pt x="34817" y="11360"/>
                    <a:pt x="30604" y="9904"/>
                    <a:pt x="25399" y="9904"/>
                  </a:cubicBezTo>
                  <a:cubicBezTo>
                    <a:pt x="21709" y="9904"/>
                    <a:pt x="17806" y="10544"/>
                    <a:pt x="13689" y="11826"/>
                  </a:cubicBezTo>
                  <a:cubicBezTo>
                    <a:pt x="9612" y="13108"/>
                    <a:pt x="5243" y="15049"/>
                    <a:pt x="582" y="17652"/>
                  </a:cubicBezTo>
                  <a:lnTo>
                    <a:pt x="582" y="5767"/>
                  </a:lnTo>
                  <a:cubicBezTo>
                    <a:pt x="5321" y="3864"/>
                    <a:pt x="9747" y="2427"/>
                    <a:pt x="13865" y="1456"/>
                  </a:cubicBezTo>
                  <a:cubicBezTo>
                    <a:pt x="17982" y="485"/>
                    <a:pt x="21748" y="0"/>
                    <a:pt x="25166" y="0"/>
                  </a:cubicBezTo>
                  <a:cubicBezTo>
                    <a:pt x="34176" y="0"/>
                    <a:pt x="41361" y="2253"/>
                    <a:pt x="46721" y="6758"/>
                  </a:cubicBezTo>
                  <a:cubicBezTo>
                    <a:pt x="52080" y="11263"/>
                    <a:pt x="54759" y="17282"/>
                    <a:pt x="54759" y="24817"/>
                  </a:cubicBezTo>
                  <a:cubicBezTo>
                    <a:pt x="54759" y="28390"/>
                    <a:pt x="54079" y="31788"/>
                    <a:pt x="52720" y="35012"/>
                  </a:cubicBezTo>
                  <a:cubicBezTo>
                    <a:pt x="51400" y="38196"/>
                    <a:pt x="48973" y="41963"/>
                    <a:pt x="45439" y="46313"/>
                  </a:cubicBezTo>
                  <a:cubicBezTo>
                    <a:pt x="44468" y="47439"/>
                    <a:pt x="41381" y="50702"/>
                    <a:pt x="36176" y="56100"/>
                  </a:cubicBezTo>
                  <a:cubicBezTo>
                    <a:pt x="30972" y="61460"/>
                    <a:pt x="23632" y="68975"/>
                    <a:pt x="14155" y="78645"/>
                  </a:cubicBezTo>
                  <a:close/>
                </a:path>
              </a:pathLst>
            </a:custGeom>
            <a:solidFill>
              <a:srgbClr val="000000"/>
            </a:solidFill>
            <a:ln w="1437" cap="flat">
              <a:noFill/>
              <a:prstDash val="solid"/>
              <a:miter/>
            </a:ln>
          </p:spPr>
          <p:txBody>
            <a:bodyPr rtlCol="0" anchor="ctr"/>
            <a:lstStyle/>
            <a:p>
              <a:endParaRPr lang="de-DE"/>
            </a:p>
          </p:txBody>
        </p:sp>
        <p:sp>
          <p:nvSpPr>
            <p:cNvPr id="326" name="Freeform 325">
              <a:extLst>
                <a:ext uri="{FF2B5EF4-FFF2-40B4-BE49-F238E27FC236}">
                  <a16:creationId xmlns:a16="http://schemas.microsoft.com/office/drawing/2014/main" id="{32C9F5F1-3D25-3510-9410-54DC1AEA25CA}"/>
                </a:ext>
              </a:extLst>
            </p:cNvPr>
            <p:cNvSpPr/>
            <p:nvPr/>
          </p:nvSpPr>
          <p:spPr>
            <a:xfrm>
              <a:off x="4845036" y="1908122"/>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327" name="Freeform 326">
              <a:extLst>
                <a:ext uri="{FF2B5EF4-FFF2-40B4-BE49-F238E27FC236}">
                  <a16:creationId xmlns:a16="http://schemas.microsoft.com/office/drawing/2014/main" id="{D13D3568-07B1-6E89-120B-1BE56AF86923}"/>
                </a:ext>
              </a:extLst>
            </p:cNvPr>
            <p:cNvSpPr/>
            <p:nvPr/>
          </p:nvSpPr>
          <p:spPr>
            <a:xfrm>
              <a:off x="4878067" y="1834371"/>
              <a:ext cx="60119" cy="90238"/>
            </a:xfrm>
            <a:custGeom>
              <a:avLst/>
              <a:gdLst>
                <a:gd name="connsiteX0" fmla="*/ 30059 w 60119"/>
                <a:gd name="connsiteY0" fmla="*/ 9321 h 90238"/>
                <a:gd name="connsiteX1" fmla="*/ 16370 w 60119"/>
                <a:gd name="connsiteY1" fmla="*/ 18292 h 90238"/>
                <a:gd name="connsiteX2" fmla="*/ 11825 w 60119"/>
                <a:gd name="connsiteY2" fmla="*/ 45148 h 90238"/>
                <a:gd name="connsiteX3" fmla="*/ 16370 w 60119"/>
                <a:gd name="connsiteY3" fmla="*/ 72004 h 90238"/>
                <a:gd name="connsiteX4" fmla="*/ 30059 w 60119"/>
                <a:gd name="connsiteY4" fmla="*/ 80917 h 90238"/>
                <a:gd name="connsiteX5" fmla="*/ 43749 w 60119"/>
                <a:gd name="connsiteY5" fmla="*/ 72004 h 90238"/>
                <a:gd name="connsiteX6" fmla="*/ 48351 w 60119"/>
                <a:gd name="connsiteY6" fmla="*/ 45148 h 90238"/>
                <a:gd name="connsiteX7" fmla="*/ 43749 w 60119"/>
                <a:gd name="connsiteY7" fmla="*/ 18292 h 90238"/>
                <a:gd name="connsiteX8" fmla="*/ 30059 w 60119"/>
                <a:gd name="connsiteY8" fmla="*/ 9321 h 90238"/>
                <a:gd name="connsiteX9" fmla="*/ 30059 w 60119"/>
                <a:gd name="connsiteY9" fmla="*/ 0 h 90238"/>
                <a:gd name="connsiteX10" fmla="*/ 52371 w 60119"/>
                <a:gd name="connsiteY10" fmla="*/ 11593 h 90238"/>
                <a:gd name="connsiteX11" fmla="*/ 60119 w 60119"/>
                <a:gd name="connsiteY11" fmla="*/ 45148 h 90238"/>
                <a:gd name="connsiteX12" fmla="*/ 52371 w 60119"/>
                <a:gd name="connsiteY12" fmla="*/ 78704 h 90238"/>
                <a:gd name="connsiteX13" fmla="*/ 30059 w 60119"/>
                <a:gd name="connsiteY13" fmla="*/ 90238 h 90238"/>
                <a:gd name="connsiteX14" fmla="*/ 7689 w 60119"/>
                <a:gd name="connsiteY14" fmla="*/ 78704 h 90238"/>
                <a:gd name="connsiteX15" fmla="*/ 0 w 60119"/>
                <a:gd name="connsiteY15" fmla="*/ 45148 h 90238"/>
                <a:gd name="connsiteX16" fmla="*/ 7689 w 60119"/>
                <a:gd name="connsiteY16" fmla="*/ 11593 h 90238"/>
                <a:gd name="connsiteX17" fmla="*/ 30059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59" y="9321"/>
                  </a:moveTo>
                  <a:cubicBezTo>
                    <a:pt x="24000" y="9321"/>
                    <a:pt x="19437" y="12311"/>
                    <a:pt x="16370" y="18292"/>
                  </a:cubicBezTo>
                  <a:cubicBezTo>
                    <a:pt x="13340" y="24234"/>
                    <a:pt x="11825" y="33186"/>
                    <a:pt x="11825" y="45148"/>
                  </a:cubicBezTo>
                  <a:cubicBezTo>
                    <a:pt x="11825" y="57071"/>
                    <a:pt x="13340" y="66023"/>
                    <a:pt x="16370" y="72004"/>
                  </a:cubicBezTo>
                  <a:cubicBezTo>
                    <a:pt x="19437" y="77946"/>
                    <a:pt x="24000" y="80917"/>
                    <a:pt x="30059" y="80917"/>
                  </a:cubicBezTo>
                  <a:cubicBezTo>
                    <a:pt x="36156" y="80917"/>
                    <a:pt x="40719" y="77946"/>
                    <a:pt x="43749" y="72004"/>
                  </a:cubicBezTo>
                  <a:cubicBezTo>
                    <a:pt x="46817" y="66023"/>
                    <a:pt x="48351" y="57071"/>
                    <a:pt x="48351" y="45148"/>
                  </a:cubicBezTo>
                  <a:cubicBezTo>
                    <a:pt x="48351" y="33186"/>
                    <a:pt x="46817" y="24234"/>
                    <a:pt x="43749" y="18292"/>
                  </a:cubicBezTo>
                  <a:cubicBezTo>
                    <a:pt x="40719" y="12311"/>
                    <a:pt x="36156" y="9321"/>
                    <a:pt x="30059" y="9321"/>
                  </a:cubicBezTo>
                  <a:moveTo>
                    <a:pt x="30059" y="0"/>
                  </a:moveTo>
                  <a:cubicBezTo>
                    <a:pt x="39808" y="0"/>
                    <a:pt x="47244" y="3864"/>
                    <a:pt x="52371" y="11593"/>
                  </a:cubicBezTo>
                  <a:cubicBezTo>
                    <a:pt x="57536" y="19283"/>
                    <a:pt x="60119" y="30468"/>
                    <a:pt x="60119" y="45148"/>
                  </a:cubicBezTo>
                  <a:cubicBezTo>
                    <a:pt x="60119" y="59789"/>
                    <a:pt x="57536" y="70974"/>
                    <a:pt x="52371" y="78704"/>
                  </a:cubicBezTo>
                  <a:cubicBezTo>
                    <a:pt x="47244" y="86393"/>
                    <a:pt x="39808" y="90238"/>
                    <a:pt x="30059" y="90238"/>
                  </a:cubicBezTo>
                  <a:cubicBezTo>
                    <a:pt x="20312" y="90238"/>
                    <a:pt x="12855" y="86393"/>
                    <a:pt x="7689" y="78704"/>
                  </a:cubicBezTo>
                  <a:cubicBezTo>
                    <a:pt x="2563" y="70974"/>
                    <a:pt x="0" y="59789"/>
                    <a:pt x="0" y="45148"/>
                  </a:cubicBezTo>
                  <a:cubicBezTo>
                    <a:pt x="0" y="30468"/>
                    <a:pt x="2563" y="19283"/>
                    <a:pt x="7689" y="11593"/>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328" name="Freeform 327">
              <a:extLst>
                <a:ext uri="{FF2B5EF4-FFF2-40B4-BE49-F238E27FC236}">
                  <a16:creationId xmlns:a16="http://schemas.microsoft.com/office/drawing/2014/main" id="{61225185-6513-7938-02E9-889CD72F6169}"/>
                </a:ext>
              </a:extLst>
            </p:cNvPr>
            <p:cNvSpPr/>
            <p:nvPr/>
          </p:nvSpPr>
          <p:spPr>
            <a:xfrm>
              <a:off x="4626023" y="2840943"/>
              <a:ext cx="87711" cy="72082"/>
            </a:xfrm>
            <a:custGeom>
              <a:avLst/>
              <a:gdLst>
                <a:gd name="connsiteX0" fmla="*/ 22029 w 87711"/>
                <a:gd name="connsiteY0" fmla="*/ 0 h 72082"/>
                <a:gd name="connsiteX1" fmla="*/ 41363 w 87711"/>
                <a:gd name="connsiteY1" fmla="*/ 4986 h 72082"/>
                <a:gd name="connsiteX2" fmla="*/ 56723 w 87711"/>
                <a:gd name="connsiteY2" fmla="*/ 17650 h 72082"/>
                <a:gd name="connsiteX3" fmla="*/ 62517 w 87711"/>
                <a:gd name="connsiteY3" fmla="*/ 33279 h 72082"/>
                <a:gd name="connsiteX4" fmla="*/ 59957 w 87711"/>
                <a:gd name="connsiteY4" fmla="*/ 41161 h 72082"/>
                <a:gd name="connsiteX5" fmla="*/ 53624 w 87711"/>
                <a:gd name="connsiteY5" fmla="*/ 45944 h 72082"/>
                <a:gd name="connsiteX6" fmla="*/ 69186 w 87711"/>
                <a:gd name="connsiteY6" fmla="*/ 49986 h 72082"/>
                <a:gd name="connsiteX7" fmla="*/ 81245 w 87711"/>
                <a:gd name="connsiteY7" fmla="*/ 52749 h 72082"/>
                <a:gd name="connsiteX8" fmla="*/ 82120 w 87711"/>
                <a:gd name="connsiteY8" fmla="*/ 52614 h 72082"/>
                <a:gd name="connsiteX9" fmla="*/ 82727 w 87711"/>
                <a:gd name="connsiteY9" fmla="*/ 51873 h 72082"/>
                <a:gd name="connsiteX10" fmla="*/ 83266 w 87711"/>
                <a:gd name="connsiteY10" fmla="*/ 49784 h 72082"/>
                <a:gd name="connsiteX11" fmla="*/ 83468 w 87711"/>
                <a:gd name="connsiteY11" fmla="*/ 45810 h 72082"/>
                <a:gd name="connsiteX12" fmla="*/ 83468 w 87711"/>
                <a:gd name="connsiteY12" fmla="*/ 44059 h 72082"/>
                <a:gd name="connsiteX13" fmla="*/ 83872 w 87711"/>
                <a:gd name="connsiteY13" fmla="*/ 43048 h 72082"/>
                <a:gd name="connsiteX14" fmla="*/ 84950 w 87711"/>
                <a:gd name="connsiteY14" fmla="*/ 42508 h 72082"/>
                <a:gd name="connsiteX15" fmla="*/ 87711 w 87711"/>
                <a:gd name="connsiteY15" fmla="*/ 45001 h 72082"/>
                <a:gd name="connsiteX16" fmla="*/ 87510 w 87711"/>
                <a:gd name="connsiteY16" fmla="*/ 51806 h 72082"/>
                <a:gd name="connsiteX17" fmla="*/ 87307 w 87711"/>
                <a:gd name="connsiteY17" fmla="*/ 58677 h 72082"/>
                <a:gd name="connsiteX18" fmla="*/ 87510 w 87711"/>
                <a:gd name="connsiteY18" fmla="*/ 64537 h 72082"/>
                <a:gd name="connsiteX19" fmla="*/ 87711 w 87711"/>
                <a:gd name="connsiteY19" fmla="*/ 70263 h 72082"/>
                <a:gd name="connsiteX20" fmla="*/ 86095 w 87711"/>
                <a:gd name="connsiteY20" fmla="*/ 72083 h 72082"/>
                <a:gd name="connsiteX21" fmla="*/ 84546 w 87711"/>
                <a:gd name="connsiteY21" fmla="*/ 71814 h 72082"/>
                <a:gd name="connsiteX22" fmla="*/ 83737 w 87711"/>
                <a:gd name="connsiteY22" fmla="*/ 71072 h 72082"/>
                <a:gd name="connsiteX23" fmla="*/ 83468 w 87711"/>
                <a:gd name="connsiteY23" fmla="*/ 70062 h 72082"/>
                <a:gd name="connsiteX24" fmla="*/ 83468 w 87711"/>
                <a:gd name="connsiteY24" fmla="*/ 68850 h 72082"/>
                <a:gd name="connsiteX25" fmla="*/ 82929 w 87711"/>
                <a:gd name="connsiteY25" fmla="*/ 64403 h 72082"/>
                <a:gd name="connsiteX26" fmla="*/ 81447 w 87711"/>
                <a:gd name="connsiteY26" fmla="*/ 62584 h 72082"/>
                <a:gd name="connsiteX27" fmla="*/ 77809 w 87711"/>
                <a:gd name="connsiteY27" fmla="*/ 61439 h 72082"/>
                <a:gd name="connsiteX28" fmla="*/ 16370 w 87711"/>
                <a:gd name="connsiteY28" fmla="*/ 45944 h 72082"/>
                <a:gd name="connsiteX29" fmla="*/ 9364 w 87711"/>
                <a:gd name="connsiteY29" fmla="*/ 45001 h 72082"/>
                <a:gd name="connsiteX30" fmla="*/ 4379 w 87711"/>
                <a:gd name="connsiteY30" fmla="*/ 46147 h 72082"/>
                <a:gd name="connsiteX31" fmla="*/ 3032 w 87711"/>
                <a:gd name="connsiteY31" fmla="*/ 49312 h 72082"/>
                <a:gd name="connsiteX32" fmla="*/ 7208 w 87711"/>
                <a:gd name="connsiteY32" fmla="*/ 55106 h 72082"/>
                <a:gd name="connsiteX33" fmla="*/ 19469 w 87711"/>
                <a:gd name="connsiteY33" fmla="*/ 59350 h 72082"/>
                <a:gd name="connsiteX34" fmla="*/ 22164 w 87711"/>
                <a:gd name="connsiteY34" fmla="*/ 60361 h 72082"/>
                <a:gd name="connsiteX35" fmla="*/ 22635 w 87711"/>
                <a:gd name="connsiteY35" fmla="*/ 61708 h 72082"/>
                <a:gd name="connsiteX36" fmla="*/ 21221 w 87711"/>
                <a:gd name="connsiteY36" fmla="*/ 63392 h 72082"/>
                <a:gd name="connsiteX37" fmla="*/ 18728 w 87711"/>
                <a:gd name="connsiteY37" fmla="*/ 62853 h 72082"/>
                <a:gd name="connsiteX38" fmla="*/ 13271 w 87711"/>
                <a:gd name="connsiteY38" fmla="*/ 61304 h 72082"/>
                <a:gd name="connsiteX39" fmla="*/ 7882 w 87711"/>
                <a:gd name="connsiteY39" fmla="*/ 59081 h 72082"/>
                <a:gd name="connsiteX40" fmla="*/ 5524 w 87711"/>
                <a:gd name="connsiteY40" fmla="*/ 57801 h 72082"/>
                <a:gd name="connsiteX41" fmla="*/ 3099 w 87711"/>
                <a:gd name="connsiteY41" fmla="*/ 55982 h 72082"/>
                <a:gd name="connsiteX42" fmla="*/ 808 w 87711"/>
                <a:gd name="connsiteY42" fmla="*/ 52883 h 72082"/>
                <a:gd name="connsiteX43" fmla="*/ 0 w 87711"/>
                <a:gd name="connsiteY43" fmla="*/ 48842 h 72082"/>
                <a:gd name="connsiteX44" fmla="*/ 2560 w 87711"/>
                <a:gd name="connsiteY44" fmla="*/ 40960 h 72082"/>
                <a:gd name="connsiteX45" fmla="*/ 10307 w 87711"/>
                <a:gd name="connsiteY45" fmla="*/ 36445 h 72082"/>
                <a:gd name="connsiteX46" fmla="*/ 2897 w 87711"/>
                <a:gd name="connsiteY46" fmla="*/ 27890 h 72082"/>
                <a:gd name="connsiteX47" fmla="*/ 0 w 87711"/>
                <a:gd name="connsiteY47" fmla="*/ 18392 h 72082"/>
                <a:gd name="connsiteX48" fmla="*/ 6198 w 87711"/>
                <a:gd name="connsiteY48" fmla="*/ 5255 h 72082"/>
                <a:gd name="connsiteX49" fmla="*/ 22029 w 87711"/>
                <a:gd name="connsiteY49" fmla="*/ 0 h 72082"/>
                <a:gd name="connsiteX50" fmla="*/ 15966 w 87711"/>
                <a:gd name="connsiteY50" fmla="*/ 9970 h 72082"/>
                <a:gd name="connsiteX51" fmla="*/ 6467 w 87711"/>
                <a:gd name="connsiteY51" fmla="*/ 12329 h 72082"/>
                <a:gd name="connsiteX52" fmla="*/ 3032 w 87711"/>
                <a:gd name="connsiteY52" fmla="*/ 18796 h 72082"/>
                <a:gd name="connsiteX53" fmla="*/ 8286 w 87711"/>
                <a:gd name="connsiteY53" fmla="*/ 29978 h 72082"/>
                <a:gd name="connsiteX54" fmla="*/ 17920 w 87711"/>
                <a:gd name="connsiteY54" fmla="*/ 37120 h 72082"/>
                <a:gd name="connsiteX55" fmla="*/ 44934 w 87711"/>
                <a:gd name="connsiteY55" fmla="*/ 43923 h 72082"/>
                <a:gd name="connsiteX56" fmla="*/ 47157 w 87711"/>
                <a:gd name="connsiteY56" fmla="*/ 44328 h 72082"/>
                <a:gd name="connsiteX57" fmla="*/ 48774 w 87711"/>
                <a:gd name="connsiteY57" fmla="*/ 44125 h 72082"/>
                <a:gd name="connsiteX58" fmla="*/ 51805 w 87711"/>
                <a:gd name="connsiteY58" fmla="*/ 43115 h 72082"/>
                <a:gd name="connsiteX59" fmla="*/ 55376 w 87711"/>
                <a:gd name="connsiteY59" fmla="*/ 41228 h 72082"/>
                <a:gd name="connsiteX60" fmla="*/ 58205 w 87711"/>
                <a:gd name="connsiteY60" fmla="*/ 38062 h 72082"/>
                <a:gd name="connsiteX61" fmla="*/ 59418 w 87711"/>
                <a:gd name="connsiteY61" fmla="*/ 33414 h 72082"/>
                <a:gd name="connsiteX62" fmla="*/ 55780 w 87711"/>
                <a:gd name="connsiteY62" fmla="*/ 24859 h 72082"/>
                <a:gd name="connsiteX63" fmla="*/ 45271 w 87711"/>
                <a:gd name="connsiteY63" fmla="*/ 16977 h 72082"/>
                <a:gd name="connsiteX64" fmla="*/ 31258 w 87711"/>
                <a:gd name="connsiteY64" fmla="*/ 12462 h 72082"/>
                <a:gd name="connsiteX65" fmla="*/ 15966 w 87711"/>
                <a:gd name="connsiteY65" fmla="*/ 9970 h 7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7711" h="72082">
                  <a:moveTo>
                    <a:pt x="22029" y="0"/>
                  </a:moveTo>
                  <a:cubicBezTo>
                    <a:pt x="28586" y="0"/>
                    <a:pt x="35031" y="1662"/>
                    <a:pt x="41363" y="4986"/>
                  </a:cubicBezTo>
                  <a:cubicBezTo>
                    <a:pt x="47696" y="8263"/>
                    <a:pt x="52816" y="12485"/>
                    <a:pt x="56723" y="17650"/>
                  </a:cubicBezTo>
                  <a:cubicBezTo>
                    <a:pt x="60585" y="22815"/>
                    <a:pt x="62517" y="28025"/>
                    <a:pt x="62517" y="33279"/>
                  </a:cubicBezTo>
                  <a:cubicBezTo>
                    <a:pt x="62517" y="36424"/>
                    <a:pt x="61663" y="39051"/>
                    <a:pt x="59957" y="41161"/>
                  </a:cubicBezTo>
                  <a:cubicBezTo>
                    <a:pt x="58205" y="43227"/>
                    <a:pt x="56094" y="44821"/>
                    <a:pt x="53624" y="45944"/>
                  </a:cubicBezTo>
                  <a:cubicBezTo>
                    <a:pt x="56678" y="46797"/>
                    <a:pt x="61865" y="48144"/>
                    <a:pt x="69186" y="49986"/>
                  </a:cubicBezTo>
                  <a:cubicBezTo>
                    <a:pt x="76506" y="51829"/>
                    <a:pt x="80526" y="52749"/>
                    <a:pt x="81245" y="52749"/>
                  </a:cubicBezTo>
                  <a:cubicBezTo>
                    <a:pt x="81649" y="52749"/>
                    <a:pt x="81941" y="52704"/>
                    <a:pt x="82120" y="52614"/>
                  </a:cubicBezTo>
                  <a:cubicBezTo>
                    <a:pt x="82300" y="52523"/>
                    <a:pt x="82502" y="52277"/>
                    <a:pt x="82727" y="51873"/>
                  </a:cubicBezTo>
                  <a:cubicBezTo>
                    <a:pt x="82996" y="51469"/>
                    <a:pt x="83176" y="50772"/>
                    <a:pt x="83266" y="49784"/>
                  </a:cubicBezTo>
                  <a:cubicBezTo>
                    <a:pt x="83400" y="48796"/>
                    <a:pt x="83468" y="47471"/>
                    <a:pt x="83468" y="45810"/>
                  </a:cubicBezTo>
                  <a:cubicBezTo>
                    <a:pt x="83468" y="44956"/>
                    <a:pt x="83468" y="44372"/>
                    <a:pt x="83468" y="44059"/>
                  </a:cubicBezTo>
                  <a:cubicBezTo>
                    <a:pt x="83513" y="43699"/>
                    <a:pt x="83647" y="43363"/>
                    <a:pt x="83872" y="43048"/>
                  </a:cubicBezTo>
                  <a:cubicBezTo>
                    <a:pt x="84097" y="42688"/>
                    <a:pt x="84456" y="42508"/>
                    <a:pt x="84950" y="42508"/>
                  </a:cubicBezTo>
                  <a:cubicBezTo>
                    <a:pt x="86791" y="42508"/>
                    <a:pt x="87711" y="43340"/>
                    <a:pt x="87711" y="45001"/>
                  </a:cubicBezTo>
                  <a:cubicBezTo>
                    <a:pt x="87711" y="46483"/>
                    <a:pt x="87644" y="48751"/>
                    <a:pt x="87510" y="51806"/>
                  </a:cubicBezTo>
                  <a:cubicBezTo>
                    <a:pt x="87375" y="54859"/>
                    <a:pt x="87307" y="57150"/>
                    <a:pt x="87307" y="58677"/>
                  </a:cubicBezTo>
                  <a:cubicBezTo>
                    <a:pt x="87307" y="59978"/>
                    <a:pt x="87375" y="61933"/>
                    <a:pt x="87510" y="64537"/>
                  </a:cubicBezTo>
                  <a:cubicBezTo>
                    <a:pt x="87644" y="67141"/>
                    <a:pt x="87711" y="69051"/>
                    <a:pt x="87711" y="70263"/>
                  </a:cubicBezTo>
                  <a:cubicBezTo>
                    <a:pt x="87711" y="71476"/>
                    <a:pt x="87172" y="72083"/>
                    <a:pt x="86095" y="72083"/>
                  </a:cubicBezTo>
                  <a:cubicBezTo>
                    <a:pt x="85466" y="72083"/>
                    <a:pt x="84950" y="71993"/>
                    <a:pt x="84546" y="71814"/>
                  </a:cubicBezTo>
                  <a:cubicBezTo>
                    <a:pt x="84186" y="71679"/>
                    <a:pt x="83917" y="71431"/>
                    <a:pt x="83737" y="71072"/>
                  </a:cubicBezTo>
                  <a:cubicBezTo>
                    <a:pt x="83602" y="70714"/>
                    <a:pt x="83513" y="70377"/>
                    <a:pt x="83468" y="70062"/>
                  </a:cubicBezTo>
                  <a:cubicBezTo>
                    <a:pt x="83468" y="69793"/>
                    <a:pt x="83468" y="69389"/>
                    <a:pt x="83468" y="68850"/>
                  </a:cubicBezTo>
                  <a:cubicBezTo>
                    <a:pt x="83468" y="66783"/>
                    <a:pt x="83288" y="65302"/>
                    <a:pt x="82929" y="64403"/>
                  </a:cubicBezTo>
                  <a:cubicBezTo>
                    <a:pt x="82614" y="63504"/>
                    <a:pt x="82120" y="62899"/>
                    <a:pt x="81447" y="62584"/>
                  </a:cubicBezTo>
                  <a:cubicBezTo>
                    <a:pt x="80818" y="62225"/>
                    <a:pt x="79605" y="61843"/>
                    <a:pt x="77809" y="61439"/>
                  </a:cubicBezTo>
                  <a:lnTo>
                    <a:pt x="16370" y="45944"/>
                  </a:lnTo>
                  <a:cubicBezTo>
                    <a:pt x="13631" y="45315"/>
                    <a:pt x="11295" y="45001"/>
                    <a:pt x="9364" y="45001"/>
                  </a:cubicBezTo>
                  <a:cubicBezTo>
                    <a:pt x="6939" y="45001"/>
                    <a:pt x="5277" y="45383"/>
                    <a:pt x="4379" y="46147"/>
                  </a:cubicBezTo>
                  <a:cubicBezTo>
                    <a:pt x="3481" y="46910"/>
                    <a:pt x="3032" y="47965"/>
                    <a:pt x="3032" y="49312"/>
                  </a:cubicBezTo>
                  <a:cubicBezTo>
                    <a:pt x="3032" y="51647"/>
                    <a:pt x="4424" y="53579"/>
                    <a:pt x="7208" y="55106"/>
                  </a:cubicBezTo>
                  <a:cubicBezTo>
                    <a:pt x="9993" y="56633"/>
                    <a:pt x="14080" y="58048"/>
                    <a:pt x="19469" y="59350"/>
                  </a:cubicBezTo>
                  <a:cubicBezTo>
                    <a:pt x="20951" y="59754"/>
                    <a:pt x="21849" y="60092"/>
                    <a:pt x="22164" y="60361"/>
                  </a:cubicBezTo>
                  <a:cubicBezTo>
                    <a:pt x="22478" y="60585"/>
                    <a:pt x="22635" y="61034"/>
                    <a:pt x="22635" y="61708"/>
                  </a:cubicBezTo>
                  <a:cubicBezTo>
                    <a:pt x="22590" y="62831"/>
                    <a:pt x="22119" y="63392"/>
                    <a:pt x="21221" y="63392"/>
                  </a:cubicBezTo>
                  <a:cubicBezTo>
                    <a:pt x="20996" y="63392"/>
                    <a:pt x="20165" y="63212"/>
                    <a:pt x="18728" y="62853"/>
                  </a:cubicBezTo>
                  <a:cubicBezTo>
                    <a:pt x="17246" y="62495"/>
                    <a:pt x="15427" y="61979"/>
                    <a:pt x="13271" y="61304"/>
                  </a:cubicBezTo>
                  <a:cubicBezTo>
                    <a:pt x="11071" y="60585"/>
                    <a:pt x="9274" y="59845"/>
                    <a:pt x="7882" y="59081"/>
                  </a:cubicBezTo>
                  <a:cubicBezTo>
                    <a:pt x="6939" y="58632"/>
                    <a:pt x="6153" y="58205"/>
                    <a:pt x="5524" y="57801"/>
                  </a:cubicBezTo>
                  <a:cubicBezTo>
                    <a:pt x="4895" y="57397"/>
                    <a:pt x="4087" y="56790"/>
                    <a:pt x="3099" y="55982"/>
                  </a:cubicBezTo>
                  <a:cubicBezTo>
                    <a:pt x="2111" y="55129"/>
                    <a:pt x="1347" y="54095"/>
                    <a:pt x="808" y="52883"/>
                  </a:cubicBezTo>
                  <a:cubicBezTo>
                    <a:pt x="269" y="51670"/>
                    <a:pt x="0" y="50323"/>
                    <a:pt x="0" y="48842"/>
                  </a:cubicBezTo>
                  <a:cubicBezTo>
                    <a:pt x="0" y="45967"/>
                    <a:pt x="853" y="43340"/>
                    <a:pt x="2560" y="40960"/>
                  </a:cubicBezTo>
                  <a:cubicBezTo>
                    <a:pt x="4267" y="38580"/>
                    <a:pt x="6849" y="37074"/>
                    <a:pt x="10307" y="36445"/>
                  </a:cubicBezTo>
                  <a:cubicBezTo>
                    <a:pt x="7298" y="33886"/>
                    <a:pt x="4828" y="31034"/>
                    <a:pt x="2897" y="27890"/>
                  </a:cubicBezTo>
                  <a:cubicBezTo>
                    <a:pt x="966" y="24747"/>
                    <a:pt x="0" y="21580"/>
                    <a:pt x="0" y="18392"/>
                  </a:cubicBezTo>
                  <a:cubicBezTo>
                    <a:pt x="0" y="13092"/>
                    <a:pt x="2066" y="8713"/>
                    <a:pt x="6198" y="5255"/>
                  </a:cubicBezTo>
                  <a:cubicBezTo>
                    <a:pt x="10285" y="1752"/>
                    <a:pt x="15562" y="0"/>
                    <a:pt x="22029" y="0"/>
                  </a:cubicBezTo>
                  <a:moveTo>
                    <a:pt x="15966" y="9970"/>
                  </a:moveTo>
                  <a:cubicBezTo>
                    <a:pt x="11879" y="9970"/>
                    <a:pt x="8713" y="10757"/>
                    <a:pt x="6467" y="12329"/>
                  </a:cubicBezTo>
                  <a:cubicBezTo>
                    <a:pt x="4177" y="13855"/>
                    <a:pt x="3032" y="16010"/>
                    <a:pt x="3032" y="18796"/>
                  </a:cubicBezTo>
                  <a:cubicBezTo>
                    <a:pt x="3032" y="22254"/>
                    <a:pt x="4783" y="25982"/>
                    <a:pt x="8286" y="29978"/>
                  </a:cubicBezTo>
                  <a:cubicBezTo>
                    <a:pt x="11610" y="33930"/>
                    <a:pt x="14821" y="36310"/>
                    <a:pt x="17920" y="37120"/>
                  </a:cubicBezTo>
                  <a:lnTo>
                    <a:pt x="44934" y="43923"/>
                  </a:lnTo>
                  <a:lnTo>
                    <a:pt x="47157" y="44328"/>
                  </a:lnTo>
                  <a:cubicBezTo>
                    <a:pt x="47426" y="44328"/>
                    <a:pt x="47965" y="44260"/>
                    <a:pt x="48774" y="44125"/>
                  </a:cubicBezTo>
                  <a:cubicBezTo>
                    <a:pt x="49537" y="43945"/>
                    <a:pt x="50548" y="43609"/>
                    <a:pt x="51805" y="43115"/>
                  </a:cubicBezTo>
                  <a:cubicBezTo>
                    <a:pt x="53063" y="42576"/>
                    <a:pt x="54253" y="41948"/>
                    <a:pt x="55376" y="41228"/>
                  </a:cubicBezTo>
                  <a:cubicBezTo>
                    <a:pt x="56453" y="40465"/>
                    <a:pt x="57397" y="39409"/>
                    <a:pt x="58205" y="38062"/>
                  </a:cubicBezTo>
                  <a:cubicBezTo>
                    <a:pt x="59013" y="36670"/>
                    <a:pt x="59418" y="35121"/>
                    <a:pt x="59418" y="33414"/>
                  </a:cubicBezTo>
                  <a:cubicBezTo>
                    <a:pt x="59418" y="30674"/>
                    <a:pt x="58205" y="27823"/>
                    <a:pt x="55780" y="24859"/>
                  </a:cubicBezTo>
                  <a:cubicBezTo>
                    <a:pt x="53355" y="21849"/>
                    <a:pt x="49852" y="19221"/>
                    <a:pt x="45271" y="16977"/>
                  </a:cubicBezTo>
                  <a:cubicBezTo>
                    <a:pt x="42306" y="15585"/>
                    <a:pt x="37636" y="14080"/>
                    <a:pt x="31258" y="12462"/>
                  </a:cubicBezTo>
                  <a:cubicBezTo>
                    <a:pt x="24836" y="10801"/>
                    <a:pt x="19739" y="9970"/>
                    <a:pt x="15966" y="9970"/>
                  </a:cubicBezTo>
                  <a:close/>
                </a:path>
              </a:pathLst>
            </a:custGeom>
            <a:solidFill>
              <a:srgbClr val="000000"/>
            </a:solidFill>
            <a:ln w="1437" cap="flat">
              <a:noFill/>
              <a:prstDash val="solid"/>
              <a:miter/>
            </a:ln>
          </p:spPr>
          <p:txBody>
            <a:bodyPr rtlCol="0" anchor="ctr"/>
            <a:lstStyle/>
            <a:p>
              <a:endParaRPr lang="de-DE"/>
            </a:p>
          </p:txBody>
        </p:sp>
        <p:sp>
          <p:nvSpPr>
            <p:cNvPr id="329" name="Freeform 328">
              <a:extLst>
                <a:ext uri="{FF2B5EF4-FFF2-40B4-BE49-F238E27FC236}">
                  <a16:creationId xmlns:a16="http://schemas.microsoft.com/office/drawing/2014/main" id="{FE2EA29C-DEE1-B819-9337-AA295BF3D4E7}"/>
                </a:ext>
              </a:extLst>
            </p:cNvPr>
            <p:cNvSpPr/>
            <p:nvPr/>
          </p:nvSpPr>
          <p:spPr>
            <a:xfrm>
              <a:off x="4583515" y="2793531"/>
              <a:ext cx="137968" cy="31998"/>
            </a:xfrm>
            <a:custGeom>
              <a:avLst/>
              <a:gdLst>
                <a:gd name="connsiteX0" fmla="*/ 68984 w 137968"/>
                <a:gd name="connsiteY0" fmla="*/ 31999 h 31998"/>
                <a:gd name="connsiteX1" fmla="*/ 26879 w 137968"/>
                <a:gd name="connsiteY1" fmla="*/ 23309 h 31998"/>
                <a:gd name="connsiteX2" fmla="*/ 12396 w 137968"/>
                <a:gd name="connsiteY2" fmla="*/ 14415 h 31998"/>
                <a:gd name="connsiteX3" fmla="*/ 2897 w 137968"/>
                <a:gd name="connsiteY3" fmla="*/ 5793 h 31998"/>
                <a:gd name="connsiteX4" fmla="*/ 0 w 137968"/>
                <a:gd name="connsiteY4" fmla="*/ 1414 h 31998"/>
                <a:gd name="connsiteX5" fmla="*/ 1347 w 137968"/>
                <a:gd name="connsiteY5" fmla="*/ 0 h 31998"/>
                <a:gd name="connsiteX6" fmla="*/ 3705 w 137968"/>
                <a:gd name="connsiteY6" fmla="*/ 1818 h 31998"/>
                <a:gd name="connsiteX7" fmla="*/ 68984 w 137968"/>
                <a:gd name="connsiteY7" fmla="*/ 23982 h 31998"/>
                <a:gd name="connsiteX8" fmla="*/ 133522 w 137968"/>
                <a:gd name="connsiteY8" fmla="*/ 2357 h 31998"/>
                <a:gd name="connsiteX9" fmla="*/ 136621 w 137968"/>
                <a:gd name="connsiteY9" fmla="*/ 0 h 31998"/>
                <a:gd name="connsiteX10" fmla="*/ 137968 w 137968"/>
                <a:gd name="connsiteY10" fmla="*/ 1414 h 31998"/>
                <a:gd name="connsiteX11" fmla="*/ 135206 w 137968"/>
                <a:gd name="connsiteY11" fmla="*/ 5659 h 31998"/>
                <a:gd name="connsiteX12" fmla="*/ 126111 w 137968"/>
                <a:gd name="connsiteY12" fmla="*/ 14079 h 31998"/>
                <a:gd name="connsiteX13" fmla="*/ 112031 w 137968"/>
                <a:gd name="connsiteY13" fmla="*/ 22904 h 31998"/>
                <a:gd name="connsiteX14" fmla="*/ 68984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68984" y="31999"/>
                  </a:moveTo>
                  <a:cubicBezTo>
                    <a:pt x="53445" y="31999"/>
                    <a:pt x="39410" y="29103"/>
                    <a:pt x="26879" y="23309"/>
                  </a:cubicBezTo>
                  <a:cubicBezTo>
                    <a:pt x="21625" y="20838"/>
                    <a:pt x="16797" y="17874"/>
                    <a:pt x="12396" y="14415"/>
                  </a:cubicBezTo>
                  <a:cubicBezTo>
                    <a:pt x="7994" y="10957"/>
                    <a:pt x="4828" y="8084"/>
                    <a:pt x="2897" y="5793"/>
                  </a:cubicBezTo>
                  <a:cubicBezTo>
                    <a:pt x="966" y="3502"/>
                    <a:pt x="0" y="2042"/>
                    <a:pt x="0" y="1414"/>
                  </a:cubicBezTo>
                  <a:cubicBezTo>
                    <a:pt x="0" y="515"/>
                    <a:pt x="449" y="45"/>
                    <a:pt x="1347" y="0"/>
                  </a:cubicBezTo>
                  <a:cubicBezTo>
                    <a:pt x="1796" y="0"/>
                    <a:pt x="2583" y="605"/>
                    <a:pt x="3705" y="1818"/>
                  </a:cubicBezTo>
                  <a:cubicBezTo>
                    <a:pt x="18795" y="16639"/>
                    <a:pt x="40555" y="24026"/>
                    <a:pt x="68984" y="23982"/>
                  </a:cubicBezTo>
                  <a:cubicBezTo>
                    <a:pt x="97502" y="23982"/>
                    <a:pt x="119015" y="16774"/>
                    <a:pt x="133522" y="2357"/>
                  </a:cubicBezTo>
                  <a:cubicBezTo>
                    <a:pt x="135093" y="785"/>
                    <a:pt x="136126" y="0"/>
                    <a:pt x="136621" y="0"/>
                  </a:cubicBezTo>
                  <a:cubicBezTo>
                    <a:pt x="137520" y="0"/>
                    <a:pt x="137968" y="472"/>
                    <a:pt x="137968" y="1414"/>
                  </a:cubicBezTo>
                  <a:cubicBezTo>
                    <a:pt x="137968" y="2042"/>
                    <a:pt x="137048" y="3457"/>
                    <a:pt x="135206" y="5659"/>
                  </a:cubicBezTo>
                  <a:cubicBezTo>
                    <a:pt x="133363" y="7859"/>
                    <a:pt x="130332" y="10666"/>
                    <a:pt x="126111" y="14079"/>
                  </a:cubicBezTo>
                  <a:cubicBezTo>
                    <a:pt x="121889" y="17491"/>
                    <a:pt x="117196" y="20434"/>
                    <a:pt x="112031" y="22904"/>
                  </a:cubicBezTo>
                  <a:cubicBezTo>
                    <a:pt x="99501" y="28967"/>
                    <a:pt x="85152" y="31999"/>
                    <a:pt x="68984" y="31999"/>
                  </a:cubicBezTo>
                  <a:close/>
                </a:path>
              </a:pathLst>
            </a:custGeom>
            <a:solidFill>
              <a:srgbClr val="000000"/>
            </a:solidFill>
            <a:ln w="1437" cap="flat">
              <a:noFill/>
              <a:prstDash val="solid"/>
              <a:miter/>
            </a:ln>
          </p:spPr>
          <p:txBody>
            <a:bodyPr rtlCol="0" anchor="ctr"/>
            <a:lstStyle/>
            <a:p>
              <a:endParaRPr lang="de-DE"/>
            </a:p>
          </p:txBody>
        </p:sp>
        <p:sp>
          <p:nvSpPr>
            <p:cNvPr id="330" name="Freeform 329">
              <a:extLst>
                <a:ext uri="{FF2B5EF4-FFF2-40B4-BE49-F238E27FC236}">
                  <a16:creationId xmlns:a16="http://schemas.microsoft.com/office/drawing/2014/main" id="{0B4FBA24-BC4E-A6C7-7216-ACD6C63A4B26}"/>
                </a:ext>
              </a:extLst>
            </p:cNvPr>
            <p:cNvSpPr/>
            <p:nvPr/>
          </p:nvSpPr>
          <p:spPr>
            <a:xfrm>
              <a:off x="4626023" y="2714333"/>
              <a:ext cx="62516" cy="68714"/>
            </a:xfrm>
            <a:custGeom>
              <a:avLst/>
              <a:gdLst>
                <a:gd name="connsiteX0" fmla="*/ 9095 w 62516"/>
                <a:gd name="connsiteY0" fmla="*/ 0 h 68714"/>
                <a:gd name="connsiteX1" fmla="*/ 15023 w 62516"/>
                <a:gd name="connsiteY1" fmla="*/ 2358 h 68714"/>
                <a:gd name="connsiteX2" fmla="*/ 17111 w 62516"/>
                <a:gd name="connsiteY2" fmla="*/ 7410 h 68714"/>
                <a:gd name="connsiteX3" fmla="*/ 15629 w 62516"/>
                <a:gd name="connsiteY3" fmla="*/ 11318 h 68714"/>
                <a:gd name="connsiteX4" fmla="*/ 12261 w 62516"/>
                <a:gd name="connsiteY4" fmla="*/ 12665 h 68714"/>
                <a:gd name="connsiteX5" fmla="*/ 7478 w 62516"/>
                <a:gd name="connsiteY5" fmla="*/ 10778 h 68714"/>
                <a:gd name="connsiteX6" fmla="*/ 4783 w 62516"/>
                <a:gd name="connsiteY6" fmla="*/ 6063 h 68714"/>
                <a:gd name="connsiteX7" fmla="*/ 3032 w 62516"/>
                <a:gd name="connsiteY7" fmla="*/ 12934 h 68714"/>
                <a:gd name="connsiteX8" fmla="*/ 4446 w 62516"/>
                <a:gd name="connsiteY8" fmla="*/ 17988 h 68714"/>
                <a:gd name="connsiteX9" fmla="*/ 7680 w 62516"/>
                <a:gd name="connsiteY9" fmla="*/ 21692 h 68714"/>
                <a:gd name="connsiteX10" fmla="*/ 12126 w 62516"/>
                <a:gd name="connsiteY10" fmla="*/ 24252 h 68714"/>
                <a:gd name="connsiteX11" fmla="*/ 16236 w 62516"/>
                <a:gd name="connsiteY11" fmla="*/ 25868 h 68714"/>
                <a:gd name="connsiteX12" fmla="*/ 19334 w 62516"/>
                <a:gd name="connsiteY12" fmla="*/ 26610 h 68714"/>
                <a:gd name="connsiteX13" fmla="*/ 38197 w 62516"/>
                <a:gd name="connsiteY13" fmla="*/ 31326 h 68714"/>
                <a:gd name="connsiteX14" fmla="*/ 50323 w 62516"/>
                <a:gd name="connsiteY14" fmla="*/ 33617 h 68714"/>
                <a:gd name="connsiteX15" fmla="*/ 56858 w 62516"/>
                <a:gd name="connsiteY15" fmla="*/ 31730 h 68714"/>
                <a:gd name="connsiteX16" fmla="*/ 59418 w 62516"/>
                <a:gd name="connsiteY16" fmla="*/ 26071 h 68714"/>
                <a:gd name="connsiteX17" fmla="*/ 59014 w 62516"/>
                <a:gd name="connsiteY17" fmla="*/ 22904 h 68714"/>
                <a:gd name="connsiteX18" fmla="*/ 57329 w 62516"/>
                <a:gd name="connsiteY18" fmla="*/ 19065 h 68714"/>
                <a:gd name="connsiteX19" fmla="*/ 54163 w 62516"/>
                <a:gd name="connsiteY19" fmla="*/ 14888 h 68714"/>
                <a:gd name="connsiteX20" fmla="*/ 48908 w 62516"/>
                <a:gd name="connsiteY20" fmla="*/ 10914 h 68714"/>
                <a:gd name="connsiteX21" fmla="*/ 41363 w 62516"/>
                <a:gd name="connsiteY21" fmla="*/ 7679 h 68714"/>
                <a:gd name="connsiteX22" fmla="*/ 39881 w 62516"/>
                <a:gd name="connsiteY22" fmla="*/ 5928 h 68714"/>
                <a:gd name="connsiteX23" fmla="*/ 41229 w 62516"/>
                <a:gd name="connsiteY23" fmla="*/ 4244 h 68714"/>
                <a:gd name="connsiteX24" fmla="*/ 44799 w 62516"/>
                <a:gd name="connsiteY24" fmla="*/ 5187 h 68714"/>
                <a:gd name="connsiteX25" fmla="*/ 50256 w 62516"/>
                <a:gd name="connsiteY25" fmla="*/ 8017 h 68714"/>
                <a:gd name="connsiteX26" fmla="*/ 56049 w 62516"/>
                <a:gd name="connsiteY26" fmla="*/ 12395 h 68714"/>
                <a:gd name="connsiteX27" fmla="*/ 60630 w 62516"/>
                <a:gd name="connsiteY27" fmla="*/ 18593 h 68714"/>
                <a:gd name="connsiteX28" fmla="*/ 62517 w 62516"/>
                <a:gd name="connsiteY28" fmla="*/ 26340 h 68714"/>
                <a:gd name="connsiteX29" fmla="*/ 59418 w 62516"/>
                <a:gd name="connsiteY29" fmla="*/ 35974 h 68714"/>
                <a:gd name="connsiteX30" fmla="*/ 52007 w 62516"/>
                <a:gd name="connsiteY30" fmla="*/ 41228 h 68714"/>
                <a:gd name="connsiteX31" fmla="*/ 53422 w 62516"/>
                <a:gd name="connsiteY31" fmla="*/ 42037 h 68714"/>
                <a:gd name="connsiteX32" fmla="*/ 56049 w 62516"/>
                <a:gd name="connsiteY32" fmla="*/ 43923 h 68714"/>
                <a:gd name="connsiteX33" fmla="*/ 59148 w 62516"/>
                <a:gd name="connsiteY33" fmla="*/ 46820 h 68714"/>
                <a:gd name="connsiteX34" fmla="*/ 61439 w 62516"/>
                <a:gd name="connsiteY34" fmla="*/ 50795 h 68714"/>
                <a:gd name="connsiteX35" fmla="*/ 62517 w 62516"/>
                <a:gd name="connsiteY35" fmla="*/ 55713 h 68714"/>
                <a:gd name="connsiteX36" fmla="*/ 61573 w 62516"/>
                <a:gd name="connsiteY36" fmla="*/ 61843 h 68714"/>
                <a:gd name="connsiteX37" fmla="*/ 58475 w 62516"/>
                <a:gd name="connsiteY37" fmla="*/ 66693 h 68714"/>
                <a:gd name="connsiteX38" fmla="*/ 53355 w 62516"/>
                <a:gd name="connsiteY38" fmla="*/ 68715 h 68714"/>
                <a:gd name="connsiteX39" fmla="*/ 47763 w 62516"/>
                <a:gd name="connsiteY39" fmla="*/ 66491 h 68714"/>
                <a:gd name="connsiteX40" fmla="*/ 45405 w 62516"/>
                <a:gd name="connsiteY40" fmla="*/ 61101 h 68714"/>
                <a:gd name="connsiteX41" fmla="*/ 46551 w 62516"/>
                <a:gd name="connsiteY41" fmla="*/ 57598 h 68714"/>
                <a:gd name="connsiteX42" fmla="*/ 50188 w 62516"/>
                <a:gd name="connsiteY42" fmla="*/ 55982 h 68714"/>
                <a:gd name="connsiteX43" fmla="*/ 55039 w 62516"/>
                <a:gd name="connsiteY43" fmla="*/ 57869 h 68714"/>
                <a:gd name="connsiteX44" fmla="*/ 57666 w 62516"/>
                <a:gd name="connsiteY44" fmla="*/ 62449 h 68714"/>
                <a:gd name="connsiteX45" fmla="*/ 59418 w 62516"/>
                <a:gd name="connsiteY45" fmla="*/ 55578 h 68714"/>
                <a:gd name="connsiteX46" fmla="*/ 55510 w 62516"/>
                <a:gd name="connsiteY46" fmla="*/ 47628 h 68714"/>
                <a:gd name="connsiteX47" fmla="*/ 45069 w 62516"/>
                <a:gd name="connsiteY47" fmla="*/ 42441 h 68714"/>
                <a:gd name="connsiteX48" fmla="*/ 22366 w 62516"/>
                <a:gd name="connsiteY48" fmla="*/ 36648 h 68714"/>
                <a:gd name="connsiteX49" fmla="*/ 12261 w 62516"/>
                <a:gd name="connsiteY49" fmla="*/ 35030 h 68714"/>
                <a:gd name="connsiteX50" fmla="*/ 7478 w 62516"/>
                <a:gd name="connsiteY50" fmla="*/ 35772 h 68714"/>
                <a:gd name="connsiteX51" fmla="*/ 4648 w 62516"/>
                <a:gd name="connsiteY51" fmla="*/ 37793 h 68714"/>
                <a:gd name="connsiteX52" fmla="*/ 3368 w 62516"/>
                <a:gd name="connsiteY52" fmla="*/ 40151 h 68714"/>
                <a:gd name="connsiteX53" fmla="*/ 3032 w 62516"/>
                <a:gd name="connsiteY53" fmla="*/ 42441 h 68714"/>
                <a:gd name="connsiteX54" fmla="*/ 3840 w 62516"/>
                <a:gd name="connsiteY54" fmla="*/ 46752 h 68714"/>
                <a:gd name="connsiteX55" fmla="*/ 6535 w 62516"/>
                <a:gd name="connsiteY55" fmla="*/ 51670 h 68714"/>
                <a:gd name="connsiteX56" fmla="*/ 12126 w 62516"/>
                <a:gd name="connsiteY56" fmla="*/ 56790 h 68714"/>
                <a:gd name="connsiteX57" fmla="*/ 21086 w 62516"/>
                <a:gd name="connsiteY57" fmla="*/ 60968 h 68714"/>
                <a:gd name="connsiteX58" fmla="*/ 22635 w 62516"/>
                <a:gd name="connsiteY58" fmla="*/ 62785 h 68714"/>
                <a:gd name="connsiteX59" fmla="*/ 21221 w 62516"/>
                <a:gd name="connsiteY59" fmla="*/ 64403 h 68714"/>
                <a:gd name="connsiteX60" fmla="*/ 17718 w 62516"/>
                <a:gd name="connsiteY60" fmla="*/ 63527 h 68714"/>
                <a:gd name="connsiteX61" fmla="*/ 12261 w 62516"/>
                <a:gd name="connsiteY61" fmla="*/ 60697 h 68714"/>
                <a:gd name="connsiteX62" fmla="*/ 6535 w 62516"/>
                <a:gd name="connsiteY62" fmla="*/ 56251 h 68714"/>
                <a:gd name="connsiteX63" fmla="*/ 1886 w 62516"/>
                <a:gd name="connsiteY63" fmla="*/ 49986 h 68714"/>
                <a:gd name="connsiteX64" fmla="*/ 0 w 62516"/>
                <a:gd name="connsiteY64" fmla="*/ 42172 h 68714"/>
                <a:gd name="connsiteX65" fmla="*/ 404 w 62516"/>
                <a:gd name="connsiteY65" fmla="*/ 38601 h 68714"/>
                <a:gd name="connsiteX66" fmla="*/ 1752 w 62516"/>
                <a:gd name="connsiteY66" fmla="*/ 34626 h 68714"/>
                <a:gd name="connsiteX67" fmla="*/ 4985 w 62516"/>
                <a:gd name="connsiteY67" fmla="*/ 30450 h 68714"/>
                <a:gd name="connsiteX68" fmla="*/ 10442 w 62516"/>
                <a:gd name="connsiteY68" fmla="*/ 27283 h 68714"/>
                <a:gd name="connsiteX69" fmla="*/ 7410 w 62516"/>
                <a:gd name="connsiteY69" fmla="*/ 25398 h 68714"/>
                <a:gd name="connsiteX70" fmla="*/ 4109 w 62516"/>
                <a:gd name="connsiteY70" fmla="*/ 22500 h 68714"/>
                <a:gd name="connsiteX71" fmla="*/ 1145 w 62516"/>
                <a:gd name="connsiteY71" fmla="*/ 18189 h 68714"/>
                <a:gd name="connsiteX72" fmla="*/ 0 w 62516"/>
                <a:gd name="connsiteY72" fmla="*/ 12800 h 68714"/>
                <a:gd name="connsiteX73" fmla="*/ 741 w 62516"/>
                <a:gd name="connsiteY73" fmla="*/ 7343 h 68714"/>
                <a:gd name="connsiteX74" fmla="*/ 3638 w 62516"/>
                <a:gd name="connsiteY74" fmla="*/ 2358 h 68714"/>
                <a:gd name="connsiteX75" fmla="*/ 9095 w 62516"/>
                <a:gd name="connsiteY75" fmla="*/ 0 h 6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2516" h="68714">
                  <a:moveTo>
                    <a:pt x="9095" y="0"/>
                  </a:moveTo>
                  <a:cubicBezTo>
                    <a:pt x="11610" y="0"/>
                    <a:pt x="13586" y="787"/>
                    <a:pt x="15023" y="2358"/>
                  </a:cubicBezTo>
                  <a:cubicBezTo>
                    <a:pt x="16415" y="3930"/>
                    <a:pt x="17111" y="5614"/>
                    <a:pt x="17111" y="7410"/>
                  </a:cubicBezTo>
                  <a:cubicBezTo>
                    <a:pt x="17111" y="9117"/>
                    <a:pt x="16617" y="10419"/>
                    <a:pt x="15629" y="11318"/>
                  </a:cubicBezTo>
                  <a:cubicBezTo>
                    <a:pt x="14641" y="12217"/>
                    <a:pt x="13518" y="12665"/>
                    <a:pt x="12261" y="12665"/>
                  </a:cubicBezTo>
                  <a:cubicBezTo>
                    <a:pt x="10554" y="12665"/>
                    <a:pt x="8960" y="12037"/>
                    <a:pt x="7478" y="10778"/>
                  </a:cubicBezTo>
                  <a:cubicBezTo>
                    <a:pt x="5996" y="9522"/>
                    <a:pt x="5097" y="7950"/>
                    <a:pt x="4783" y="6063"/>
                  </a:cubicBezTo>
                  <a:cubicBezTo>
                    <a:pt x="3615" y="7905"/>
                    <a:pt x="3032" y="10195"/>
                    <a:pt x="3032" y="12934"/>
                  </a:cubicBezTo>
                  <a:cubicBezTo>
                    <a:pt x="3032" y="14730"/>
                    <a:pt x="3503" y="16416"/>
                    <a:pt x="4446" y="17988"/>
                  </a:cubicBezTo>
                  <a:cubicBezTo>
                    <a:pt x="5390" y="19513"/>
                    <a:pt x="6467" y="20749"/>
                    <a:pt x="7680" y="21692"/>
                  </a:cubicBezTo>
                  <a:cubicBezTo>
                    <a:pt x="8893" y="22591"/>
                    <a:pt x="10375" y="23444"/>
                    <a:pt x="12126" y="24252"/>
                  </a:cubicBezTo>
                  <a:cubicBezTo>
                    <a:pt x="13833" y="25015"/>
                    <a:pt x="15203" y="25555"/>
                    <a:pt x="16236" y="25868"/>
                  </a:cubicBezTo>
                  <a:cubicBezTo>
                    <a:pt x="17224" y="26137"/>
                    <a:pt x="18256" y="26385"/>
                    <a:pt x="19334" y="26610"/>
                  </a:cubicBezTo>
                  <a:lnTo>
                    <a:pt x="38197" y="31326"/>
                  </a:lnTo>
                  <a:cubicBezTo>
                    <a:pt x="44170" y="32853"/>
                    <a:pt x="48212" y="33617"/>
                    <a:pt x="50323" y="33617"/>
                  </a:cubicBezTo>
                  <a:cubicBezTo>
                    <a:pt x="52928" y="33617"/>
                    <a:pt x="55106" y="32988"/>
                    <a:pt x="56858" y="31730"/>
                  </a:cubicBezTo>
                  <a:cubicBezTo>
                    <a:pt x="58564" y="30472"/>
                    <a:pt x="59418" y="28586"/>
                    <a:pt x="59418" y="26071"/>
                  </a:cubicBezTo>
                  <a:cubicBezTo>
                    <a:pt x="59418" y="25083"/>
                    <a:pt x="59283" y="24027"/>
                    <a:pt x="59014" y="22904"/>
                  </a:cubicBezTo>
                  <a:cubicBezTo>
                    <a:pt x="58699" y="21781"/>
                    <a:pt x="58138" y="20501"/>
                    <a:pt x="57329" y="19065"/>
                  </a:cubicBezTo>
                  <a:cubicBezTo>
                    <a:pt x="56476" y="17582"/>
                    <a:pt x="55421" y="16190"/>
                    <a:pt x="54163" y="14888"/>
                  </a:cubicBezTo>
                  <a:cubicBezTo>
                    <a:pt x="52861" y="13541"/>
                    <a:pt x="51109" y="12215"/>
                    <a:pt x="48908" y="10914"/>
                  </a:cubicBezTo>
                  <a:cubicBezTo>
                    <a:pt x="46708" y="9611"/>
                    <a:pt x="44193" y="8532"/>
                    <a:pt x="41363" y="7679"/>
                  </a:cubicBezTo>
                  <a:cubicBezTo>
                    <a:pt x="40375" y="7410"/>
                    <a:pt x="39881" y="6827"/>
                    <a:pt x="39881" y="5928"/>
                  </a:cubicBezTo>
                  <a:cubicBezTo>
                    <a:pt x="39881" y="4805"/>
                    <a:pt x="40330" y="4244"/>
                    <a:pt x="41229" y="4244"/>
                  </a:cubicBezTo>
                  <a:cubicBezTo>
                    <a:pt x="41992" y="4244"/>
                    <a:pt x="43182" y="4559"/>
                    <a:pt x="44799" y="5187"/>
                  </a:cubicBezTo>
                  <a:cubicBezTo>
                    <a:pt x="46371" y="5771"/>
                    <a:pt x="48190" y="6714"/>
                    <a:pt x="50256" y="8017"/>
                  </a:cubicBezTo>
                  <a:cubicBezTo>
                    <a:pt x="52277" y="9274"/>
                    <a:pt x="54208" y="10734"/>
                    <a:pt x="56049" y="12395"/>
                  </a:cubicBezTo>
                  <a:cubicBezTo>
                    <a:pt x="57846" y="14057"/>
                    <a:pt x="59373" y="16124"/>
                    <a:pt x="60630" y="18593"/>
                  </a:cubicBezTo>
                  <a:cubicBezTo>
                    <a:pt x="61888" y="21064"/>
                    <a:pt x="62517" y="23646"/>
                    <a:pt x="62517" y="26340"/>
                  </a:cubicBezTo>
                  <a:cubicBezTo>
                    <a:pt x="62517" y="30203"/>
                    <a:pt x="61484" y="33414"/>
                    <a:pt x="59418" y="35974"/>
                  </a:cubicBezTo>
                  <a:cubicBezTo>
                    <a:pt x="57352" y="38533"/>
                    <a:pt x="54882" y="40285"/>
                    <a:pt x="52007" y="41228"/>
                  </a:cubicBezTo>
                  <a:cubicBezTo>
                    <a:pt x="52412" y="41453"/>
                    <a:pt x="52883" y="41722"/>
                    <a:pt x="53422" y="42037"/>
                  </a:cubicBezTo>
                  <a:cubicBezTo>
                    <a:pt x="53961" y="42352"/>
                    <a:pt x="54837" y="42980"/>
                    <a:pt x="56049" y="43923"/>
                  </a:cubicBezTo>
                  <a:cubicBezTo>
                    <a:pt x="57217" y="44822"/>
                    <a:pt x="58250" y="45787"/>
                    <a:pt x="59148" y="46820"/>
                  </a:cubicBezTo>
                  <a:cubicBezTo>
                    <a:pt x="60002" y="47854"/>
                    <a:pt x="60765" y="49178"/>
                    <a:pt x="61439" y="50795"/>
                  </a:cubicBezTo>
                  <a:cubicBezTo>
                    <a:pt x="62157" y="52366"/>
                    <a:pt x="62517" y="54006"/>
                    <a:pt x="62517" y="55713"/>
                  </a:cubicBezTo>
                  <a:cubicBezTo>
                    <a:pt x="62517" y="57869"/>
                    <a:pt x="62202" y="59912"/>
                    <a:pt x="61573" y="61843"/>
                  </a:cubicBezTo>
                  <a:cubicBezTo>
                    <a:pt x="60945" y="63729"/>
                    <a:pt x="59912" y="65345"/>
                    <a:pt x="58475" y="66693"/>
                  </a:cubicBezTo>
                  <a:cubicBezTo>
                    <a:pt x="57037" y="68040"/>
                    <a:pt x="55331" y="68715"/>
                    <a:pt x="53355" y="68715"/>
                  </a:cubicBezTo>
                  <a:cubicBezTo>
                    <a:pt x="51154" y="68715"/>
                    <a:pt x="49290" y="67974"/>
                    <a:pt x="47763" y="66491"/>
                  </a:cubicBezTo>
                  <a:cubicBezTo>
                    <a:pt x="46191" y="64964"/>
                    <a:pt x="45405" y="63168"/>
                    <a:pt x="45405" y="61101"/>
                  </a:cubicBezTo>
                  <a:cubicBezTo>
                    <a:pt x="45405" y="59800"/>
                    <a:pt x="45787" y="58632"/>
                    <a:pt x="46551" y="57598"/>
                  </a:cubicBezTo>
                  <a:cubicBezTo>
                    <a:pt x="47314" y="56521"/>
                    <a:pt x="48527" y="55982"/>
                    <a:pt x="50188" y="55982"/>
                  </a:cubicBezTo>
                  <a:cubicBezTo>
                    <a:pt x="52030" y="55982"/>
                    <a:pt x="53647" y="56610"/>
                    <a:pt x="55039" y="57869"/>
                  </a:cubicBezTo>
                  <a:cubicBezTo>
                    <a:pt x="56431" y="59125"/>
                    <a:pt x="57307" y="60653"/>
                    <a:pt x="57666" y="62449"/>
                  </a:cubicBezTo>
                  <a:cubicBezTo>
                    <a:pt x="58834" y="60608"/>
                    <a:pt x="59418" y="58317"/>
                    <a:pt x="59418" y="55578"/>
                  </a:cubicBezTo>
                  <a:cubicBezTo>
                    <a:pt x="59418" y="52614"/>
                    <a:pt x="58115" y="49963"/>
                    <a:pt x="55510" y="47628"/>
                  </a:cubicBezTo>
                  <a:cubicBezTo>
                    <a:pt x="52906" y="45293"/>
                    <a:pt x="49425" y="43564"/>
                    <a:pt x="45069" y="42441"/>
                  </a:cubicBezTo>
                  <a:cubicBezTo>
                    <a:pt x="34604" y="39657"/>
                    <a:pt x="27037" y="37725"/>
                    <a:pt x="22366" y="36648"/>
                  </a:cubicBezTo>
                  <a:cubicBezTo>
                    <a:pt x="17650" y="35570"/>
                    <a:pt x="14282" y="35030"/>
                    <a:pt x="12261" y="35030"/>
                  </a:cubicBezTo>
                  <a:cubicBezTo>
                    <a:pt x="10374" y="35030"/>
                    <a:pt x="8780" y="35278"/>
                    <a:pt x="7478" y="35772"/>
                  </a:cubicBezTo>
                  <a:cubicBezTo>
                    <a:pt x="6175" y="36266"/>
                    <a:pt x="5232" y="36940"/>
                    <a:pt x="4648" y="37793"/>
                  </a:cubicBezTo>
                  <a:cubicBezTo>
                    <a:pt x="4020" y="38601"/>
                    <a:pt x="3593" y="39388"/>
                    <a:pt x="3368" y="40151"/>
                  </a:cubicBezTo>
                  <a:cubicBezTo>
                    <a:pt x="3144" y="40869"/>
                    <a:pt x="3032" y="41633"/>
                    <a:pt x="3032" y="42441"/>
                  </a:cubicBezTo>
                  <a:cubicBezTo>
                    <a:pt x="3032" y="43788"/>
                    <a:pt x="3301" y="45226"/>
                    <a:pt x="3840" y="46752"/>
                  </a:cubicBezTo>
                  <a:cubicBezTo>
                    <a:pt x="4379" y="48235"/>
                    <a:pt x="5277" y="49874"/>
                    <a:pt x="6535" y="51670"/>
                  </a:cubicBezTo>
                  <a:cubicBezTo>
                    <a:pt x="7747" y="53422"/>
                    <a:pt x="9611" y="55129"/>
                    <a:pt x="12126" y="56790"/>
                  </a:cubicBezTo>
                  <a:cubicBezTo>
                    <a:pt x="14641" y="58451"/>
                    <a:pt x="17628" y="59844"/>
                    <a:pt x="21086" y="60968"/>
                  </a:cubicBezTo>
                  <a:cubicBezTo>
                    <a:pt x="22119" y="61192"/>
                    <a:pt x="22635" y="61797"/>
                    <a:pt x="22635" y="62785"/>
                  </a:cubicBezTo>
                  <a:cubicBezTo>
                    <a:pt x="22590" y="63864"/>
                    <a:pt x="22119" y="64403"/>
                    <a:pt x="21221" y="64403"/>
                  </a:cubicBezTo>
                  <a:cubicBezTo>
                    <a:pt x="20457" y="64403"/>
                    <a:pt x="19289" y="64111"/>
                    <a:pt x="17718" y="63527"/>
                  </a:cubicBezTo>
                  <a:cubicBezTo>
                    <a:pt x="16101" y="62899"/>
                    <a:pt x="14282" y="61956"/>
                    <a:pt x="12261" y="60697"/>
                  </a:cubicBezTo>
                  <a:cubicBezTo>
                    <a:pt x="10240" y="59396"/>
                    <a:pt x="8331" y="57913"/>
                    <a:pt x="6535" y="56251"/>
                  </a:cubicBezTo>
                  <a:cubicBezTo>
                    <a:pt x="4693" y="54544"/>
                    <a:pt x="3144" y="52456"/>
                    <a:pt x="1886" y="49986"/>
                  </a:cubicBezTo>
                  <a:cubicBezTo>
                    <a:pt x="629" y="47471"/>
                    <a:pt x="0" y="44867"/>
                    <a:pt x="0" y="42172"/>
                  </a:cubicBezTo>
                  <a:cubicBezTo>
                    <a:pt x="0" y="40960"/>
                    <a:pt x="135" y="39769"/>
                    <a:pt x="404" y="38601"/>
                  </a:cubicBezTo>
                  <a:cubicBezTo>
                    <a:pt x="629" y="37389"/>
                    <a:pt x="1078" y="36063"/>
                    <a:pt x="1752" y="34626"/>
                  </a:cubicBezTo>
                  <a:cubicBezTo>
                    <a:pt x="2425" y="33144"/>
                    <a:pt x="3503" y="31751"/>
                    <a:pt x="4985" y="30450"/>
                  </a:cubicBezTo>
                  <a:cubicBezTo>
                    <a:pt x="6467" y="29147"/>
                    <a:pt x="8286" y="28092"/>
                    <a:pt x="10442" y="27283"/>
                  </a:cubicBezTo>
                  <a:cubicBezTo>
                    <a:pt x="9409" y="26744"/>
                    <a:pt x="8399" y="26116"/>
                    <a:pt x="7410" y="25398"/>
                  </a:cubicBezTo>
                  <a:cubicBezTo>
                    <a:pt x="6422" y="24634"/>
                    <a:pt x="5322" y="23668"/>
                    <a:pt x="4109" y="22500"/>
                  </a:cubicBezTo>
                  <a:cubicBezTo>
                    <a:pt x="2852" y="21288"/>
                    <a:pt x="1864" y="19850"/>
                    <a:pt x="1145" y="18189"/>
                  </a:cubicBezTo>
                  <a:cubicBezTo>
                    <a:pt x="382" y="16482"/>
                    <a:pt x="0" y="14686"/>
                    <a:pt x="0" y="12800"/>
                  </a:cubicBezTo>
                  <a:cubicBezTo>
                    <a:pt x="0" y="10958"/>
                    <a:pt x="247" y="9139"/>
                    <a:pt x="741" y="7343"/>
                  </a:cubicBezTo>
                  <a:cubicBezTo>
                    <a:pt x="1190" y="5547"/>
                    <a:pt x="2156" y="3884"/>
                    <a:pt x="3638" y="2358"/>
                  </a:cubicBezTo>
                  <a:cubicBezTo>
                    <a:pt x="5075" y="787"/>
                    <a:pt x="6894" y="0"/>
                    <a:pt x="9095" y="0"/>
                  </a:cubicBezTo>
                  <a:close/>
                </a:path>
              </a:pathLst>
            </a:custGeom>
            <a:solidFill>
              <a:srgbClr val="000000"/>
            </a:solidFill>
            <a:ln w="1437" cap="flat">
              <a:noFill/>
              <a:prstDash val="solid"/>
              <a:miter/>
            </a:ln>
          </p:spPr>
          <p:txBody>
            <a:bodyPr rtlCol="0" anchor="ctr"/>
            <a:lstStyle/>
            <a:p>
              <a:endParaRPr lang="de-DE"/>
            </a:p>
          </p:txBody>
        </p:sp>
        <p:sp>
          <p:nvSpPr>
            <p:cNvPr id="331" name="Freeform 330">
              <a:extLst>
                <a:ext uri="{FF2B5EF4-FFF2-40B4-BE49-F238E27FC236}">
                  <a16:creationId xmlns:a16="http://schemas.microsoft.com/office/drawing/2014/main" id="{31CEC6CF-CFA4-923E-7B72-528373DABEA2}"/>
                </a:ext>
              </a:extLst>
            </p:cNvPr>
            <p:cNvSpPr/>
            <p:nvPr/>
          </p:nvSpPr>
          <p:spPr>
            <a:xfrm>
              <a:off x="4583515" y="2669055"/>
              <a:ext cx="137968" cy="31998"/>
            </a:xfrm>
            <a:custGeom>
              <a:avLst/>
              <a:gdLst>
                <a:gd name="connsiteX0" fmla="*/ 136621 w 137968"/>
                <a:gd name="connsiteY0" fmla="*/ 31999 h 31998"/>
                <a:gd name="connsiteX1" fmla="*/ 134262 w 137968"/>
                <a:gd name="connsiteY1" fmla="*/ 30247 h 31998"/>
                <a:gd name="connsiteX2" fmla="*/ 68984 w 137968"/>
                <a:gd name="connsiteY2" fmla="*/ 8016 h 31998"/>
                <a:gd name="connsiteX3" fmla="*/ 4581 w 137968"/>
                <a:gd name="connsiteY3" fmla="*/ 29371 h 31998"/>
                <a:gd name="connsiteX4" fmla="*/ 1347 w 137968"/>
                <a:gd name="connsiteY4" fmla="*/ 31999 h 31998"/>
                <a:gd name="connsiteX5" fmla="*/ 0 w 137968"/>
                <a:gd name="connsiteY5" fmla="*/ 30651 h 31998"/>
                <a:gd name="connsiteX6" fmla="*/ 2762 w 137968"/>
                <a:gd name="connsiteY6" fmla="*/ 26408 h 31998"/>
                <a:gd name="connsiteX7" fmla="*/ 11857 w 137968"/>
                <a:gd name="connsiteY7" fmla="*/ 17986 h 31998"/>
                <a:gd name="connsiteX8" fmla="*/ 25936 w 137968"/>
                <a:gd name="connsiteY8" fmla="*/ 9095 h 31998"/>
                <a:gd name="connsiteX9" fmla="*/ 68984 w 137968"/>
                <a:gd name="connsiteY9" fmla="*/ 0 h 31998"/>
                <a:gd name="connsiteX10" fmla="*/ 111088 w 137968"/>
                <a:gd name="connsiteY10" fmla="*/ 8690 h 31998"/>
                <a:gd name="connsiteX11" fmla="*/ 125572 w 137968"/>
                <a:gd name="connsiteY11" fmla="*/ 17582 h 31998"/>
                <a:gd name="connsiteX12" fmla="*/ 135070 w 137968"/>
                <a:gd name="connsiteY12" fmla="*/ 26205 h 31998"/>
                <a:gd name="connsiteX13" fmla="*/ 137968 w 137968"/>
                <a:gd name="connsiteY13" fmla="*/ 30651 h 31998"/>
                <a:gd name="connsiteX14" fmla="*/ 136621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136621" y="31999"/>
                  </a:moveTo>
                  <a:cubicBezTo>
                    <a:pt x="136171" y="31999"/>
                    <a:pt x="135385" y="31415"/>
                    <a:pt x="134262" y="30247"/>
                  </a:cubicBezTo>
                  <a:cubicBezTo>
                    <a:pt x="119172" y="15426"/>
                    <a:pt x="97413" y="8016"/>
                    <a:pt x="68984" y="8016"/>
                  </a:cubicBezTo>
                  <a:cubicBezTo>
                    <a:pt x="40465" y="8016"/>
                    <a:pt x="18998" y="15134"/>
                    <a:pt x="4581" y="29371"/>
                  </a:cubicBezTo>
                  <a:cubicBezTo>
                    <a:pt x="2919" y="31123"/>
                    <a:pt x="1841" y="31999"/>
                    <a:pt x="1347" y="31999"/>
                  </a:cubicBezTo>
                  <a:cubicBezTo>
                    <a:pt x="449" y="31999"/>
                    <a:pt x="0" y="31550"/>
                    <a:pt x="0" y="30651"/>
                  </a:cubicBezTo>
                  <a:cubicBezTo>
                    <a:pt x="0" y="30023"/>
                    <a:pt x="921" y="28608"/>
                    <a:pt x="2762" y="26408"/>
                  </a:cubicBezTo>
                  <a:cubicBezTo>
                    <a:pt x="4603" y="24163"/>
                    <a:pt x="7635" y="21356"/>
                    <a:pt x="11857" y="17986"/>
                  </a:cubicBezTo>
                  <a:cubicBezTo>
                    <a:pt x="16078" y="14574"/>
                    <a:pt x="20771" y="11610"/>
                    <a:pt x="25936" y="9095"/>
                  </a:cubicBezTo>
                  <a:cubicBezTo>
                    <a:pt x="38466" y="3032"/>
                    <a:pt x="52816" y="0"/>
                    <a:pt x="68984" y="0"/>
                  </a:cubicBezTo>
                  <a:cubicBezTo>
                    <a:pt x="84523" y="0"/>
                    <a:pt x="98558" y="2896"/>
                    <a:pt x="111088" y="8690"/>
                  </a:cubicBezTo>
                  <a:cubicBezTo>
                    <a:pt x="116343" y="11160"/>
                    <a:pt x="121171" y="14124"/>
                    <a:pt x="125572" y="17582"/>
                  </a:cubicBezTo>
                  <a:cubicBezTo>
                    <a:pt x="129974" y="21041"/>
                    <a:pt x="133139" y="23914"/>
                    <a:pt x="135070" y="26205"/>
                  </a:cubicBezTo>
                  <a:cubicBezTo>
                    <a:pt x="137002" y="28496"/>
                    <a:pt x="137968" y="29977"/>
                    <a:pt x="137968" y="30651"/>
                  </a:cubicBezTo>
                  <a:cubicBezTo>
                    <a:pt x="137968" y="31550"/>
                    <a:pt x="137520" y="31999"/>
                    <a:pt x="136621" y="31999"/>
                  </a:cubicBezTo>
                  <a:close/>
                </a:path>
              </a:pathLst>
            </a:custGeom>
            <a:solidFill>
              <a:srgbClr val="000000"/>
            </a:solidFill>
            <a:ln w="1437" cap="flat">
              <a:noFill/>
              <a:prstDash val="solid"/>
              <a:miter/>
            </a:ln>
          </p:spPr>
          <p:txBody>
            <a:bodyPr rtlCol="0" anchor="ctr"/>
            <a:lstStyle/>
            <a:p>
              <a:endParaRPr lang="de-DE"/>
            </a:p>
          </p:txBody>
        </p:sp>
      </p:grpSp>
      <p:sp>
        <p:nvSpPr>
          <p:cNvPr id="332" name="Freeform 331">
            <a:extLst>
              <a:ext uri="{FF2B5EF4-FFF2-40B4-BE49-F238E27FC236}">
                <a16:creationId xmlns:a16="http://schemas.microsoft.com/office/drawing/2014/main" id="{FAD4DA0F-6D42-0FBC-52BB-72D2E5C97754}"/>
              </a:ext>
            </a:extLst>
          </p:cNvPr>
          <p:cNvSpPr/>
          <p:nvPr/>
        </p:nvSpPr>
        <p:spPr>
          <a:xfrm>
            <a:off x="4989958" y="1879432"/>
            <a:ext cx="2962369" cy="1802236"/>
          </a:xfrm>
          <a:custGeom>
            <a:avLst/>
            <a:gdLst>
              <a:gd name="connsiteX0" fmla="*/ 0 w 2962369"/>
              <a:gd name="connsiteY0" fmla="*/ 0 h 1802236"/>
              <a:gd name="connsiteX1" fmla="*/ 2962 w 2962369"/>
              <a:gd name="connsiteY1" fmla="*/ 17933 h 1802236"/>
              <a:gd name="connsiteX2" fmla="*/ 5925 w 2962369"/>
              <a:gd name="connsiteY2" fmla="*/ 35688 h 1802236"/>
              <a:gd name="connsiteX3" fmla="*/ 8887 w 2962369"/>
              <a:gd name="connsiteY3" fmla="*/ 53267 h 1802236"/>
              <a:gd name="connsiteX4" fmla="*/ 11850 w 2962369"/>
              <a:gd name="connsiteY4" fmla="*/ 70671 h 1802236"/>
              <a:gd name="connsiteX5" fmla="*/ 14812 w 2962369"/>
              <a:gd name="connsiteY5" fmla="*/ 87900 h 1802236"/>
              <a:gd name="connsiteX6" fmla="*/ 17775 w 2962369"/>
              <a:gd name="connsiteY6" fmla="*/ 104959 h 1802236"/>
              <a:gd name="connsiteX7" fmla="*/ 20737 w 2962369"/>
              <a:gd name="connsiteY7" fmla="*/ 121848 h 1802236"/>
              <a:gd name="connsiteX8" fmla="*/ 23700 w 2962369"/>
              <a:gd name="connsiteY8" fmla="*/ 138568 h 1802236"/>
              <a:gd name="connsiteX9" fmla="*/ 26662 w 2962369"/>
              <a:gd name="connsiteY9" fmla="*/ 155124 h 1802236"/>
              <a:gd name="connsiteX10" fmla="*/ 29625 w 2962369"/>
              <a:gd name="connsiteY10" fmla="*/ 171514 h 1802236"/>
              <a:gd name="connsiteX11" fmla="*/ 32586 w 2962369"/>
              <a:gd name="connsiteY11" fmla="*/ 187741 h 1802236"/>
              <a:gd name="connsiteX12" fmla="*/ 35548 w 2962369"/>
              <a:gd name="connsiteY12" fmla="*/ 203806 h 1802236"/>
              <a:gd name="connsiteX13" fmla="*/ 38510 w 2962369"/>
              <a:gd name="connsiteY13" fmla="*/ 219711 h 1802236"/>
              <a:gd name="connsiteX14" fmla="*/ 41473 w 2962369"/>
              <a:gd name="connsiteY14" fmla="*/ 235458 h 1802236"/>
              <a:gd name="connsiteX15" fmla="*/ 44435 w 2962369"/>
              <a:gd name="connsiteY15" fmla="*/ 251050 h 1802236"/>
              <a:gd name="connsiteX16" fmla="*/ 47398 w 2962369"/>
              <a:gd name="connsiteY16" fmla="*/ 266485 h 1802236"/>
              <a:gd name="connsiteX17" fmla="*/ 50360 w 2962369"/>
              <a:gd name="connsiteY17" fmla="*/ 281766 h 1802236"/>
              <a:gd name="connsiteX18" fmla="*/ 53323 w 2962369"/>
              <a:gd name="connsiteY18" fmla="*/ 296896 h 1802236"/>
              <a:gd name="connsiteX19" fmla="*/ 56285 w 2962369"/>
              <a:gd name="connsiteY19" fmla="*/ 311875 h 1802236"/>
              <a:gd name="connsiteX20" fmla="*/ 59248 w 2962369"/>
              <a:gd name="connsiteY20" fmla="*/ 326706 h 1802236"/>
              <a:gd name="connsiteX21" fmla="*/ 62210 w 2962369"/>
              <a:gd name="connsiteY21" fmla="*/ 341389 h 1802236"/>
              <a:gd name="connsiteX22" fmla="*/ 65173 w 2962369"/>
              <a:gd name="connsiteY22" fmla="*/ 355925 h 1802236"/>
              <a:gd name="connsiteX23" fmla="*/ 68135 w 2962369"/>
              <a:gd name="connsiteY23" fmla="*/ 370317 h 1802236"/>
              <a:gd name="connsiteX24" fmla="*/ 71098 w 2962369"/>
              <a:gd name="connsiteY24" fmla="*/ 384566 h 1802236"/>
              <a:gd name="connsiteX25" fmla="*/ 74060 w 2962369"/>
              <a:gd name="connsiteY25" fmla="*/ 398672 h 1802236"/>
              <a:gd name="connsiteX26" fmla="*/ 77021 w 2962369"/>
              <a:gd name="connsiteY26" fmla="*/ 412639 h 1802236"/>
              <a:gd name="connsiteX27" fmla="*/ 79983 w 2962369"/>
              <a:gd name="connsiteY27" fmla="*/ 426466 h 1802236"/>
              <a:gd name="connsiteX28" fmla="*/ 82946 w 2962369"/>
              <a:gd name="connsiteY28" fmla="*/ 440157 h 1802236"/>
              <a:gd name="connsiteX29" fmla="*/ 85908 w 2962369"/>
              <a:gd name="connsiteY29" fmla="*/ 453711 h 1802236"/>
              <a:gd name="connsiteX30" fmla="*/ 88871 w 2962369"/>
              <a:gd name="connsiteY30" fmla="*/ 467129 h 1802236"/>
              <a:gd name="connsiteX31" fmla="*/ 91833 w 2962369"/>
              <a:gd name="connsiteY31" fmla="*/ 480414 h 1802236"/>
              <a:gd name="connsiteX32" fmla="*/ 94796 w 2962369"/>
              <a:gd name="connsiteY32" fmla="*/ 493569 h 1802236"/>
              <a:gd name="connsiteX33" fmla="*/ 97758 w 2962369"/>
              <a:gd name="connsiteY33" fmla="*/ 506590 h 1802236"/>
              <a:gd name="connsiteX34" fmla="*/ 100721 w 2962369"/>
              <a:gd name="connsiteY34" fmla="*/ 519483 h 1802236"/>
              <a:gd name="connsiteX35" fmla="*/ 103683 w 2962369"/>
              <a:gd name="connsiteY35" fmla="*/ 532247 h 1802236"/>
              <a:gd name="connsiteX36" fmla="*/ 106646 w 2962369"/>
              <a:gd name="connsiteY36" fmla="*/ 544885 h 1802236"/>
              <a:gd name="connsiteX37" fmla="*/ 109608 w 2962369"/>
              <a:gd name="connsiteY37" fmla="*/ 557397 h 1802236"/>
              <a:gd name="connsiteX38" fmla="*/ 112570 w 2962369"/>
              <a:gd name="connsiteY38" fmla="*/ 569784 h 1802236"/>
              <a:gd name="connsiteX39" fmla="*/ 115533 w 2962369"/>
              <a:gd name="connsiteY39" fmla="*/ 582048 h 1802236"/>
              <a:gd name="connsiteX40" fmla="*/ 118495 w 2962369"/>
              <a:gd name="connsiteY40" fmla="*/ 594190 h 1802236"/>
              <a:gd name="connsiteX41" fmla="*/ 121458 w 2962369"/>
              <a:gd name="connsiteY41" fmla="*/ 606211 h 1802236"/>
              <a:gd name="connsiteX42" fmla="*/ 124419 w 2962369"/>
              <a:gd name="connsiteY42" fmla="*/ 618113 h 1802236"/>
              <a:gd name="connsiteX43" fmla="*/ 127381 w 2962369"/>
              <a:gd name="connsiteY43" fmla="*/ 629895 h 1802236"/>
              <a:gd name="connsiteX44" fmla="*/ 130344 w 2962369"/>
              <a:gd name="connsiteY44" fmla="*/ 641562 h 1802236"/>
              <a:gd name="connsiteX45" fmla="*/ 133306 w 2962369"/>
              <a:gd name="connsiteY45" fmla="*/ 653111 h 1802236"/>
              <a:gd name="connsiteX46" fmla="*/ 136269 w 2962369"/>
              <a:gd name="connsiteY46" fmla="*/ 664545 h 1802236"/>
              <a:gd name="connsiteX47" fmla="*/ 139231 w 2962369"/>
              <a:gd name="connsiteY47" fmla="*/ 675867 h 1802236"/>
              <a:gd name="connsiteX48" fmla="*/ 142194 w 2962369"/>
              <a:gd name="connsiteY48" fmla="*/ 687076 h 1802236"/>
              <a:gd name="connsiteX49" fmla="*/ 145156 w 2962369"/>
              <a:gd name="connsiteY49" fmla="*/ 698172 h 1802236"/>
              <a:gd name="connsiteX50" fmla="*/ 148118 w 2962369"/>
              <a:gd name="connsiteY50" fmla="*/ 709159 h 1802236"/>
              <a:gd name="connsiteX51" fmla="*/ 151081 w 2962369"/>
              <a:gd name="connsiteY51" fmla="*/ 720035 h 1802236"/>
              <a:gd name="connsiteX52" fmla="*/ 154043 w 2962369"/>
              <a:gd name="connsiteY52" fmla="*/ 730805 h 1802236"/>
              <a:gd name="connsiteX53" fmla="*/ 157006 w 2962369"/>
              <a:gd name="connsiteY53" fmla="*/ 741467 h 1802236"/>
              <a:gd name="connsiteX54" fmla="*/ 159968 w 2962369"/>
              <a:gd name="connsiteY54" fmla="*/ 752023 h 1802236"/>
              <a:gd name="connsiteX55" fmla="*/ 162931 w 2962369"/>
              <a:gd name="connsiteY55" fmla="*/ 762473 h 1802236"/>
              <a:gd name="connsiteX56" fmla="*/ 165893 w 2962369"/>
              <a:gd name="connsiteY56" fmla="*/ 772820 h 1802236"/>
              <a:gd name="connsiteX57" fmla="*/ 168854 w 2962369"/>
              <a:gd name="connsiteY57" fmla="*/ 783064 h 1802236"/>
              <a:gd name="connsiteX58" fmla="*/ 171817 w 2962369"/>
              <a:gd name="connsiteY58" fmla="*/ 793205 h 1802236"/>
              <a:gd name="connsiteX59" fmla="*/ 174779 w 2962369"/>
              <a:gd name="connsiteY59" fmla="*/ 803246 h 1802236"/>
              <a:gd name="connsiteX60" fmla="*/ 177742 w 2962369"/>
              <a:gd name="connsiteY60" fmla="*/ 813187 h 1802236"/>
              <a:gd name="connsiteX61" fmla="*/ 180704 w 2962369"/>
              <a:gd name="connsiteY61" fmla="*/ 823030 h 1802236"/>
              <a:gd name="connsiteX62" fmla="*/ 183667 w 2962369"/>
              <a:gd name="connsiteY62" fmla="*/ 832773 h 1802236"/>
              <a:gd name="connsiteX63" fmla="*/ 186629 w 2962369"/>
              <a:gd name="connsiteY63" fmla="*/ 842421 h 1802236"/>
              <a:gd name="connsiteX64" fmla="*/ 189591 w 2962369"/>
              <a:gd name="connsiteY64" fmla="*/ 851971 h 1802236"/>
              <a:gd name="connsiteX65" fmla="*/ 192554 w 2962369"/>
              <a:gd name="connsiteY65" fmla="*/ 861428 h 1802236"/>
              <a:gd name="connsiteX66" fmla="*/ 195516 w 2962369"/>
              <a:gd name="connsiteY66" fmla="*/ 870790 h 1802236"/>
              <a:gd name="connsiteX67" fmla="*/ 198479 w 2962369"/>
              <a:gd name="connsiteY67" fmla="*/ 880058 h 1802236"/>
              <a:gd name="connsiteX68" fmla="*/ 201441 w 2962369"/>
              <a:gd name="connsiteY68" fmla="*/ 889235 h 1802236"/>
              <a:gd name="connsiteX69" fmla="*/ 204404 w 2962369"/>
              <a:gd name="connsiteY69" fmla="*/ 898321 h 1802236"/>
              <a:gd name="connsiteX70" fmla="*/ 207366 w 2962369"/>
              <a:gd name="connsiteY70" fmla="*/ 907316 h 1802236"/>
              <a:gd name="connsiteX71" fmla="*/ 210329 w 2962369"/>
              <a:gd name="connsiteY71" fmla="*/ 916222 h 1802236"/>
              <a:gd name="connsiteX72" fmla="*/ 213291 w 2962369"/>
              <a:gd name="connsiteY72" fmla="*/ 925039 h 1802236"/>
              <a:gd name="connsiteX73" fmla="*/ 216252 w 2962369"/>
              <a:gd name="connsiteY73" fmla="*/ 933768 h 1802236"/>
              <a:gd name="connsiteX74" fmla="*/ 219215 w 2962369"/>
              <a:gd name="connsiteY74" fmla="*/ 942410 h 1802236"/>
              <a:gd name="connsiteX75" fmla="*/ 222177 w 2962369"/>
              <a:gd name="connsiteY75" fmla="*/ 950966 h 1802236"/>
              <a:gd name="connsiteX76" fmla="*/ 225139 w 2962369"/>
              <a:gd name="connsiteY76" fmla="*/ 959436 h 1802236"/>
              <a:gd name="connsiteX77" fmla="*/ 228102 w 2962369"/>
              <a:gd name="connsiteY77" fmla="*/ 967823 h 1802236"/>
              <a:gd name="connsiteX78" fmla="*/ 231064 w 2962369"/>
              <a:gd name="connsiteY78" fmla="*/ 976127 h 1802236"/>
              <a:gd name="connsiteX79" fmla="*/ 234027 w 2962369"/>
              <a:gd name="connsiteY79" fmla="*/ 984348 h 1802236"/>
              <a:gd name="connsiteX80" fmla="*/ 236989 w 2962369"/>
              <a:gd name="connsiteY80" fmla="*/ 992486 h 1802236"/>
              <a:gd name="connsiteX81" fmla="*/ 239952 w 2962369"/>
              <a:gd name="connsiteY81" fmla="*/ 1000546 h 1802236"/>
              <a:gd name="connsiteX82" fmla="*/ 242914 w 2962369"/>
              <a:gd name="connsiteY82" fmla="*/ 1008523 h 1802236"/>
              <a:gd name="connsiteX83" fmla="*/ 245877 w 2962369"/>
              <a:gd name="connsiteY83" fmla="*/ 1016422 h 1802236"/>
              <a:gd name="connsiteX84" fmla="*/ 248839 w 2962369"/>
              <a:gd name="connsiteY84" fmla="*/ 1024241 h 1802236"/>
              <a:gd name="connsiteX85" fmla="*/ 251802 w 2962369"/>
              <a:gd name="connsiteY85" fmla="*/ 1031984 h 1802236"/>
              <a:gd name="connsiteX86" fmla="*/ 254764 w 2962369"/>
              <a:gd name="connsiteY86" fmla="*/ 1039649 h 1802236"/>
              <a:gd name="connsiteX87" fmla="*/ 257726 w 2962369"/>
              <a:gd name="connsiteY87" fmla="*/ 1047237 h 1802236"/>
              <a:gd name="connsiteX88" fmla="*/ 260689 w 2962369"/>
              <a:gd name="connsiteY88" fmla="*/ 1054750 h 1802236"/>
              <a:gd name="connsiteX89" fmla="*/ 263650 w 2962369"/>
              <a:gd name="connsiteY89" fmla="*/ 1062189 h 1802236"/>
              <a:gd name="connsiteX90" fmla="*/ 266612 w 2962369"/>
              <a:gd name="connsiteY90" fmla="*/ 1069554 h 1802236"/>
              <a:gd name="connsiteX91" fmla="*/ 269575 w 2962369"/>
              <a:gd name="connsiteY91" fmla="*/ 1076845 h 1802236"/>
              <a:gd name="connsiteX92" fmla="*/ 272537 w 2962369"/>
              <a:gd name="connsiteY92" fmla="*/ 1084062 h 1802236"/>
              <a:gd name="connsiteX93" fmla="*/ 275500 w 2962369"/>
              <a:gd name="connsiteY93" fmla="*/ 1091210 h 1802236"/>
              <a:gd name="connsiteX94" fmla="*/ 278462 w 2962369"/>
              <a:gd name="connsiteY94" fmla="*/ 1098285 h 1802236"/>
              <a:gd name="connsiteX95" fmla="*/ 281425 w 2962369"/>
              <a:gd name="connsiteY95" fmla="*/ 1105291 h 1802236"/>
              <a:gd name="connsiteX96" fmla="*/ 284387 w 2962369"/>
              <a:gd name="connsiteY96" fmla="*/ 1112226 h 1802236"/>
              <a:gd name="connsiteX97" fmla="*/ 287350 w 2962369"/>
              <a:gd name="connsiteY97" fmla="*/ 1119093 h 1802236"/>
              <a:gd name="connsiteX98" fmla="*/ 290312 w 2962369"/>
              <a:gd name="connsiteY98" fmla="*/ 1125891 h 1802236"/>
              <a:gd name="connsiteX99" fmla="*/ 293275 w 2962369"/>
              <a:gd name="connsiteY99" fmla="*/ 1132622 h 1802236"/>
              <a:gd name="connsiteX100" fmla="*/ 296237 w 2962369"/>
              <a:gd name="connsiteY100" fmla="*/ 1139285 h 1802236"/>
              <a:gd name="connsiteX101" fmla="*/ 299199 w 2962369"/>
              <a:gd name="connsiteY101" fmla="*/ 1145883 h 1802236"/>
              <a:gd name="connsiteX102" fmla="*/ 302162 w 2962369"/>
              <a:gd name="connsiteY102" fmla="*/ 1152415 h 1802236"/>
              <a:gd name="connsiteX103" fmla="*/ 305124 w 2962369"/>
              <a:gd name="connsiteY103" fmla="*/ 1158882 h 1802236"/>
              <a:gd name="connsiteX104" fmla="*/ 308085 w 2962369"/>
              <a:gd name="connsiteY104" fmla="*/ 1165284 h 1802236"/>
              <a:gd name="connsiteX105" fmla="*/ 311048 w 2962369"/>
              <a:gd name="connsiteY105" fmla="*/ 1171622 h 1802236"/>
              <a:gd name="connsiteX106" fmla="*/ 314010 w 2962369"/>
              <a:gd name="connsiteY106" fmla="*/ 1177897 h 1802236"/>
              <a:gd name="connsiteX107" fmla="*/ 316973 w 2962369"/>
              <a:gd name="connsiteY107" fmla="*/ 1184111 h 1802236"/>
              <a:gd name="connsiteX108" fmla="*/ 319935 w 2962369"/>
              <a:gd name="connsiteY108" fmla="*/ 1190262 h 1802236"/>
              <a:gd name="connsiteX109" fmla="*/ 322898 w 2962369"/>
              <a:gd name="connsiteY109" fmla="*/ 1196352 h 1802236"/>
              <a:gd name="connsiteX110" fmla="*/ 325860 w 2962369"/>
              <a:gd name="connsiteY110" fmla="*/ 1202382 h 1802236"/>
              <a:gd name="connsiteX111" fmla="*/ 328823 w 2962369"/>
              <a:gd name="connsiteY111" fmla="*/ 1208352 h 1802236"/>
              <a:gd name="connsiteX112" fmla="*/ 331785 w 2962369"/>
              <a:gd name="connsiteY112" fmla="*/ 1214261 h 1802236"/>
              <a:gd name="connsiteX113" fmla="*/ 334747 w 2962369"/>
              <a:gd name="connsiteY113" fmla="*/ 1220112 h 1802236"/>
              <a:gd name="connsiteX114" fmla="*/ 337710 w 2962369"/>
              <a:gd name="connsiteY114" fmla="*/ 1225906 h 1802236"/>
              <a:gd name="connsiteX115" fmla="*/ 340672 w 2962369"/>
              <a:gd name="connsiteY115" fmla="*/ 1231642 h 1802236"/>
              <a:gd name="connsiteX116" fmla="*/ 343635 w 2962369"/>
              <a:gd name="connsiteY116" fmla="*/ 1237319 h 1802236"/>
              <a:gd name="connsiteX117" fmla="*/ 346597 w 2962369"/>
              <a:gd name="connsiteY117" fmla="*/ 1242942 h 1802236"/>
              <a:gd name="connsiteX118" fmla="*/ 349560 w 2962369"/>
              <a:gd name="connsiteY118" fmla="*/ 1248507 h 1802236"/>
              <a:gd name="connsiteX119" fmla="*/ 352522 w 2962369"/>
              <a:gd name="connsiteY119" fmla="*/ 1254018 h 1802236"/>
              <a:gd name="connsiteX120" fmla="*/ 355483 w 2962369"/>
              <a:gd name="connsiteY120" fmla="*/ 1259474 h 1802236"/>
              <a:gd name="connsiteX121" fmla="*/ 358446 w 2962369"/>
              <a:gd name="connsiteY121" fmla="*/ 1264876 h 1802236"/>
              <a:gd name="connsiteX122" fmla="*/ 361408 w 2962369"/>
              <a:gd name="connsiteY122" fmla="*/ 1270223 h 1802236"/>
              <a:gd name="connsiteX123" fmla="*/ 364371 w 2962369"/>
              <a:gd name="connsiteY123" fmla="*/ 1275518 h 1802236"/>
              <a:gd name="connsiteX124" fmla="*/ 367333 w 2962369"/>
              <a:gd name="connsiteY124" fmla="*/ 1280759 h 1802236"/>
              <a:gd name="connsiteX125" fmla="*/ 370296 w 2962369"/>
              <a:gd name="connsiteY125" fmla="*/ 1285949 h 1802236"/>
              <a:gd name="connsiteX126" fmla="*/ 373258 w 2962369"/>
              <a:gd name="connsiteY126" fmla="*/ 1291086 h 1802236"/>
              <a:gd name="connsiteX127" fmla="*/ 376220 w 2962369"/>
              <a:gd name="connsiteY127" fmla="*/ 1296174 h 1802236"/>
              <a:gd name="connsiteX128" fmla="*/ 379183 w 2962369"/>
              <a:gd name="connsiteY128" fmla="*/ 1301210 h 1802236"/>
              <a:gd name="connsiteX129" fmla="*/ 382145 w 2962369"/>
              <a:gd name="connsiteY129" fmla="*/ 1306196 h 1802236"/>
              <a:gd name="connsiteX130" fmla="*/ 385108 w 2962369"/>
              <a:gd name="connsiteY130" fmla="*/ 1311133 h 1802236"/>
              <a:gd name="connsiteX131" fmla="*/ 388070 w 2962369"/>
              <a:gd name="connsiteY131" fmla="*/ 1316020 h 1802236"/>
              <a:gd name="connsiteX132" fmla="*/ 391033 w 2962369"/>
              <a:gd name="connsiteY132" fmla="*/ 1320852 h 1802236"/>
              <a:gd name="connsiteX133" fmla="*/ 393995 w 2962369"/>
              <a:gd name="connsiteY133" fmla="*/ 1325655 h 1802236"/>
              <a:gd name="connsiteX134" fmla="*/ 396958 w 2962369"/>
              <a:gd name="connsiteY134" fmla="*/ 1330386 h 1802236"/>
              <a:gd name="connsiteX135" fmla="*/ 399919 w 2962369"/>
              <a:gd name="connsiteY135" fmla="*/ 1335089 h 1802236"/>
              <a:gd name="connsiteX136" fmla="*/ 402881 w 2962369"/>
              <a:gd name="connsiteY136" fmla="*/ 1339734 h 1802236"/>
              <a:gd name="connsiteX137" fmla="*/ 405844 w 2962369"/>
              <a:gd name="connsiteY137" fmla="*/ 1344336 h 1802236"/>
              <a:gd name="connsiteX138" fmla="*/ 408806 w 2962369"/>
              <a:gd name="connsiteY138" fmla="*/ 1348894 h 1802236"/>
              <a:gd name="connsiteX139" fmla="*/ 411768 w 2962369"/>
              <a:gd name="connsiteY139" fmla="*/ 1353410 h 1802236"/>
              <a:gd name="connsiteX140" fmla="*/ 414731 w 2962369"/>
              <a:gd name="connsiteY140" fmla="*/ 1357882 h 1802236"/>
              <a:gd name="connsiteX141" fmla="*/ 417693 w 2962369"/>
              <a:gd name="connsiteY141" fmla="*/ 1362297 h 1802236"/>
              <a:gd name="connsiteX142" fmla="*/ 420656 w 2962369"/>
              <a:gd name="connsiteY142" fmla="*/ 1366669 h 1802236"/>
              <a:gd name="connsiteX143" fmla="*/ 423618 w 2962369"/>
              <a:gd name="connsiteY143" fmla="*/ 1371012 h 1802236"/>
              <a:gd name="connsiteX144" fmla="*/ 426581 w 2962369"/>
              <a:gd name="connsiteY144" fmla="*/ 1375298 h 1802236"/>
              <a:gd name="connsiteX145" fmla="*/ 429543 w 2962369"/>
              <a:gd name="connsiteY145" fmla="*/ 1379554 h 1802236"/>
              <a:gd name="connsiteX146" fmla="*/ 432506 w 2962369"/>
              <a:gd name="connsiteY146" fmla="*/ 1383754 h 1802236"/>
              <a:gd name="connsiteX147" fmla="*/ 435468 w 2962369"/>
              <a:gd name="connsiteY147" fmla="*/ 1387924 h 1802236"/>
              <a:gd name="connsiteX148" fmla="*/ 438431 w 2962369"/>
              <a:gd name="connsiteY148" fmla="*/ 1392051 h 1802236"/>
              <a:gd name="connsiteX149" fmla="*/ 441393 w 2962369"/>
              <a:gd name="connsiteY149" fmla="*/ 1396136 h 1802236"/>
              <a:gd name="connsiteX150" fmla="*/ 444355 w 2962369"/>
              <a:gd name="connsiteY150" fmla="*/ 1400177 h 1802236"/>
              <a:gd name="connsiteX151" fmla="*/ 447316 w 2962369"/>
              <a:gd name="connsiteY151" fmla="*/ 1404174 h 1802236"/>
              <a:gd name="connsiteX152" fmla="*/ 450279 w 2962369"/>
              <a:gd name="connsiteY152" fmla="*/ 1408129 h 1802236"/>
              <a:gd name="connsiteX153" fmla="*/ 453241 w 2962369"/>
              <a:gd name="connsiteY153" fmla="*/ 1412055 h 1802236"/>
              <a:gd name="connsiteX154" fmla="*/ 456204 w 2962369"/>
              <a:gd name="connsiteY154" fmla="*/ 1415938 h 1802236"/>
              <a:gd name="connsiteX155" fmla="*/ 459166 w 2962369"/>
              <a:gd name="connsiteY155" fmla="*/ 1419778 h 1802236"/>
              <a:gd name="connsiteX156" fmla="*/ 462129 w 2962369"/>
              <a:gd name="connsiteY156" fmla="*/ 1423589 h 1802236"/>
              <a:gd name="connsiteX157" fmla="*/ 465091 w 2962369"/>
              <a:gd name="connsiteY157" fmla="*/ 1427356 h 1802236"/>
              <a:gd name="connsiteX158" fmla="*/ 468054 w 2962369"/>
              <a:gd name="connsiteY158" fmla="*/ 1431095 h 1802236"/>
              <a:gd name="connsiteX159" fmla="*/ 471016 w 2962369"/>
              <a:gd name="connsiteY159" fmla="*/ 1434777 h 1802236"/>
              <a:gd name="connsiteX160" fmla="*/ 473979 w 2962369"/>
              <a:gd name="connsiteY160" fmla="*/ 1438444 h 1802236"/>
              <a:gd name="connsiteX161" fmla="*/ 476941 w 2962369"/>
              <a:gd name="connsiteY161" fmla="*/ 1442068 h 1802236"/>
              <a:gd name="connsiteX162" fmla="*/ 479904 w 2962369"/>
              <a:gd name="connsiteY162" fmla="*/ 1445649 h 1802236"/>
              <a:gd name="connsiteX163" fmla="*/ 482866 w 2962369"/>
              <a:gd name="connsiteY163" fmla="*/ 1449201 h 1802236"/>
              <a:gd name="connsiteX164" fmla="*/ 485828 w 2962369"/>
              <a:gd name="connsiteY164" fmla="*/ 1452710 h 1802236"/>
              <a:gd name="connsiteX165" fmla="*/ 488791 w 2962369"/>
              <a:gd name="connsiteY165" fmla="*/ 1456190 h 1802236"/>
              <a:gd name="connsiteX166" fmla="*/ 491752 w 2962369"/>
              <a:gd name="connsiteY166" fmla="*/ 1459627 h 1802236"/>
              <a:gd name="connsiteX167" fmla="*/ 494714 w 2962369"/>
              <a:gd name="connsiteY167" fmla="*/ 1463035 h 1802236"/>
              <a:gd name="connsiteX168" fmla="*/ 497677 w 2962369"/>
              <a:gd name="connsiteY168" fmla="*/ 1466415 h 1802236"/>
              <a:gd name="connsiteX169" fmla="*/ 500639 w 2962369"/>
              <a:gd name="connsiteY169" fmla="*/ 1469766 h 1802236"/>
              <a:gd name="connsiteX170" fmla="*/ 503602 w 2962369"/>
              <a:gd name="connsiteY170" fmla="*/ 1473073 h 1802236"/>
              <a:gd name="connsiteX171" fmla="*/ 506564 w 2962369"/>
              <a:gd name="connsiteY171" fmla="*/ 1476338 h 1802236"/>
              <a:gd name="connsiteX172" fmla="*/ 509527 w 2962369"/>
              <a:gd name="connsiteY172" fmla="*/ 1479588 h 1802236"/>
              <a:gd name="connsiteX173" fmla="*/ 512489 w 2962369"/>
              <a:gd name="connsiteY173" fmla="*/ 1482795 h 1802236"/>
              <a:gd name="connsiteX174" fmla="*/ 515452 w 2962369"/>
              <a:gd name="connsiteY174" fmla="*/ 1485973 h 1802236"/>
              <a:gd name="connsiteX175" fmla="*/ 518414 w 2962369"/>
              <a:gd name="connsiteY175" fmla="*/ 1489122 h 1802236"/>
              <a:gd name="connsiteX176" fmla="*/ 521376 w 2962369"/>
              <a:gd name="connsiteY176" fmla="*/ 1492243 h 1802236"/>
              <a:gd name="connsiteX177" fmla="*/ 524339 w 2962369"/>
              <a:gd name="connsiteY177" fmla="*/ 1495335 h 1802236"/>
              <a:gd name="connsiteX178" fmla="*/ 527301 w 2962369"/>
              <a:gd name="connsiteY178" fmla="*/ 1498383 h 1802236"/>
              <a:gd name="connsiteX179" fmla="*/ 530264 w 2962369"/>
              <a:gd name="connsiteY179" fmla="*/ 1501403 h 1802236"/>
              <a:gd name="connsiteX180" fmla="*/ 533226 w 2962369"/>
              <a:gd name="connsiteY180" fmla="*/ 1504395 h 1802236"/>
              <a:gd name="connsiteX181" fmla="*/ 536189 w 2962369"/>
              <a:gd name="connsiteY181" fmla="*/ 1507372 h 1802236"/>
              <a:gd name="connsiteX182" fmla="*/ 539150 w 2962369"/>
              <a:gd name="connsiteY182" fmla="*/ 1510305 h 1802236"/>
              <a:gd name="connsiteX183" fmla="*/ 542112 w 2962369"/>
              <a:gd name="connsiteY183" fmla="*/ 1513210 h 1802236"/>
              <a:gd name="connsiteX184" fmla="*/ 545075 w 2962369"/>
              <a:gd name="connsiteY184" fmla="*/ 1516086 h 1802236"/>
              <a:gd name="connsiteX185" fmla="*/ 548037 w 2962369"/>
              <a:gd name="connsiteY185" fmla="*/ 1518934 h 1802236"/>
              <a:gd name="connsiteX186" fmla="*/ 551000 w 2962369"/>
              <a:gd name="connsiteY186" fmla="*/ 1521752 h 1802236"/>
              <a:gd name="connsiteX187" fmla="*/ 553962 w 2962369"/>
              <a:gd name="connsiteY187" fmla="*/ 1524542 h 1802236"/>
              <a:gd name="connsiteX188" fmla="*/ 556925 w 2962369"/>
              <a:gd name="connsiteY188" fmla="*/ 1527303 h 1802236"/>
              <a:gd name="connsiteX189" fmla="*/ 559887 w 2962369"/>
              <a:gd name="connsiteY189" fmla="*/ 1530036 h 1802236"/>
              <a:gd name="connsiteX190" fmla="*/ 562849 w 2962369"/>
              <a:gd name="connsiteY190" fmla="*/ 1532754 h 1802236"/>
              <a:gd name="connsiteX191" fmla="*/ 565812 w 2962369"/>
              <a:gd name="connsiteY191" fmla="*/ 1535429 h 1802236"/>
              <a:gd name="connsiteX192" fmla="*/ 568774 w 2962369"/>
              <a:gd name="connsiteY192" fmla="*/ 1538089 h 1802236"/>
              <a:gd name="connsiteX193" fmla="*/ 571737 w 2962369"/>
              <a:gd name="connsiteY193" fmla="*/ 1540721 h 1802236"/>
              <a:gd name="connsiteX194" fmla="*/ 574699 w 2962369"/>
              <a:gd name="connsiteY194" fmla="*/ 1543324 h 1802236"/>
              <a:gd name="connsiteX195" fmla="*/ 577662 w 2962369"/>
              <a:gd name="connsiteY195" fmla="*/ 1545898 h 1802236"/>
              <a:gd name="connsiteX196" fmla="*/ 580624 w 2962369"/>
              <a:gd name="connsiteY196" fmla="*/ 1548458 h 1802236"/>
              <a:gd name="connsiteX197" fmla="*/ 583585 w 2962369"/>
              <a:gd name="connsiteY197" fmla="*/ 1550974 h 1802236"/>
              <a:gd name="connsiteX198" fmla="*/ 586548 w 2962369"/>
              <a:gd name="connsiteY198" fmla="*/ 1553476 h 1802236"/>
              <a:gd name="connsiteX199" fmla="*/ 589510 w 2962369"/>
              <a:gd name="connsiteY199" fmla="*/ 1555950 h 1802236"/>
              <a:gd name="connsiteX200" fmla="*/ 592473 w 2962369"/>
              <a:gd name="connsiteY200" fmla="*/ 1558409 h 1802236"/>
              <a:gd name="connsiteX201" fmla="*/ 595435 w 2962369"/>
              <a:gd name="connsiteY201" fmla="*/ 1560825 h 1802236"/>
              <a:gd name="connsiteX202" fmla="*/ 598397 w 2962369"/>
              <a:gd name="connsiteY202" fmla="*/ 1563241 h 1802236"/>
              <a:gd name="connsiteX203" fmla="*/ 601360 w 2962369"/>
              <a:gd name="connsiteY203" fmla="*/ 1565614 h 1802236"/>
              <a:gd name="connsiteX204" fmla="*/ 604322 w 2962369"/>
              <a:gd name="connsiteY204" fmla="*/ 1567972 h 1802236"/>
              <a:gd name="connsiteX205" fmla="*/ 607285 w 2962369"/>
              <a:gd name="connsiteY205" fmla="*/ 1570302 h 1802236"/>
              <a:gd name="connsiteX206" fmla="*/ 610247 w 2962369"/>
              <a:gd name="connsiteY206" fmla="*/ 1572603 h 1802236"/>
              <a:gd name="connsiteX207" fmla="*/ 613210 w 2962369"/>
              <a:gd name="connsiteY207" fmla="*/ 1574890 h 1802236"/>
              <a:gd name="connsiteX208" fmla="*/ 616172 w 2962369"/>
              <a:gd name="connsiteY208" fmla="*/ 1577162 h 1802236"/>
              <a:gd name="connsiteX209" fmla="*/ 619135 w 2962369"/>
              <a:gd name="connsiteY209" fmla="*/ 1579405 h 1802236"/>
              <a:gd name="connsiteX210" fmla="*/ 622097 w 2962369"/>
              <a:gd name="connsiteY210" fmla="*/ 1581620 h 1802236"/>
              <a:gd name="connsiteX211" fmla="*/ 625060 w 2962369"/>
              <a:gd name="connsiteY211" fmla="*/ 1583820 h 1802236"/>
              <a:gd name="connsiteX212" fmla="*/ 628022 w 2962369"/>
              <a:gd name="connsiteY212" fmla="*/ 1585992 h 1802236"/>
              <a:gd name="connsiteX213" fmla="*/ 630983 w 2962369"/>
              <a:gd name="connsiteY213" fmla="*/ 1588134 h 1802236"/>
              <a:gd name="connsiteX214" fmla="*/ 633945 w 2962369"/>
              <a:gd name="connsiteY214" fmla="*/ 1590277 h 1802236"/>
              <a:gd name="connsiteX215" fmla="*/ 636908 w 2962369"/>
              <a:gd name="connsiteY215" fmla="*/ 1592377 h 1802236"/>
              <a:gd name="connsiteX216" fmla="*/ 639870 w 2962369"/>
              <a:gd name="connsiteY216" fmla="*/ 1594476 h 1802236"/>
              <a:gd name="connsiteX217" fmla="*/ 642833 w 2962369"/>
              <a:gd name="connsiteY217" fmla="*/ 1596533 h 1802236"/>
              <a:gd name="connsiteX218" fmla="*/ 645795 w 2962369"/>
              <a:gd name="connsiteY218" fmla="*/ 1598589 h 1802236"/>
              <a:gd name="connsiteX219" fmla="*/ 648758 w 2962369"/>
              <a:gd name="connsiteY219" fmla="*/ 1600617 h 1802236"/>
              <a:gd name="connsiteX220" fmla="*/ 651720 w 2962369"/>
              <a:gd name="connsiteY220" fmla="*/ 1602616 h 1802236"/>
              <a:gd name="connsiteX221" fmla="*/ 654683 w 2962369"/>
              <a:gd name="connsiteY221" fmla="*/ 1604600 h 1802236"/>
              <a:gd name="connsiteX222" fmla="*/ 657645 w 2962369"/>
              <a:gd name="connsiteY222" fmla="*/ 1606571 h 1802236"/>
              <a:gd name="connsiteX223" fmla="*/ 660608 w 2962369"/>
              <a:gd name="connsiteY223" fmla="*/ 1608526 h 1802236"/>
              <a:gd name="connsiteX224" fmla="*/ 663570 w 2962369"/>
              <a:gd name="connsiteY224" fmla="*/ 1610453 h 1802236"/>
              <a:gd name="connsiteX225" fmla="*/ 666533 w 2962369"/>
              <a:gd name="connsiteY225" fmla="*/ 1612366 h 1802236"/>
              <a:gd name="connsiteX226" fmla="*/ 669495 w 2962369"/>
              <a:gd name="connsiteY226" fmla="*/ 1614250 h 1802236"/>
              <a:gd name="connsiteX227" fmla="*/ 672457 w 2962369"/>
              <a:gd name="connsiteY227" fmla="*/ 1616120 h 1802236"/>
              <a:gd name="connsiteX228" fmla="*/ 675420 w 2962369"/>
              <a:gd name="connsiteY228" fmla="*/ 1617975 h 1802236"/>
              <a:gd name="connsiteX229" fmla="*/ 678381 w 2962369"/>
              <a:gd name="connsiteY229" fmla="*/ 1619801 h 1802236"/>
              <a:gd name="connsiteX230" fmla="*/ 681343 w 2962369"/>
              <a:gd name="connsiteY230" fmla="*/ 1621627 h 1802236"/>
              <a:gd name="connsiteX231" fmla="*/ 684306 w 2962369"/>
              <a:gd name="connsiteY231" fmla="*/ 1623425 h 1802236"/>
              <a:gd name="connsiteX232" fmla="*/ 687268 w 2962369"/>
              <a:gd name="connsiteY232" fmla="*/ 1625208 h 1802236"/>
              <a:gd name="connsiteX233" fmla="*/ 690231 w 2962369"/>
              <a:gd name="connsiteY233" fmla="*/ 1626963 h 1802236"/>
              <a:gd name="connsiteX234" fmla="*/ 693193 w 2962369"/>
              <a:gd name="connsiteY234" fmla="*/ 1628703 h 1802236"/>
              <a:gd name="connsiteX235" fmla="*/ 696156 w 2962369"/>
              <a:gd name="connsiteY235" fmla="*/ 1630443 h 1802236"/>
              <a:gd name="connsiteX236" fmla="*/ 699118 w 2962369"/>
              <a:gd name="connsiteY236" fmla="*/ 1632154 h 1802236"/>
              <a:gd name="connsiteX237" fmla="*/ 702081 w 2962369"/>
              <a:gd name="connsiteY237" fmla="*/ 1633837 h 1802236"/>
              <a:gd name="connsiteX238" fmla="*/ 705043 w 2962369"/>
              <a:gd name="connsiteY238" fmla="*/ 1635519 h 1802236"/>
              <a:gd name="connsiteX239" fmla="*/ 708005 w 2962369"/>
              <a:gd name="connsiteY239" fmla="*/ 1637173 h 1802236"/>
              <a:gd name="connsiteX240" fmla="*/ 710968 w 2962369"/>
              <a:gd name="connsiteY240" fmla="*/ 1638827 h 1802236"/>
              <a:gd name="connsiteX241" fmla="*/ 713930 w 2962369"/>
              <a:gd name="connsiteY241" fmla="*/ 1640452 h 1802236"/>
              <a:gd name="connsiteX242" fmla="*/ 716893 w 2962369"/>
              <a:gd name="connsiteY242" fmla="*/ 1642063 h 1802236"/>
              <a:gd name="connsiteX243" fmla="*/ 719855 w 2962369"/>
              <a:gd name="connsiteY243" fmla="*/ 1643659 h 1802236"/>
              <a:gd name="connsiteX244" fmla="*/ 722816 w 2962369"/>
              <a:gd name="connsiteY244" fmla="*/ 1645226 h 1802236"/>
              <a:gd name="connsiteX245" fmla="*/ 725779 w 2962369"/>
              <a:gd name="connsiteY245" fmla="*/ 1646794 h 1802236"/>
              <a:gd name="connsiteX246" fmla="*/ 728741 w 2962369"/>
              <a:gd name="connsiteY246" fmla="*/ 1648347 h 1802236"/>
              <a:gd name="connsiteX247" fmla="*/ 731704 w 2962369"/>
              <a:gd name="connsiteY247" fmla="*/ 1649871 h 1802236"/>
              <a:gd name="connsiteX248" fmla="*/ 734666 w 2962369"/>
              <a:gd name="connsiteY248" fmla="*/ 1651396 h 1802236"/>
              <a:gd name="connsiteX249" fmla="*/ 737629 w 2962369"/>
              <a:gd name="connsiteY249" fmla="*/ 1652891 h 1802236"/>
              <a:gd name="connsiteX250" fmla="*/ 740591 w 2962369"/>
              <a:gd name="connsiteY250" fmla="*/ 1654373 h 1802236"/>
              <a:gd name="connsiteX251" fmla="*/ 743553 w 2962369"/>
              <a:gd name="connsiteY251" fmla="*/ 1655854 h 1802236"/>
              <a:gd name="connsiteX252" fmla="*/ 746516 w 2962369"/>
              <a:gd name="connsiteY252" fmla="*/ 1657306 h 1802236"/>
              <a:gd name="connsiteX253" fmla="*/ 749478 w 2962369"/>
              <a:gd name="connsiteY253" fmla="*/ 1658759 h 1802236"/>
              <a:gd name="connsiteX254" fmla="*/ 752441 w 2962369"/>
              <a:gd name="connsiteY254" fmla="*/ 1660183 h 1802236"/>
              <a:gd name="connsiteX255" fmla="*/ 755403 w 2962369"/>
              <a:gd name="connsiteY255" fmla="*/ 1661592 h 1802236"/>
              <a:gd name="connsiteX256" fmla="*/ 758366 w 2962369"/>
              <a:gd name="connsiteY256" fmla="*/ 1663001 h 1802236"/>
              <a:gd name="connsiteX257" fmla="*/ 761328 w 2962369"/>
              <a:gd name="connsiteY257" fmla="*/ 1664382 h 1802236"/>
              <a:gd name="connsiteX258" fmla="*/ 764291 w 2962369"/>
              <a:gd name="connsiteY258" fmla="*/ 1665748 h 1802236"/>
              <a:gd name="connsiteX259" fmla="*/ 767253 w 2962369"/>
              <a:gd name="connsiteY259" fmla="*/ 1667114 h 1802236"/>
              <a:gd name="connsiteX260" fmla="*/ 770214 w 2962369"/>
              <a:gd name="connsiteY260" fmla="*/ 1668452 h 1802236"/>
              <a:gd name="connsiteX261" fmla="*/ 773177 w 2962369"/>
              <a:gd name="connsiteY261" fmla="*/ 1669789 h 1802236"/>
              <a:gd name="connsiteX262" fmla="*/ 776139 w 2962369"/>
              <a:gd name="connsiteY262" fmla="*/ 1671112 h 1802236"/>
              <a:gd name="connsiteX263" fmla="*/ 779102 w 2962369"/>
              <a:gd name="connsiteY263" fmla="*/ 1672421 h 1802236"/>
              <a:gd name="connsiteX264" fmla="*/ 782064 w 2962369"/>
              <a:gd name="connsiteY264" fmla="*/ 1673701 h 1802236"/>
              <a:gd name="connsiteX265" fmla="*/ 785026 w 2962369"/>
              <a:gd name="connsiteY265" fmla="*/ 1674980 h 1802236"/>
              <a:gd name="connsiteX266" fmla="*/ 787989 w 2962369"/>
              <a:gd name="connsiteY266" fmla="*/ 1676260 h 1802236"/>
              <a:gd name="connsiteX267" fmla="*/ 790951 w 2962369"/>
              <a:gd name="connsiteY267" fmla="*/ 1677511 h 1802236"/>
              <a:gd name="connsiteX268" fmla="*/ 793914 w 2962369"/>
              <a:gd name="connsiteY268" fmla="*/ 1678748 h 1802236"/>
              <a:gd name="connsiteX269" fmla="*/ 796876 w 2962369"/>
              <a:gd name="connsiteY269" fmla="*/ 1679985 h 1802236"/>
              <a:gd name="connsiteX270" fmla="*/ 799839 w 2962369"/>
              <a:gd name="connsiteY270" fmla="*/ 1681193 h 1802236"/>
              <a:gd name="connsiteX271" fmla="*/ 802801 w 2962369"/>
              <a:gd name="connsiteY271" fmla="*/ 1682401 h 1802236"/>
              <a:gd name="connsiteX272" fmla="*/ 805764 w 2962369"/>
              <a:gd name="connsiteY272" fmla="*/ 1683595 h 1802236"/>
              <a:gd name="connsiteX273" fmla="*/ 808726 w 2962369"/>
              <a:gd name="connsiteY273" fmla="*/ 1684774 h 1802236"/>
              <a:gd name="connsiteX274" fmla="*/ 811688 w 2962369"/>
              <a:gd name="connsiteY274" fmla="*/ 1685953 h 1802236"/>
              <a:gd name="connsiteX275" fmla="*/ 814650 w 2962369"/>
              <a:gd name="connsiteY275" fmla="*/ 1687103 h 1802236"/>
              <a:gd name="connsiteX276" fmla="*/ 817612 w 2962369"/>
              <a:gd name="connsiteY276" fmla="*/ 1688254 h 1802236"/>
              <a:gd name="connsiteX277" fmla="*/ 820574 w 2962369"/>
              <a:gd name="connsiteY277" fmla="*/ 1689390 h 1802236"/>
              <a:gd name="connsiteX278" fmla="*/ 823537 w 2962369"/>
              <a:gd name="connsiteY278" fmla="*/ 1690512 h 1802236"/>
              <a:gd name="connsiteX279" fmla="*/ 826499 w 2962369"/>
              <a:gd name="connsiteY279" fmla="*/ 1691619 h 1802236"/>
              <a:gd name="connsiteX280" fmla="*/ 829462 w 2962369"/>
              <a:gd name="connsiteY280" fmla="*/ 1692726 h 1802236"/>
              <a:gd name="connsiteX281" fmla="*/ 832424 w 2962369"/>
              <a:gd name="connsiteY281" fmla="*/ 1693819 h 1802236"/>
              <a:gd name="connsiteX282" fmla="*/ 835387 w 2962369"/>
              <a:gd name="connsiteY282" fmla="*/ 1694898 h 1802236"/>
              <a:gd name="connsiteX283" fmla="*/ 838349 w 2962369"/>
              <a:gd name="connsiteY283" fmla="*/ 1695962 h 1802236"/>
              <a:gd name="connsiteX284" fmla="*/ 841312 w 2962369"/>
              <a:gd name="connsiteY284" fmla="*/ 1697026 h 1802236"/>
              <a:gd name="connsiteX285" fmla="*/ 844274 w 2962369"/>
              <a:gd name="connsiteY285" fmla="*/ 1698062 h 1802236"/>
              <a:gd name="connsiteX286" fmla="*/ 847237 w 2962369"/>
              <a:gd name="connsiteY286" fmla="*/ 1699111 h 1802236"/>
              <a:gd name="connsiteX287" fmla="*/ 850199 w 2962369"/>
              <a:gd name="connsiteY287" fmla="*/ 1700133 h 1802236"/>
              <a:gd name="connsiteX288" fmla="*/ 853161 w 2962369"/>
              <a:gd name="connsiteY288" fmla="*/ 1701154 h 1802236"/>
              <a:gd name="connsiteX289" fmla="*/ 856124 w 2962369"/>
              <a:gd name="connsiteY289" fmla="*/ 1702160 h 1802236"/>
              <a:gd name="connsiteX290" fmla="*/ 859086 w 2962369"/>
              <a:gd name="connsiteY290" fmla="*/ 1703153 h 1802236"/>
              <a:gd name="connsiteX291" fmla="*/ 862047 w 2962369"/>
              <a:gd name="connsiteY291" fmla="*/ 1704145 h 1802236"/>
              <a:gd name="connsiteX292" fmla="*/ 865010 w 2962369"/>
              <a:gd name="connsiteY292" fmla="*/ 1705123 h 1802236"/>
              <a:gd name="connsiteX293" fmla="*/ 867972 w 2962369"/>
              <a:gd name="connsiteY293" fmla="*/ 1706086 h 1802236"/>
              <a:gd name="connsiteX294" fmla="*/ 870935 w 2962369"/>
              <a:gd name="connsiteY294" fmla="*/ 1707035 h 1802236"/>
              <a:gd name="connsiteX295" fmla="*/ 873897 w 2962369"/>
              <a:gd name="connsiteY295" fmla="*/ 1707984 h 1802236"/>
              <a:gd name="connsiteX296" fmla="*/ 876860 w 2962369"/>
              <a:gd name="connsiteY296" fmla="*/ 1708934 h 1802236"/>
              <a:gd name="connsiteX297" fmla="*/ 879822 w 2962369"/>
              <a:gd name="connsiteY297" fmla="*/ 1709854 h 1802236"/>
              <a:gd name="connsiteX298" fmla="*/ 882785 w 2962369"/>
              <a:gd name="connsiteY298" fmla="*/ 1710774 h 1802236"/>
              <a:gd name="connsiteX299" fmla="*/ 885747 w 2962369"/>
              <a:gd name="connsiteY299" fmla="*/ 1711695 h 1802236"/>
              <a:gd name="connsiteX300" fmla="*/ 888710 w 2962369"/>
              <a:gd name="connsiteY300" fmla="*/ 1712586 h 1802236"/>
              <a:gd name="connsiteX301" fmla="*/ 891672 w 2962369"/>
              <a:gd name="connsiteY301" fmla="*/ 1713478 h 1802236"/>
              <a:gd name="connsiteX302" fmla="*/ 894634 w 2962369"/>
              <a:gd name="connsiteY302" fmla="*/ 1714369 h 1802236"/>
              <a:gd name="connsiteX303" fmla="*/ 897597 w 2962369"/>
              <a:gd name="connsiteY303" fmla="*/ 1715247 h 1802236"/>
              <a:gd name="connsiteX304" fmla="*/ 900559 w 2962369"/>
              <a:gd name="connsiteY304" fmla="*/ 1716110 h 1802236"/>
              <a:gd name="connsiteX305" fmla="*/ 903522 w 2962369"/>
              <a:gd name="connsiteY305" fmla="*/ 1716973 h 1802236"/>
              <a:gd name="connsiteX306" fmla="*/ 906483 w 2962369"/>
              <a:gd name="connsiteY306" fmla="*/ 1717821 h 1802236"/>
              <a:gd name="connsiteX307" fmla="*/ 909445 w 2962369"/>
              <a:gd name="connsiteY307" fmla="*/ 1718655 h 1802236"/>
              <a:gd name="connsiteX308" fmla="*/ 912408 w 2962369"/>
              <a:gd name="connsiteY308" fmla="*/ 1719489 h 1802236"/>
              <a:gd name="connsiteX309" fmla="*/ 915370 w 2962369"/>
              <a:gd name="connsiteY309" fmla="*/ 1720309 h 1802236"/>
              <a:gd name="connsiteX310" fmla="*/ 918333 w 2962369"/>
              <a:gd name="connsiteY310" fmla="*/ 1721129 h 1802236"/>
              <a:gd name="connsiteX311" fmla="*/ 921295 w 2962369"/>
              <a:gd name="connsiteY311" fmla="*/ 1721934 h 1802236"/>
              <a:gd name="connsiteX312" fmla="*/ 924258 w 2962369"/>
              <a:gd name="connsiteY312" fmla="*/ 1722739 h 1802236"/>
              <a:gd name="connsiteX313" fmla="*/ 927220 w 2962369"/>
              <a:gd name="connsiteY313" fmla="*/ 1723530 h 1802236"/>
              <a:gd name="connsiteX314" fmla="*/ 930182 w 2962369"/>
              <a:gd name="connsiteY314" fmla="*/ 1724307 h 1802236"/>
              <a:gd name="connsiteX315" fmla="*/ 933145 w 2962369"/>
              <a:gd name="connsiteY315" fmla="*/ 1725083 h 1802236"/>
              <a:gd name="connsiteX316" fmla="*/ 936107 w 2962369"/>
              <a:gd name="connsiteY316" fmla="*/ 1725860 h 1802236"/>
              <a:gd name="connsiteX317" fmla="*/ 939070 w 2962369"/>
              <a:gd name="connsiteY317" fmla="*/ 1726622 h 1802236"/>
              <a:gd name="connsiteX318" fmla="*/ 942032 w 2962369"/>
              <a:gd name="connsiteY318" fmla="*/ 1727370 h 1802236"/>
              <a:gd name="connsiteX319" fmla="*/ 944995 w 2962369"/>
              <a:gd name="connsiteY319" fmla="*/ 1728118 h 1802236"/>
              <a:gd name="connsiteX320" fmla="*/ 947957 w 2962369"/>
              <a:gd name="connsiteY320" fmla="*/ 1728851 h 1802236"/>
              <a:gd name="connsiteX321" fmla="*/ 950920 w 2962369"/>
              <a:gd name="connsiteY321" fmla="*/ 1729585 h 1802236"/>
              <a:gd name="connsiteX322" fmla="*/ 953881 w 2962369"/>
              <a:gd name="connsiteY322" fmla="*/ 1730318 h 1802236"/>
              <a:gd name="connsiteX323" fmla="*/ 956843 w 2962369"/>
              <a:gd name="connsiteY323" fmla="*/ 1731023 h 1802236"/>
              <a:gd name="connsiteX324" fmla="*/ 959806 w 2962369"/>
              <a:gd name="connsiteY324" fmla="*/ 1731742 h 1802236"/>
              <a:gd name="connsiteX325" fmla="*/ 962768 w 2962369"/>
              <a:gd name="connsiteY325" fmla="*/ 1732446 h 1802236"/>
              <a:gd name="connsiteX326" fmla="*/ 965730 w 2962369"/>
              <a:gd name="connsiteY326" fmla="*/ 1733137 h 1802236"/>
              <a:gd name="connsiteX327" fmla="*/ 968693 w 2962369"/>
              <a:gd name="connsiteY327" fmla="*/ 1733827 h 1802236"/>
              <a:gd name="connsiteX328" fmla="*/ 971655 w 2962369"/>
              <a:gd name="connsiteY328" fmla="*/ 1734503 h 1802236"/>
              <a:gd name="connsiteX329" fmla="*/ 974618 w 2962369"/>
              <a:gd name="connsiteY329" fmla="*/ 1735179 h 1802236"/>
              <a:gd name="connsiteX330" fmla="*/ 977580 w 2962369"/>
              <a:gd name="connsiteY330" fmla="*/ 1735855 h 1802236"/>
              <a:gd name="connsiteX331" fmla="*/ 980543 w 2962369"/>
              <a:gd name="connsiteY331" fmla="*/ 1736516 h 1802236"/>
              <a:gd name="connsiteX332" fmla="*/ 983505 w 2962369"/>
              <a:gd name="connsiteY332" fmla="*/ 1737163 h 1802236"/>
              <a:gd name="connsiteX333" fmla="*/ 986468 w 2962369"/>
              <a:gd name="connsiteY333" fmla="*/ 1737810 h 1802236"/>
              <a:gd name="connsiteX334" fmla="*/ 989430 w 2962369"/>
              <a:gd name="connsiteY334" fmla="*/ 1738457 h 1802236"/>
              <a:gd name="connsiteX335" fmla="*/ 992393 w 2962369"/>
              <a:gd name="connsiteY335" fmla="*/ 1739090 h 1802236"/>
              <a:gd name="connsiteX336" fmla="*/ 995355 w 2962369"/>
              <a:gd name="connsiteY336" fmla="*/ 1739723 h 1802236"/>
              <a:gd name="connsiteX337" fmla="*/ 998317 w 2962369"/>
              <a:gd name="connsiteY337" fmla="*/ 1740341 h 1802236"/>
              <a:gd name="connsiteX338" fmla="*/ 1001279 w 2962369"/>
              <a:gd name="connsiteY338" fmla="*/ 1740960 h 1802236"/>
              <a:gd name="connsiteX339" fmla="*/ 1004241 w 2962369"/>
              <a:gd name="connsiteY339" fmla="*/ 1741564 h 1802236"/>
              <a:gd name="connsiteX340" fmla="*/ 1007203 w 2962369"/>
              <a:gd name="connsiteY340" fmla="*/ 1742168 h 1802236"/>
              <a:gd name="connsiteX341" fmla="*/ 1010166 w 2962369"/>
              <a:gd name="connsiteY341" fmla="*/ 1742772 h 1802236"/>
              <a:gd name="connsiteX342" fmla="*/ 1013128 w 2962369"/>
              <a:gd name="connsiteY342" fmla="*/ 1743361 h 1802236"/>
              <a:gd name="connsiteX343" fmla="*/ 1016091 w 2962369"/>
              <a:gd name="connsiteY343" fmla="*/ 1743951 h 1802236"/>
              <a:gd name="connsiteX344" fmla="*/ 1019056 w 2962369"/>
              <a:gd name="connsiteY344" fmla="*/ 1744526 h 1802236"/>
              <a:gd name="connsiteX345" fmla="*/ 1022019 w 2962369"/>
              <a:gd name="connsiteY345" fmla="*/ 1745101 h 1802236"/>
              <a:gd name="connsiteX346" fmla="*/ 1024981 w 2962369"/>
              <a:gd name="connsiteY346" fmla="*/ 1745677 h 1802236"/>
              <a:gd name="connsiteX347" fmla="*/ 1027943 w 2962369"/>
              <a:gd name="connsiteY347" fmla="*/ 1746238 h 1802236"/>
              <a:gd name="connsiteX348" fmla="*/ 1030906 w 2962369"/>
              <a:gd name="connsiteY348" fmla="*/ 1746798 h 1802236"/>
              <a:gd name="connsiteX349" fmla="*/ 1033868 w 2962369"/>
              <a:gd name="connsiteY349" fmla="*/ 1747345 h 1802236"/>
              <a:gd name="connsiteX350" fmla="*/ 1036831 w 2962369"/>
              <a:gd name="connsiteY350" fmla="*/ 1747891 h 1802236"/>
              <a:gd name="connsiteX351" fmla="*/ 1039793 w 2962369"/>
              <a:gd name="connsiteY351" fmla="*/ 1748438 h 1802236"/>
              <a:gd name="connsiteX352" fmla="*/ 1042756 w 2962369"/>
              <a:gd name="connsiteY352" fmla="*/ 1748970 h 1802236"/>
              <a:gd name="connsiteX353" fmla="*/ 1045718 w 2962369"/>
              <a:gd name="connsiteY353" fmla="*/ 1749502 h 1802236"/>
              <a:gd name="connsiteX354" fmla="*/ 1048681 w 2962369"/>
              <a:gd name="connsiteY354" fmla="*/ 1750034 h 1802236"/>
              <a:gd name="connsiteX355" fmla="*/ 1051643 w 2962369"/>
              <a:gd name="connsiteY355" fmla="*/ 1750552 h 1802236"/>
              <a:gd name="connsiteX356" fmla="*/ 1054606 w 2962369"/>
              <a:gd name="connsiteY356" fmla="*/ 1751069 h 1802236"/>
              <a:gd name="connsiteX357" fmla="*/ 1057568 w 2962369"/>
              <a:gd name="connsiteY357" fmla="*/ 1751573 h 1802236"/>
              <a:gd name="connsiteX358" fmla="*/ 1060531 w 2962369"/>
              <a:gd name="connsiteY358" fmla="*/ 1752076 h 1802236"/>
              <a:gd name="connsiteX359" fmla="*/ 1063493 w 2962369"/>
              <a:gd name="connsiteY359" fmla="*/ 1752580 h 1802236"/>
              <a:gd name="connsiteX360" fmla="*/ 1066455 w 2962369"/>
              <a:gd name="connsiteY360" fmla="*/ 1753083 h 1802236"/>
              <a:gd name="connsiteX361" fmla="*/ 1069418 w 2962369"/>
              <a:gd name="connsiteY361" fmla="*/ 1753572 h 1802236"/>
              <a:gd name="connsiteX362" fmla="*/ 1072380 w 2962369"/>
              <a:gd name="connsiteY362" fmla="*/ 1754046 h 1802236"/>
              <a:gd name="connsiteX363" fmla="*/ 1075343 w 2962369"/>
              <a:gd name="connsiteY363" fmla="*/ 1754535 h 1802236"/>
              <a:gd name="connsiteX364" fmla="*/ 1078305 w 2962369"/>
              <a:gd name="connsiteY364" fmla="*/ 1755010 h 1802236"/>
              <a:gd name="connsiteX365" fmla="*/ 1081268 w 2962369"/>
              <a:gd name="connsiteY365" fmla="*/ 1755484 h 1802236"/>
              <a:gd name="connsiteX366" fmla="*/ 1084230 w 2962369"/>
              <a:gd name="connsiteY366" fmla="*/ 1755945 h 1802236"/>
              <a:gd name="connsiteX367" fmla="*/ 1087193 w 2962369"/>
              <a:gd name="connsiteY367" fmla="*/ 1756405 h 1802236"/>
              <a:gd name="connsiteX368" fmla="*/ 1090155 w 2962369"/>
              <a:gd name="connsiteY368" fmla="*/ 1756865 h 1802236"/>
              <a:gd name="connsiteX369" fmla="*/ 1093117 w 2962369"/>
              <a:gd name="connsiteY369" fmla="*/ 1757311 h 1802236"/>
              <a:gd name="connsiteX370" fmla="*/ 1096080 w 2962369"/>
              <a:gd name="connsiteY370" fmla="*/ 1757757 h 1802236"/>
              <a:gd name="connsiteX371" fmla="*/ 1099043 w 2962369"/>
              <a:gd name="connsiteY371" fmla="*/ 1758202 h 1802236"/>
              <a:gd name="connsiteX372" fmla="*/ 1102005 w 2962369"/>
              <a:gd name="connsiteY372" fmla="*/ 1758648 h 1802236"/>
              <a:gd name="connsiteX373" fmla="*/ 1104967 w 2962369"/>
              <a:gd name="connsiteY373" fmla="*/ 1759080 h 1802236"/>
              <a:gd name="connsiteX374" fmla="*/ 1107930 w 2962369"/>
              <a:gd name="connsiteY374" fmla="*/ 1759511 h 1802236"/>
              <a:gd name="connsiteX375" fmla="*/ 1110892 w 2962369"/>
              <a:gd name="connsiteY375" fmla="*/ 1759943 h 1802236"/>
              <a:gd name="connsiteX376" fmla="*/ 1113855 w 2962369"/>
              <a:gd name="connsiteY376" fmla="*/ 1760359 h 1802236"/>
              <a:gd name="connsiteX377" fmla="*/ 1116817 w 2962369"/>
              <a:gd name="connsiteY377" fmla="*/ 1760777 h 1802236"/>
              <a:gd name="connsiteX378" fmla="*/ 1119780 w 2962369"/>
              <a:gd name="connsiteY378" fmla="*/ 1761194 h 1802236"/>
              <a:gd name="connsiteX379" fmla="*/ 1122742 w 2962369"/>
              <a:gd name="connsiteY379" fmla="*/ 1761596 h 1802236"/>
              <a:gd name="connsiteX380" fmla="*/ 1125705 w 2962369"/>
              <a:gd name="connsiteY380" fmla="*/ 1761999 h 1802236"/>
              <a:gd name="connsiteX381" fmla="*/ 1128667 w 2962369"/>
              <a:gd name="connsiteY381" fmla="*/ 1762402 h 1802236"/>
              <a:gd name="connsiteX382" fmla="*/ 1131629 w 2962369"/>
              <a:gd name="connsiteY382" fmla="*/ 1762804 h 1802236"/>
              <a:gd name="connsiteX383" fmla="*/ 1134592 w 2962369"/>
              <a:gd name="connsiteY383" fmla="*/ 1763193 h 1802236"/>
              <a:gd name="connsiteX384" fmla="*/ 1137554 w 2962369"/>
              <a:gd name="connsiteY384" fmla="*/ 1763581 h 1802236"/>
              <a:gd name="connsiteX385" fmla="*/ 1140517 w 2962369"/>
              <a:gd name="connsiteY385" fmla="*/ 1763969 h 1802236"/>
              <a:gd name="connsiteX386" fmla="*/ 1143479 w 2962369"/>
              <a:gd name="connsiteY386" fmla="*/ 1764357 h 1802236"/>
              <a:gd name="connsiteX387" fmla="*/ 1146442 w 2962369"/>
              <a:gd name="connsiteY387" fmla="*/ 1764731 h 1802236"/>
              <a:gd name="connsiteX388" fmla="*/ 1149404 w 2962369"/>
              <a:gd name="connsiteY388" fmla="*/ 1765105 h 1802236"/>
              <a:gd name="connsiteX389" fmla="*/ 1152367 w 2962369"/>
              <a:gd name="connsiteY389" fmla="*/ 1765479 h 1802236"/>
              <a:gd name="connsiteX390" fmla="*/ 1155329 w 2962369"/>
              <a:gd name="connsiteY390" fmla="*/ 1765839 h 1802236"/>
              <a:gd name="connsiteX391" fmla="*/ 1158292 w 2962369"/>
              <a:gd name="connsiteY391" fmla="*/ 1766198 h 1802236"/>
              <a:gd name="connsiteX392" fmla="*/ 1161240 w 2962369"/>
              <a:gd name="connsiteY392" fmla="*/ 1766558 h 1802236"/>
              <a:gd name="connsiteX393" fmla="*/ 1164202 w 2962369"/>
              <a:gd name="connsiteY393" fmla="*/ 1766917 h 1802236"/>
              <a:gd name="connsiteX394" fmla="*/ 1167165 w 2962369"/>
              <a:gd name="connsiteY394" fmla="*/ 1767277 h 1802236"/>
              <a:gd name="connsiteX395" fmla="*/ 1170127 w 2962369"/>
              <a:gd name="connsiteY395" fmla="*/ 1767622 h 1802236"/>
              <a:gd name="connsiteX396" fmla="*/ 1173090 w 2962369"/>
              <a:gd name="connsiteY396" fmla="*/ 1767967 h 1802236"/>
              <a:gd name="connsiteX397" fmla="*/ 1176052 w 2962369"/>
              <a:gd name="connsiteY397" fmla="*/ 1768312 h 1802236"/>
              <a:gd name="connsiteX398" fmla="*/ 1179014 w 2962369"/>
              <a:gd name="connsiteY398" fmla="*/ 1768643 h 1802236"/>
              <a:gd name="connsiteX399" fmla="*/ 1181977 w 2962369"/>
              <a:gd name="connsiteY399" fmla="*/ 1768974 h 1802236"/>
              <a:gd name="connsiteX400" fmla="*/ 1184939 w 2962369"/>
              <a:gd name="connsiteY400" fmla="*/ 1769319 h 1802236"/>
              <a:gd name="connsiteX401" fmla="*/ 1187902 w 2962369"/>
              <a:gd name="connsiteY401" fmla="*/ 1769635 h 1802236"/>
              <a:gd name="connsiteX402" fmla="*/ 1190864 w 2962369"/>
              <a:gd name="connsiteY402" fmla="*/ 1769966 h 1802236"/>
              <a:gd name="connsiteX403" fmla="*/ 1193827 w 2962369"/>
              <a:gd name="connsiteY403" fmla="*/ 1770282 h 1802236"/>
              <a:gd name="connsiteX404" fmla="*/ 1196789 w 2962369"/>
              <a:gd name="connsiteY404" fmla="*/ 1770613 h 1802236"/>
              <a:gd name="connsiteX405" fmla="*/ 1199752 w 2962369"/>
              <a:gd name="connsiteY405" fmla="*/ 1770915 h 1802236"/>
              <a:gd name="connsiteX406" fmla="*/ 1202714 w 2962369"/>
              <a:gd name="connsiteY406" fmla="*/ 1771231 h 1802236"/>
              <a:gd name="connsiteX407" fmla="*/ 1205676 w 2962369"/>
              <a:gd name="connsiteY407" fmla="*/ 1771548 h 1802236"/>
              <a:gd name="connsiteX408" fmla="*/ 1208639 w 2962369"/>
              <a:gd name="connsiteY408" fmla="*/ 1771850 h 1802236"/>
              <a:gd name="connsiteX409" fmla="*/ 1211601 w 2962369"/>
              <a:gd name="connsiteY409" fmla="*/ 1772152 h 1802236"/>
              <a:gd name="connsiteX410" fmla="*/ 1214564 w 2962369"/>
              <a:gd name="connsiteY410" fmla="*/ 1772454 h 1802236"/>
              <a:gd name="connsiteX411" fmla="*/ 1217526 w 2962369"/>
              <a:gd name="connsiteY411" fmla="*/ 1772756 h 1802236"/>
              <a:gd name="connsiteX412" fmla="*/ 1220489 w 2962369"/>
              <a:gd name="connsiteY412" fmla="*/ 1773043 h 1802236"/>
              <a:gd name="connsiteX413" fmla="*/ 1223451 w 2962369"/>
              <a:gd name="connsiteY413" fmla="*/ 1773331 h 1802236"/>
              <a:gd name="connsiteX414" fmla="*/ 1226414 w 2962369"/>
              <a:gd name="connsiteY414" fmla="*/ 1773619 h 1802236"/>
              <a:gd name="connsiteX415" fmla="*/ 1229376 w 2962369"/>
              <a:gd name="connsiteY415" fmla="*/ 1773906 h 1802236"/>
              <a:gd name="connsiteX416" fmla="*/ 1232339 w 2962369"/>
              <a:gd name="connsiteY416" fmla="*/ 1774194 h 1802236"/>
              <a:gd name="connsiteX417" fmla="*/ 1235301 w 2962369"/>
              <a:gd name="connsiteY417" fmla="*/ 1774467 h 1802236"/>
              <a:gd name="connsiteX418" fmla="*/ 1238263 w 2962369"/>
              <a:gd name="connsiteY418" fmla="*/ 1774755 h 1802236"/>
              <a:gd name="connsiteX419" fmla="*/ 1241226 w 2962369"/>
              <a:gd name="connsiteY419" fmla="*/ 1775028 h 1802236"/>
              <a:gd name="connsiteX420" fmla="*/ 1244188 w 2962369"/>
              <a:gd name="connsiteY420" fmla="*/ 1775301 h 1802236"/>
              <a:gd name="connsiteX421" fmla="*/ 1247151 w 2962369"/>
              <a:gd name="connsiteY421" fmla="*/ 1775560 h 1802236"/>
              <a:gd name="connsiteX422" fmla="*/ 1250113 w 2962369"/>
              <a:gd name="connsiteY422" fmla="*/ 1775833 h 1802236"/>
              <a:gd name="connsiteX423" fmla="*/ 1253076 w 2962369"/>
              <a:gd name="connsiteY423" fmla="*/ 1776092 h 1802236"/>
              <a:gd name="connsiteX424" fmla="*/ 1256038 w 2962369"/>
              <a:gd name="connsiteY424" fmla="*/ 1776351 h 1802236"/>
              <a:gd name="connsiteX425" fmla="*/ 1259001 w 2962369"/>
              <a:gd name="connsiteY425" fmla="*/ 1776610 h 1802236"/>
              <a:gd name="connsiteX426" fmla="*/ 1261963 w 2962369"/>
              <a:gd name="connsiteY426" fmla="*/ 1776869 h 1802236"/>
              <a:gd name="connsiteX427" fmla="*/ 1264926 w 2962369"/>
              <a:gd name="connsiteY427" fmla="*/ 1777128 h 1802236"/>
              <a:gd name="connsiteX428" fmla="*/ 1267888 w 2962369"/>
              <a:gd name="connsiteY428" fmla="*/ 1777372 h 1802236"/>
              <a:gd name="connsiteX429" fmla="*/ 1270851 w 2962369"/>
              <a:gd name="connsiteY429" fmla="*/ 1777616 h 1802236"/>
              <a:gd name="connsiteX430" fmla="*/ 1273813 w 2962369"/>
              <a:gd name="connsiteY430" fmla="*/ 1777861 h 1802236"/>
              <a:gd name="connsiteX431" fmla="*/ 1276775 w 2962369"/>
              <a:gd name="connsiteY431" fmla="*/ 1778106 h 1802236"/>
              <a:gd name="connsiteX432" fmla="*/ 1279738 w 2962369"/>
              <a:gd name="connsiteY432" fmla="*/ 1778350 h 1802236"/>
              <a:gd name="connsiteX433" fmla="*/ 1282700 w 2962369"/>
              <a:gd name="connsiteY433" fmla="*/ 1778594 h 1802236"/>
              <a:gd name="connsiteX434" fmla="*/ 1285663 w 2962369"/>
              <a:gd name="connsiteY434" fmla="*/ 1778825 h 1802236"/>
              <a:gd name="connsiteX435" fmla="*/ 1288625 w 2962369"/>
              <a:gd name="connsiteY435" fmla="*/ 1779055 h 1802236"/>
              <a:gd name="connsiteX436" fmla="*/ 1291588 w 2962369"/>
              <a:gd name="connsiteY436" fmla="*/ 1779299 h 1802236"/>
              <a:gd name="connsiteX437" fmla="*/ 1294550 w 2962369"/>
              <a:gd name="connsiteY437" fmla="*/ 1779515 h 1802236"/>
              <a:gd name="connsiteX438" fmla="*/ 1297513 w 2962369"/>
              <a:gd name="connsiteY438" fmla="*/ 1779745 h 1802236"/>
              <a:gd name="connsiteX439" fmla="*/ 1300475 w 2962369"/>
              <a:gd name="connsiteY439" fmla="*/ 1779975 h 1802236"/>
              <a:gd name="connsiteX440" fmla="*/ 1303437 w 2962369"/>
              <a:gd name="connsiteY440" fmla="*/ 1780191 h 1802236"/>
              <a:gd name="connsiteX441" fmla="*/ 1306400 w 2962369"/>
              <a:gd name="connsiteY441" fmla="*/ 1780421 h 1802236"/>
              <a:gd name="connsiteX442" fmla="*/ 1309363 w 2962369"/>
              <a:gd name="connsiteY442" fmla="*/ 1780637 h 1802236"/>
              <a:gd name="connsiteX443" fmla="*/ 1312325 w 2962369"/>
              <a:gd name="connsiteY443" fmla="*/ 1780852 h 1802236"/>
              <a:gd name="connsiteX444" fmla="*/ 1315287 w 2962369"/>
              <a:gd name="connsiteY444" fmla="*/ 1781068 h 1802236"/>
              <a:gd name="connsiteX445" fmla="*/ 1318250 w 2962369"/>
              <a:gd name="connsiteY445" fmla="*/ 1781269 h 1802236"/>
              <a:gd name="connsiteX446" fmla="*/ 1321212 w 2962369"/>
              <a:gd name="connsiteY446" fmla="*/ 1781485 h 1802236"/>
              <a:gd name="connsiteX447" fmla="*/ 1324175 w 2962369"/>
              <a:gd name="connsiteY447" fmla="*/ 1781686 h 1802236"/>
              <a:gd name="connsiteX448" fmla="*/ 1327137 w 2962369"/>
              <a:gd name="connsiteY448" fmla="*/ 1781902 h 1802236"/>
              <a:gd name="connsiteX449" fmla="*/ 1330100 w 2962369"/>
              <a:gd name="connsiteY449" fmla="*/ 1782103 h 1802236"/>
              <a:gd name="connsiteX450" fmla="*/ 1333062 w 2962369"/>
              <a:gd name="connsiteY450" fmla="*/ 1782305 h 1802236"/>
              <a:gd name="connsiteX451" fmla="*/ 1336025 w 2962369"/>
              <a:gd name="connsiteY451" fmla="*/ 1782506 h 1802236"/>
              <a:gd name="connsiteX452" fmla="*/ 1338987 w 2962369"/>
              <a:gd name="connsiteY452" fmla="*/ 1782693 h 1802236"/>
              <a:gd name="connsiteX453" fmla="*/ 1341949 w 2962369"/>
              <a:gd name="connsiteY453" fmla="*/ 1782894 h 1802236"/>
              <a:gd name="connsiteX454" fmla="*/ 1344912 w 2962369"/>
              <a:gd name="connsiteY454" fmla="*/ 1783081 h 1802236"/>
              <a:gd name="connsiteX455" fmla="*/ 1347874 w 2962369"/>
              <a:gd name="connsiteY455" fmla="*/ 1783283 h 1802236"/>
              <a:gd name="connsiteX456" fmla="*/ 1350837 w 2962369"/>
              <a:gd name="connsiteY456" fmla="*/ 1783470 h 1802236"/>
              <a:gd name="connsiteX457" fmla="*/ 1353799 w 2962369"/>
              <a:gd name="connsiteY457" fmla="*/ 1783657 h 1802236"/>
              <a:gd name="connsiteX458" fmla="*/ 1356762 w 2962369"/>
              <a:gd name="connsiteY458" fmla="*/ 1783843 h 1802236"/>
              <a:gd name="connsiteX459" fmla="*/ 1359724 w 2962369"/>
              <a:gd name="connsiteY459" fmla="*/ 1784030 h 1802236"/>
              <a:gd name="connsiteX460" fmla="*/ 1362687 w 2962369"/>
              <a:gd name="connsiteY460" fmla="*/ 1784203 h 1802236"/>
              <a:gd name="connsiteX461" fmla="*/ 1365649 w 2962369"/>
              <a:gd name="connsiteY461" fmla="*/ 1784390 h 1802236"/>
              <a:gd name="connsiteX462" fmla="*/ 1368612 w 2962369"/>
              <a:gd name="connsiteY462" fmla="*/ 1784563 h 1802236"/>
              <a:gd name="connsiteX463" fmla="*/ 1371574 w 2962369"/>
              <a:gd name="connsiteY463" fmla="*/ 1784735 h 1802236"/>
              <a:gd name="connsiteX464" fmla="*/ 1374536 w 2962369"/>
              <a:gd name="connsiteY464" fmla="*/ 1784922 h 1802236"/>
              <a:gd name="connsiteX465" fmla="*/ 1377499 w 2962369"/>
              <a:gd name="connsiteY465" fmla="*/ 1785095 h 1802236"/>
              <a:gd name="connsiteX466" fmla="*/ 1380461 w 2962369"/>
              <a:gd name="connsiteY466" fmla="*/ 1785267 h 1802236"/>
              <a:gd name="connsiteX467" fmla="*/ 1383424 w 2962369"/>
              <a:gd name="connsiteY467" fmla="*/ 1785425 h 1802236"/>
              <a:gd name="connsiteX468" fmla="*/ 1386386 w 2962369"/>
              <a:gd name="connsiteY468" fmla="*/ 1785598 h 1802236"/>
              <a:gd name="connsiteX469" fmla="*/ 1389349 w 2962369"/>
              <a:gd name="connsiteY469" fmla="*/ 1785770 h 1802236"/>
              <a:gd name="connsiteX470" fmla="*/ 1392311 w 2962369"/>
              <a:gd name="connsiteY470" fmla="*/ 1785929 h 1802236"/>
              <a:gd name="connsiteX471" fmla="*/ 1395274 w 2962369"/>
              <a:gd name="connsiteY471" fmla="*/ 1786087 h 1802236"/>
              <a:gd name="connsiteX472" fmla="*/ 1398236 w 2962369"/>
              <a:gd name="connsiteY472" fmla="*/ 1786259 h 1802236"/>
              <a:gd name="connsiteX473" fmla="*/ 1401199 w 2962369"/>
              <a:gd name="connsiteY473" fmla="*/ 1786418 h 1802236"/>
              <a:gd name="connsiteX474" fmla="*/ 1404161 w 2962369"/>
              <a:gd name="connsiteY474" fmla="*/ 1786576 h 1802236"/>
              <a:gd name="connsiteX475" fmla="*/ 1407124 w 2962369"/>
              <a:gd name="connsiteY475" fmla="*/ 1786734 h 1802236"/>
              <a:gd name="connsiteX476" fmla="*/ 1410086 w 2962369"/>
              <a:gd name="connsiteY476" fmla="*/ 1786878 h 1802236"/>
              <a:gd name="connsiteX477" fmla="*/ 1413048 w 2962369"/>
              <a:gd name="connsiteY477" fmla="*/ 1787036 h 1802236"/>
              <a:gd name="connsiteX478" fmla="*/ 1416011 w 2962369"/>
              <a:gd name="connsiteY478" fmla="*/ 1787194 h 1802236"/>
              <a:gd name="connsiteX479" fmla="*/ 1418973 w 2962369"/>
              <a:gd name="connsiteY479" fmla="*/ 1787338 h 1802236"/>
              <a:gd name="connsiteX480" fmla="*/ 1421936 w 2962369"/>
              <a:gd name="connsiteY480" fmla="*/ 1787496 h 1802236"/>
              <a:gd name="connsiteX481" fmla="*/ 1424898 w 2962369"/>
              <a:gd name="connsiteY481" fmla="*/ 1787640 h 1802236"/>
              <a:gd name="connsiteX482" fmla="*/ 1427861 w 2962369"/>
              <a:gd name="connsiteY482" fmla="*/ 1787784 h 1802236"/>
              <a:gd name="connsiteX483" fmla="*/ 1430823 w 2962369"/>
              <a:gd name="connsiteY483" fmla="*/ 1787928 h 1802236"/>
              <a:gd name="connsiteX484" fmla="*/ 1433786 w 2962369"/>
              <a:gd name="connsiteY484" fmla="*/ 1788071 h 1802236"/>
              <a:gd name="connsiteX485" fmla="*/ 1436748 w 2962369"/>
              <a:gd name="connsiteY485" fmla="*/ 1788215 h 1802236"/>
              <a:gd name="connsiteX486" fmla="*/ 1439710 w 2962369"/>
              <a:gd name="connsiteY486" fmla="*/ 1788359 h 1802236"/>
              <a:gd name="connsiteX487" fmla="*/ 1442673 w 2962369"/>
              <a:gd name="connsiteY487" fmla="*/ 1788488 h 1802236"/>
              <a:gd name="connsiteX488" fmla="*/ 1445635 w 2962369"/>
              <a:gd name="connsiteY488" fmla="*/ 1788632 h 1802236"/>
              <a:gd name="connsiteX489" fmla="*/ 1448598 w 2962369"/>
              <a:gd name="connsiteY489" fmla="*/ 1788762 h 1802236"/>
              <a:gd name="connsiteX490" fmla="*/ 1451560 w 2962369"/>
              <a:gd name="connsiteY490" fmla="*/ 1788906 h 1802236"/>
              <a:gd name="connsiteX491" fmla="*/ 1454523 w 2962369"/>
              <a:gd name="connsiteY491" fmla="*/ 1789035 h 1802236"/>
              <a:gd name="connsiteX492" fmla="*/ 1457485 w 2962369"/>
              <a:gd name="connsiteY492" fmla="*/ 1789164 h 1802236"/>
              <a:gd name="connsiteX493" fmla="*/ 1460448 w 2962369"/>
              <a:gd name="connsiteY493" fmla="*/ 1789294 h 1802236"/>
              <a:gd name="connsiteX494" fmla="*/ 1463410 w 2962369"/>
              <a:gd name="connsiteY494" fmla="*/ 1789423 h 1802236"/>
              <a:gd name="connsiteX495" fmla="*/ 1466373 w 2962369"/>
              <a:gd name="connsiteY495" fmla="*/ 1789553 h 1802236"/>
              <a:gd name="connsiteX496" fmla="*/ 1469335 w 2962369"/>
              <a:gd name="connsiteY496" fmla="*/ 1789682 h 1802236"/>
              <a:gd name="connsiteX497" fmla="*/ 1472297 w 2962369"/>
              <a:gd name="connsiteY497" fmla="*/ 1789812 h 1802236"/>
              <a:gd name="connsiteX498" fmla="*/ 1475260 w 2962369"/>
              <a:gd name="connsiteY498" fmla="*/ 1789927 h 1802236"/>
              <a:gd name="connsiteX499" fmla="*/ 1478222 w 2962369"/>
              <a:gd name="connsiteY499" fmla="*/ 1790056 h 1802236"/>
              <a:gd name="connsiteX500" fmla="*/ 1481185 w 2962369"/>
              <a:gd name="connsiteY500" fmla="*/ 1790186 h 1802236"/>
              <a:gd name="connsiteX501" fmla="*/ 1484147 w 2962369"/>
              <a:gd name="connsiteY501" fmla="*/ 1790300 h 1802236"/>
              <a:gd name="connsiteX502" fmla="*/ 1487110 w 2962369"/>
              <a:gd name="connsiteY502" fmla="*/ 1790415 h 1802236"/>
              <a:gd name="connsiteX503" fmla="*/ 1490072 w 2962369"/>
              <a:gd name="connsiteY503" fmla="*/ 1790545 h 1802236"/>
              <a:gd name="connsiteX504" fmla="*/ 1493035 w 2962369"/>
              <a:gd name="connsiteY504" fmla="*/ 1790660 h 1802236"/>
              <a:gd name="connsiteX505" fmla="*/ 1495997 w 2962369"/>
              <a:gd name="connsiteY505" fmla="*/ 1790775 h 1802236"/>
              <a:gd name="connsiteX506" fmla="*/ 1498960 w 2962369"/>
              <a:gd name="connsiteY506" fmla="*/ 1790890 h 1802236"/>
              <a:gd name="connsiteX507" fmla="*/ 1501922 w 2962369"/>
              <a:gd name="connsiteY507" fmla="*/ 1791005 h 1802236"/>
              <a:gd name="connsiteX508" fmla="*/ 1504885 w 2962369"/>
              <a:gd name="connsiteY508" fmla="*/ 1791106 h 1802236"/>
              <a:gd name="connsiteX509" fmla="*/ 1507847 w 2962369"/>
              <a:gd name="connsiteY509" fmla="*/ 1791221 h 1802236"/>
              <a:gd name="connsiteX510" fmla="*/ 1510809 w 2962369"/>
              <a:gd name="connsiteY510" fmla="*/ 1791336 h 1802236"/>
              <a:gd name="connsiteX511" fmla="*/ 1513772 w 2962369"/>
              <a:gd name="connsiteY511" fmla="*/ 1791451 h 1802236"/>
              <a:gd name="connsiteX512" fmla="*/ 1516734 w 2962369"/>
              <a:gd name="connsiteY512" fmla="*/ 1791552 h 1802236"/>
              <a:gd name="connsiteX513" fmla="*/ 1519697 w 2962369"/>
              <a:gd name="connsiteY513" fmla="*/ 1791652 h 1802236"/>
              <a:gd name="connsiteX514" fmla="*/ 1522659 w 2962369"/>
              <a:gd name="connsiteY514" fmla="*/ 1791767 h 1802236"/>
              <a:gd name="connsiteX515" fmla="*/ 1525622 w 2962369"/>
              <a:gd name="connsiteY515" fmla="*/ 1791868 h 1802236"/>
              <a:gd name="connsiteX516" fmla="*/ 1528584 w 2962369"/>
              <a:gd name="connsiteY516" fmla="*/ 1791969 h 1802236"/>
              <a:gd name="connsiteX517" fmla="*/ 1531547 w 2962369"/>
              <a:gd name="connsiteY517" fmla="*/ 1792084 h 1802236"/>
              <a:gd name="connsiteX518" fmla="*/ 1534509 w 2962369"/>
              <a:gd name="connsiteY518" fmla="*/ 1792184 h 1802236"/>
              <a:gd name="connsiteX519" fmla="*/ 1537472 w 2962369"/>
              <a:gd name="connsiteY519" fmla="*/ 1792285 h 1802236"/>
              <a:gd name="connsiteX520" fmla="*/ 1540434 w 2962369"/>
              <a:gd name="connsiteY520" fmla="*/ 1792386 h 1802236"/>
              <a:gd name="connsiteX521" fmla="*/ 1543397 w 2962369"/>
              <a:gd name="connsiteY521" fmla="*/ 1792486 h 1802236"/>
              <a:gd name="connsiteX522" fmla="*/ 1546359 w 2962369"/>
              <a:gd name="connsiteY522" fmla="*/ 1792573 h 1802236"/>
              <a:gd name="connsiteX523" fmla="*/ 1549321 w 2962369"/>
              <a:gd name="connsiteY523" fmla="*/ 1792673 h 1802236"/>
              <a:gd name="connsiteX524" fmla="*/ 1552284 w 2962369"/>
              <a:gd name="connsiteY524" fmla="*/ 1792774 h 1802236"/>
              <a:gd name="connsiteX525" fmla="*/ 1555246 w 2962369"/>
              <a:gd name="connsiteY525" fmla="*/ 1792860 h 1802236"/>
              <a:gd name="connsiteX526" fmla="*/ 1558209 w 2962369"/>
              <a:gd name="connsiteY526" fmla="*/ 1792961 h 1802236"/>
              <a:gd name="connsiteX527" fmla="*/ 1561171 w 2962369"/>
              <a:gd name="connsiteY527" fmla="*/ 1793047 h 1802236"/>
              <a:gd name="connsiteX528" fmla="*/ 1564134 w 2962369"/>
              <a:gd name="connsiteY528" fmla="*/ 1793148 h 1802236"/>
              <a:gd name="connsiteX529" fmla="*/ 1567096 w 2962369"/>
              <a:gd name="connsiteY529" fmla="*/ 1793234 h 1802236"/>
              <a:gd name="connsiteX530" fmla="*/ 1570059 w 2962369"/>
              <a:gd name="connsiteY530" fmla="*/ 1793320 h 1802236"/>
              <a:gd name="connsiteX531" fmla="*/ 1573021 w 2962369"/>
              <a:gd name="connsiteY531" fmla="*/ 1793421 h 1802236"/>
              <a:gd name="connsiteX532" fmla="*/ 1575983 w 2962369"/>
              <a:gd name="connsiteY532" fmla="*/ 1793507 h 1802236"/>
              <a:gd name="connsiteX533" fmla="*/ 1578946 w 2962369"/>
              <a:gd name="connsiteY533" fmla="*/ 1793594 h 1802236"/>
              <a:gd name="connsiteX534" fmla="*/ 1581908 w 2962369"/>
              <a:gd name="connsiteY534" fmla="*/ 1793680 h 1802236"/>
              <a:gd name="connsiteX535" fmla="*/ 1584871 w 2962369"/>
              <a:gd name="connsiteY535" fmla="*/ 1793766 h 1802236"/>
              <a:gd name="connsiteX536" fmla="*/ 1587833 w 2962369"/>
              <a:gd name="connsiteY536" fmla="*/ 1793853 h 1802236"/>
              <a:gd name="connsiteX537" fmla="*/ 1590796 w 2962369"/>
              <a:gd name="connsiteY537" fmla="*/ 1793939 h 1802236"/>
              <a:gd name="connsiteX538" fmla="*/ 1593758 w 2962369"/>
              <a:gd name="connsiteY538" fmla="*/ 1794025 h 1802236"/>
              <a:gd name="connsiteX539" fmla="*/ 1596721 w 2962369"/>
              <a:gd name="connsiteY539" fmla="*/ 1794097 h 1802236"/>
              <a:gd name="connsiteX540" fmla="*/ 1599683 w 2962369"/>
              <a:gd name="connsiteY540" fmla="*/ 1794183 h 1802236"/>
              <a:gd name="connsiteX541" fmla="*/ 1602646 w 2962369"/>
              <a:gd name="connsiteY541" fmla="*/ 1794270 h 1802236"/>
              <a:gd name="connsiteX542" fmla="*/ 1605608 w 2962369"/>
              <a:gd name="connsiteY542" fmla="*/ 1794341 h 1802236"/>
              <a:gd name="connsiteX543" fmla="*/ 1608570 w 2962369"/>
              <a:gd name="connsiteY543" fmla="*/ 1794428 h 1802236"/>
              <a:gd name="connsiteX544" fmla="*/ 1611533 w 2962369"/>
              <a:gd name="connsiteY544" fmla="*/ 1794500 h 1802236"/>
              <a:gd name="connsiteX545" fmla="*/ 1614495 w 2962369"/>
              <a:gd name="connsiteY545" fmla="*/ 1794586 h 1802236"/>
              <a:gd name="connsiteX546" fmla="*/ 1617458 w 2962369"/>
              <a:gd name="connsiteY546" fmla="*/ 1794658 h 1802236"/>
              <a:gd name="connsiteX547" fmla="*/ 1620420 w 2962369"/>
              <a:gd name="connsiteY547" fmla="*/ 1794730 h 1802236"/>
              <a:gd name="connsiteX548" fmla="*/ 1623368 w 2962369"/>
              <a:gd name="connsiteY548" fmla="*/ 1794802 h 1802236"/>
              <a:gd name="connsiteX549" fmla="*/ 1626331 w 2962369"/>
              <a:gd name="connsiteY549" fmla="*/ 1794888 h 1802236"/>
              <a:gd name="connsiteX550" fmla="*/ 1629293 w 2962369"/>
              <a:gd name="connsiteY550" fmla="*/ 1794960 h 1802236"/>
              <a:gd name="connsiteX551" fmla="*/ 1632256 w 2962369"/>
              <a:gd name="connsiteY551" fmla="*/ 1795032 h 1802236"/>
              <a:gd name="connsiteX552" fmla="*/ 1635218 w 2962369"/>
              <a:gd name="connsiteY552" fmla="*/ 1795104 h 1802236"/>
              <a:gd name="connsiteX553" fmla="*/ 1638181 w 2962369"/>
              <a:gd name="connsiteY553" fmla="*/ 1795176 h 1802236"/>
              <a:gd name="connsiteX554" fmla="*/ 1641143 w 2962369"/>
              <a:gd name="connsiteY554" fmla="*/ 1795247 h 1802236"/>
              <a:gd name="connsiteX555" fmla="*/ 1644106 w 2962369"/>
              <a:gd name="connsiteY555" fmla="*/ 1795319 h 1802236"/>
              <a:gd name="connsiteX556" fmla="*/ 1647068 w 2962369"/>
              <a:gd name="connsiteY556" fmla="*/ 1795391 h 1802236"/>
              <a:gd name="connsiteX557" fmla="*/ 1650030 w 2962369"/>
              <a:gd name="connsiteY557" fmla="*/ 1795449 h 1802236"/>
              <a:gd name="connsiteX558" fmla="*/ 1652993 w 2962369"/>
              <a:gd name="connsiteY558" fmla="*/ 1795521 h 1802236"/>
              <a:gd name="connsiteX559" fmla="*/ 1655955 w 2962369"/>
              <a:gd name="connsiteY559" fmla="*/ 1795593 h 1802236"/>
              <a:gd name="connsiteX560" fmla="*/ 1658918 w 2962369"/>
              <a:gd name="connsiteY560" fmla="*/ 1795665 h 1802236"/>
              <a:gd name="connsiteX561" fmla="*/ 1661880 w 2962369"/>
              <a:gd name="connsiteY561" fmla="*/ 1795722 h 1802236"/>
              <a:gd name="connsiteX562" fmla="*/ 1664843 w 2962369"/>
              <a:gd name="connsiteY562" fmla="*/ 1795794 h 1802236"/>
              <a:gd name="connsiteX563" fmla="*/ 1667805 w 2962369"/>
              <a:gd name="connsiteY563" fmla="*/ 1795851 h 1802236"/>
              <a:gd name="connsiteX564" fmla="*/ 1670768 w 2962369"/>
              <a:gd name="connsiteY564" fmla="*/ 1795923 h 1802236"/>
              <a:gd name="connsiteX565" fmla="*/ 1673730 w 2962369"/>
              <a:gd name="connsiteY565" fmla="*/ 1795981 h 1802236"/>
              <a:gd name="connsiteX566" fmla="*/ 1676693 w 2962369"/>
              <a:gd name="connsiteY566" fmla="*/ 1796053 h 1802236"/>
              <a:gd name="connsiteX567" fmla="*/ 1679655 w 2962369"/>
              <a:gd name="connsiteY567" fmla="*/ 1796110 h 1802236"/>
              <a:gd name="connsiteX568" fmla="*/ 1682617 w 2962369"/>
              <a:gd name="connsiteY568" fmla="*/ 1796168 h 1802236"/>
              <a:gd name="connsiteX569" fmla="*/ 1685580 w 2962369"/>
              <a:gd name="connsiteY569" fmla="*/ 1796225 h 1802236"/>
              <a:gd name="connsiteX570" fmla="*/ 1688542 w 2962369"/>
              <a:gd name="connsiteY570" fmla="*/ 1796297 h 1802236"/>
              <a:gd name="connsiteX571" fmla="*/ 1691505 w 2962369"/>
              <a:gd name="connsiteY571" fmla="*/ 1796355 h 1802236"/>
              <a:gd name="connsiteX572" fmla="*/ 1694467 w 2962369"/>
              <a:gd name="connsiteY572" fmla="*/ 1796412 h 1802236"/>
              <a:gd name="connsiteX573" fmla="*/ 1697430 w 2962369"/>
              <a:gd name="connsiteY573" fmla="*/ 1796470 h 1802236"/>
              <a:gd name="connsiteX574" fmla="*/ 1700392 w 2962369"/>
              <a:gd name="connsiteY574" fmla="*/ 1796527 h 1802236"/>
              <a:gd name="connsiteX575" fmla="*/ 1703355 w 2962369"/>
              <a:gd name="connsiteY575" fmla="*/ 1796585 h 1802236"/>
              <a:gd name="connsiteX576" fmla="*/ 1706317 w 2962369"/>
              <a:gd name="connsiteY576" fmla="*/ 1796642 h 1802236"/>
              <a:gd name="connsiteX577" fmla="*/ 1709280 w 2962369"/>
              <a:gd name="connsiteY577" fmla="*/ 1796700 h 1802236"/>
              <a:gd name="connsiteX578" fmla="*/ 1712242 w 2962369"/>
              <a:gd name="connsiteY578" fmla="*/ 1796757 h 1802236"/>
              <a:gd name="connsiteX579" fmla="*/ 1715205 w 2962369"/>
              <a:gd name="connsiteY579" fmla="*/ 1796815 h 1802236"/>
              <a:gd name="connsiteX580" fmla="*/ 1718167 w 2962369"/>
              <a:gd name="connsiteY580" fmla="*/ 1796872 h 1802236"/>
              <a:gd name="connsiteX581" fmla="*/ 1721129 w 2962369"/>
              <a:gd name="connsiteY581" fmla="*/ 1796916 h 1802236"/>
              <a:gd name="connsiteX582" fmla="*/ 1724092 w 2962369"/>
              <a:gd name="connsiteY582" fmla="*/ 1796973 h 1802236"/>
              <a:gd name="connsiteX583" fmla="*/ 1727054 w 2962369"/>
              <a:gd name="connsiteY583" fmla="*/ 1797031 h 1802236"/>
              <a:gd name="connsiteX584" fmla="*/ 1730017 w 2962369"/>
              <a:gd name="connsiteY584" fmla="*/ 1797074 h 1802236"/>
              <a:gd name="connsiteX585" fmla="*/ 1732979 w 2962369"/>
              <a:gd name="connsiteY585" fmla="*/ 1797131 h 1802236"/>
              <a:gd name="connsiteX586" fmla="*/ 1735942 w 2962369"/>
              <a:gd name="connsiteY586" fmla="*/ 1797189 h 1802236"/>
              <a:gd name="connsiteX587" fmla="*/ 1738904 w 2962369"/>
              <a:gd name="connsiteY587" fmla="*/ 1797232 h 1802236"/>
              <a:gd name="connsiteX588" fmla="*/ 1741867 w 2962369"/>
              <a:gd name="connsiteY588" fmla="*/ 1797290 h 1802236"/>
              <a:gd name="connsiteX589" fmla="*/ 1744829 w 2962369"/>
              <a:gd name="connsiteY589" fmla="*/ 1797333 h 1802236"/>
              <a:gd name="connsiteX590" fmla="*/ 1747792 w 2962369"/>
              <a:gd name="connsiteY590" fmla="*/ 1797390 h 1802236"/>
              <a:gd name="connsiteX591" fmla="*/ 1750754 w 2962369"/>
              <a:gd name="connsiteY591" fmla="*/ 1797433 h 1802236"/>
              <a:gd name="connsiteX592" fmla="*/ 1753717 w 2962369"/>
              <a:gd name="connsiteY592" fmla="*/ 1797477 h 1802236"/>
              <a:gd name="connsiteX593" fmla="*/ 1756679 w 2962369"/>
              <a:gd name="connsiteY593" fmla="*/ 1797534 h 1802236"/>
              <a:gd name="connsiteX594" fmla="*/ 1759641 w 2962369"/>
              <a:gd name="connsiteY594" fmla="*/ 1797577 h 1802236"/>
              <a:gd name="connsiteX595" fmla="*/ 1762604 w 2962369"/>
              <a:gd name="connsiteY595" fmla="*/ 1797620 h 1802236"/>
              <a:gd name="connsiteX596" fmla="*/ 1765566 w 2962369"/>
              <a:gd name="connsiteY596" fmla="*/ 1797678 h 1802236"/>
              <a:gd name="connsiteX597" fmla="*/ 1768529 w 2962369"/>
              <a:gd name="connsiteY597" fmla="*/ 1797721 h 1802236"/>
              <a:gd name="connsiteX598" fmla="*/ 1771491 w 2962369"/>
              <a:gd name="connsiteY598" fmla="*/ 1797764 h 1802236"/>
              <a:gd name="connsiteX599" fmla="*/ 1774454 w 2962369"/>
              <a:gd name="connsiteY599" fmla="*/ 1797807 h 1802236"/>
              <a:gd name="connsiteX600" fmla="*/ 1777416 w 2962369"/>
              <a:gd name="connsiteY600" fmla="*/ 1797850 h 1802236"/>
              <a:gd name="connsiteX601" fmla="*/ 1780379 w 2962369"/>
              <a:gd name="connsiteY601" fmla="*/ 1797894 h 1802236"/>
              <a:gd name="connsiteX602" fmla="*/ 1783341 w 2962369"/>
              <a:gd name="connsiteY602" fmla="*/ 1797951 h 1802236"/>
              <a:gd name="connsiteX603" fmla="*/ 1786303 w 2962369"/>
              <a:gd name="connsiteY603" fmla="*/ 1797994 h 1802236"/>
              <a:gd name="connsiteX604" fmla="*/ 1789266 w 2962369"/>
              <a:gd name="connsiteY604" fmla="*/ 1798037 h 1802236"/>
              <a:gd name="connsiteX605" fmla="*/ 1792228 w 2962369"/>
              <a:gd name="connsiteY605" fmla="*/ 1798081 h 1802236"/>
              <a:gd name="connsiteX606" fmla="*/ 1795191 w 2962369"/>
              <a:gd name="connsiteY606" fmla="*/ 1798109 h 1802236"/>
              <a:gd name="connsiteX607" fmla="*/ 1798153 w 2962369"/>
              <a:gd name="connsiteY607" fmla="*/ 1798152 h 1802236"/>
              <a:gd name="connsiteX608" fmla="*/ 1801116 w 2962369"/>
              <a:gd name="connsiteY608" fmla="*/ 1798196 h 1802236"/>
              <a:gd name="connsiteX609" fmla="*/ 1804078 w 2962369"/>
              <a:gd name="connsiteY609" fmla="*/ 1798239 h 1802236"/>
              <a:gd name="connsiteX610" fmla="*/ 1807041 w 2962369"/>
              <a:gd name="connsiteY610" fmla="*/ 1798282 h 1802236"/>
              <a:gd name="connsiteX611" fmla="*/ 1810003 w 2962369"/>
              <a:gd name="connsiteY611" fmla="*/ 1798325 h 1802236"/>
              <a:gd name="connsiteX612" fmla="*/ 1812966 w 2962369"/>
              <a:gd name="connsiteY612" fmla="*/ 1798354 h 1802236"/>
              <a:gd name="connsiteX613" fmla="*/ 1815928 w 2962369"/>
              <a:gd name="connsiteY613" fmla="*/ 1798397 h 1802236"/>
              <a:gd name="connsiteX614" fmla="*/ 1818890 w 2962369"/>
              <a:gd name="connsiteY614" fmla="*/ 1798440 h 1802236"/>
              <a:gd name="connsiteX615" fmla="*/ 1821853 w 2962369"/>
              <a:gd name="connsiteY615" fmla="*/ 1798483 h 1802236"/>
              <a:gd name="connsiteX616" fmla="*/ 1824815 w 2962369"/>
              <a:gd name="connsiteY616" fmla="*/ 1798512 h 1802236"/>
              <a:gd name="connsiteX617" fmla="*/ 1827778 w 2962369"/>
              <a:gd name="connsiteY617" fmla="*/ 1798555 h 1802236"/>
              <a:gd name="connsiteX618" fmla="*/ 1830740 w 2962369"/>
              <a:gd name="connsiteY618" fmla="*/ 1798598 h 1802236"/>
              <a:gd name="connsiteX619" fmla="*/ 1833703 w 2962369"/>
              <a:gd name="connsiteY619" fmla="*/ 1798627 h 1802236"/>
              <a:gd name="connsiteX620" fmla="*/ 1836665 w 2962369"/>
              <a:gd name="connsiteY620" fmla="*/ 1798670 h 1802236"/>
              <a:gd name="connsiteX621" fmla="*/ 1839628 w 2962369"/>
              <a:gd name="connsiteY621" fmla="*/ 1798699 h 1802236"/>
              <a:gd name="connsiteX622" fmla="*/ 1842590 w 2962369"/>
              <a:gd name="connsiteY622" fmla="*/ 1798742 h 1802236"/>
              <a:gd name="connsiteX623" fmla="*/ 1845553 w 2962369"/>
              <a:gd name="connsiteY623" fmla="*/ 1798771 h 1802236"/>
              <a:gd name="connsiteX624" fmla="*/ 1848515 w 2962369"/>
              <a:gd name="connsiteY624" fmla="*/ 1798814 h 1802236"/>
              <a:gd name="connsiteX625" fmla="*/ 1851478 w 2962369"/>
              <a:gd name="connsiteY625" fmla="*/ 1798843 h 1802236"/>
              <a:gd name="connsiteX626" fmla="*/ 1854440 w 2962369"/>
              <a:gd name="connsiteY626" fmla="*/ 1798871 h 1802236"/>
              <a:gd name="connsiteX627" fmla="*/ 1857402 w 2962369"/>
              <a:gd name="connsiteY627" fmla="*/ 1798915 h 1802236"/>
              <a:gd name="connsiteX628" fmla="*/ 1860365 w 2962369"/>
              <a:gd name="connsiteY628" fmla="*/ 1798943 h 1802236"/>
              <a:gd name="connsiteX629" fmla="*/ 1863327 w 2962369"/>
              <a:gd name="connsiteY629" fmla="*/ 1798987 h 1802236"/>
              <a:gd name="connsiteX630" fmla="*/ 1866290 w 2962369"/>
              <a:gd name="connsiteY630" fmla="*/ 1799015 h 1802236"/>
              <a:gd name="connsiteX631" fmla="*/ 1869252 w 2962369"/>
              <a:gd name="connsiteY631" fmla="*/ 1799044 h 1802236"/>
              <a:gd name="connsiteX632" fmla="*/ 1872215 w 2962369"/>
              <a:gd name="connsiteY632" fmla="*/ 1799073 h 1802236"/>
              <a:gd name="connsiteX633" fmla="*/ 1875177 w 2962369"/>
              <a:gd name="connsiteY633" fmla="*/ 1799116 h 1802236"/>
              <a:gd name="connsiteX634" fmla="*/ 1878140 w 2962369"/>
              <a:gd name="connsiteY634" fmla="*/ 1799145 h 1802236"/>
              <a:gd name="connsiteX635" fmla="*/ 1881102 w 2962369"/>
              <a:gd name="connsiteY635" fmla="*/ 1799174 h 1802236"/>
              <a:gd name="connsiteX636" fmla="*/ 1884064 w 2962369"/>
              <a:gd name="connsiteY636" fmla="*/ 1799202 h 1802236"/>
              <a:gd name="connsiteX637" fmla="*/ 1887027 w 2962369"/>
              <a:gd name="connsiteY637" fmla="*/ 1799231 h 1802236"/>
              <a:gd name="connsiteX638" fmla="*/ 1889990 w 2962369"/>
              <a:gd name="connsiteY638" fmla="*/ 1799274 h 1802236"/>
              <a:gd name="connsiteX639" fmla="*/ 1892952 w 2962369"/>
              <a:gd name="connsiteY639" fmla="*/ 1799303 h 1802236"/>
              <a:gd name="connsiteX640" fmla="*/ 1895914 w 2962369"/>
              <a:gd name="connsiteY640" fmla="*/ 1799332 h 1802236"/>
              <a:gd name="connsiteX641" fmla="*/ 1898877 w 2962369"/>
              <a:gd name="connsiteY641" fmla="*/ 1799360 h 1802236"/>
              <a:gd name="connsiteX642" fmla="*/ 1901839 w 2962369"/>
              <a:gd name="connsiteY642" fmla="*/ 1799389 h 1802236"/>
              <a:gd name="connsiteX643" fmla="*/ 1904802 w 2962369"/>
              <a:gd name="connsiteY643" fmla="*/ 1799418 h 1802236"/>
              <a:gd name="connsiteX644" fmla="*/ 1907764 w 2962369"/>
              <a:gd name="connsiteY644" fmla="*/ 1799447 h 1802236"/>
              <a:gd name="connsiteX645" fmla="*/ 1910727 w 2962369"/>
              <a:gd name="connsiteY645" fmla="*/ 1799475 h 1802236"/>
              <a:gd name="connsiteX646" fmla="*/ 1913689 w 2962369"/>
              <a:gd name="connsiteY646" fmla="*/ 1799504 h 1802236"/>
              <a:gd name="connsiteX647" fmla="*/ 1916651 w 2962369"/>
              <a:gd name="connsiteY647" fmla="*/ 1799533 h 1802236"/>
              <a:gd name="connsiteX648" fmla="*/ 1919614 w 2962369"/>
              <a:gd name="connsiteY648" fmla="*/ 1799562 h 1802236"/>
              <a:gd name="connsiteX649" fmla="*/ 1922576 w 2962369"/>
              <a:gd name="connsiteY649" fmla="*/ 1799590 h 1802236"/>
              <a:gd name="connsiteX650" fmla="*/ 1925539 w 2962369"/>
              <a:gd name="connsiteY650" fmla="*/ 1799619 h 1802236"/>
              <a:gd name="connsiteX651" fmla="*/ 1928501 w 2962369"/>
              <a:gd name="connsiteY651" fmla="*/ 1799634 h 1802236"/>
              <a:gd name="connsiteX652" fmla="*/ 1931464 w 2962369"/>
              <a:gd name="connsiteY652" fmla="*/ 1799662 h 1802236"/>
              <a:gd name="connsiteX653" fmla="*/ 1934426 w 2962369"/>
              <a:gd name="connsiteY653" fmla="*/ 1799691 h 1802236"/>
              <a:gd name="connsiteX654" fmla="*/ 1937389 w 2962369"/>
              <a:gd name="connsiteY654" fmla="*/ 1799720 h 1802236"/>
              <a:gd name="connsiteX655" fmla="*/ 1940351 w 2962369"/>
              <a:gd name="connsiteY655" fmla="*/ 1799749 h 1802236"/>
              <a:gd name="connsiteX656" fmla="*/ 1943314 w 2962369"/>
              <a:gd name="connsiteY656" fmla="*/ 1799777 h 1802236"/>
              <a:gd name="connsiteX657" fmla="*/ 1946276 w 2962369"/>
              <a:gd name="connsiteY657" fmla="*/ 1799792 h 1802236"/>
              <a:gd name="connsiteX658" fmla="*/ 1949239 w 2962369"/>
              <a:gd name="connsiteY658" fmla="*/ 1799821 h 1802236"/>
              <a:gd name="connsiteX659" fmla="*/ 1952201 w 2962369"/>
              <a:gd name="connsiteY659" fmla="*/ 1799849 h 1802236"/>
              <a:gd name="connsiteX660" fmla="*/ 1955163 w 2962369"/>
              <a:gd name="connsiteY660" fmla="*/ 1799878 h 1802236"/>
              <a:gd name="connsiteX661" fmla="*/ 1958126 w 2962369"/>
              <a:gd name="connsiteY661" fmla="*/ 1799893 h 1802236"/>
              <a:gd name="connsiteX662" fmla="*/ 1961088 w 2962369"/>
              <a:gd name="connsiteY662" fmla="*/ 1799921 h 1802236"/>
              <a:gd name="connsiteX663" fmla="*/ 1964051 w 2962369"/>
              <a:gd name="connsiteY663" fmla="*/ 1799950 h 1802236"/>
              <a:gd name="connsiteX664" fmla="*/ 1967013 w 2962369"/>
              <a:gd name="connsiteY664" fmla="*/ 1799964 h 1802236"/>
              <a:gd name="connsiteX665" fmla="*/ 1969976 w 2962369"/>
              <a:gd name="connsiteY665" fmla="*/ 1799993 h 1802236"/>
              <a:gd name="connsiteX666" fmla="*/ 1972938 w 2962369"/>
              <a:gd name="connsiteY666" fmla="*/ 1800008 h 1802236"/>
              <a:gd name="connsiteX667" fmla="*/ 1975901 w 2962369"/>
              <a:gd name="connsiteY667" fmla="*/ 1800036 h 1802236"/>
              <a:gd name="connsiteX668" fmla="*/ 1978863 w 2962369"/>
              <a:gd name="connsiteY668" fmla="*/ 1800065 h 1802236"/>
              <a:gd name="connsiteX669" fmla="*/ 1981826 w 2962369"/>
              <a:gd name="connsiteY669" fmla="*/ 1800080 h 1802236"/>
              <a:gd name="connsiteX670" fmla="*/ 1984788 w 2962369"/>
              <a:gd name="connsiteY670" fmla="*/ 1800108 h 1802236"/>
              <a:gd name="connsiteX671" fmla="*/ 1987751 w 2962369"/>
              <a:gd name="connsiteY671" fmla="*/ 1800123 h 1802236"/>
              <a:gd name="connsiteX672" fmla="*/ 1990713 w 2962369"/>
              <a:gd name="connsiteY672" fmla="*/ 1800151 h 1802236"/>
              <a:gd name="connsiteX673" fmla="*/ 1993675 w 2962369"/>
              <a:gd name="connsiteY673" fmla="*/ 1800166 h 1802236"/>
              <a:gd name="connsiteX674" fmla="*/ 1996638 w 2962369"/>
              <a:gd name="connsiteY674" fmla="*/ 1800195 h 1802236"/>
              <a:gd name="connsiteX675" fmla="*/ 1999600 w 2962369"/>
              <a:gd name="connsiteY675" fmla="*/ 1800209 h 1802236"/>
              <a:gd name="connsiteX676" fmla="*/ 2002563 w 2962369"/>
              <a:gd name="connsiteY676" fmla="*/ 1800238 h 1802236"/>
              <a:gd name="connsiteX677" fmla="*/ 2005525 w 2962369"/>
              <a:gd name="connsiteY677" fmla="*/ 1800252 h 1802236"/>
              <a:gd name="connsiteX678" fmla="*/ 2008488 w 2962369"/>
              <a:gd name="connsiteY678" fmla="*/ 1800281 h 1802236"/>
              <a:gd name="connsiteX679" fmla="*/ 2011450 w 2962369"/>
              <a:gd name="connsiteY679" fmla="*/ 1800295 h 1802236"/>
              <a:gd name="connsiteX680" fmla="*/ 2014413 w 2962369"/>
              <a:gd name="connsiteY680" fmla="*/ 1800310 h 1802236"/>
              <a:gd name="connsiteX681" fmla="*/ 2017375 w 2962369"/>
              <a:gd name="connsiteY681" fmla="*/ 1800338 h 1802236"/>
              <a:gd name="connsiteX682" fmla="*/ 2020337 w 2962369"/>
              <a:gd name="connsiteY682" fmla="*/ 1800353 h 1802236"/>
              <a:gd name="connsiteX683" fmla="*/ 2023300 w 2962369"/>
              <a:gd name="connsiteY683" fmla="*/ 1800381 h 1802236"/>
              <a:gd name="connsiteX684" fmla="*/ 2026262 w 2962369"/>
              <a:gd name="connsiteY684" fmla="*/ 1800396 h 1802236"/>
              <a:gd name="connsiteX685" fmla="*/ 2029225 w 2962369"/>
              <a:gd name="connsiteY685" fmla="*/ 1800410 h 1802236"/>
              <a:gd name="connsiteX686" fmla="*/ 2032187 w 2962369"/>
              <a:gd name="connsiteY686" fmla="*/ 1800439 h 1802236"/>
              <a:gd name="connsiteX687" fmla="*/ 2035150 w 2962369"/>
              <a:gd name="connsiteY687" fmla="*/ 1800453 h 1802236"/>
              <a:gd name="connsiteX688" fmla="*/ 2038112 w 2962369"/>
              <a:gd name="connsiteY688" fmla="*/ 1800468 h 1802236"/>
              <a:gd name="connsiteX689" fmla="*/ 2041075 w 2962369"/>
              <a:gd name="connsiteY689" fmla="*/ 1800482 h 1802236"/>
              <a:gd name="connsiteX690" fmla="*/ 2044037 w 2962369"/>
              <a:gd name="connsiteY690" fmla="*/ 1800511 h 1802236"/>
              <a:gd name="connsiteX691" fmla="*/ 2047000 w 2962369"/>
              <a:gd name="connsiteY691" fmla="*/ 1800525 h 1802236"/>
              <a:gd name="connsiteX692" fmla="*/ 2049962 w 2962369"/>
              <a:gd name="connsiteY692" fmla="*/ 1800540 h 1802236"/>
              <a:gd name="connsiteX693" fmla="*/ 2052924 w 2962369"/>
              <a:gd name="connsiteY693" fmla="*/ 1800554 h 1802236"/>
              <a:gd name="connsiteX694" fmla="*/ 2055887 w 2962369"/>
              <a:gd name="connsiteY694" fmla="*/ 1800583 h 1802236"/>
              <a:gd name="connsiteX695" fmla="*/ 2058849 w 2962369"/>
              <a:gd name="connsiteY695" fmla="*/ 1800597 h 1802236"/>
              <a:gd name="connsiteX696" fmla="*/ 2061812 w 2962369"/>
              <a:gd name="connsiteY696" fmla="*/ 1800612 h 1802236"/>
              <a:gd name="connsiteX697" fmla="*/ 2064774 w 2962369"/>
              <a:gd name="connsiteY697" fmla="*/ 1800626 h 1802236"/>
              <a:gd name="connsiteX698" fmla="*/ 2067737 w 2962369"/>
              <a:gd name="connsiteY698" fmla="*/ 1800640 h 1802236"/>
              <a:gd name="connsiteX699" fmla="*/ 2070699 w 2962369"/>
              <a:gd name="connsiteY699" fmla="*/ 1800669 h 1802236"/>
              <a:gd name="connsiteX700" fmla="*/ 2073662 w 2962369"/>
              <a:gd name="connsiteY700" fmla="*/ 1800683 h 1802236"/>
              <a:gd name="connsiteX701" fmla="*/ 2076624 w 2962369"/>
              <a:gd name="connsiteY701" fmla="*/ 1800698 h 1802236"/>
              <a:gd name="connsiteX702" fmla="*/ 2079587 w 2962369"/>
              <a:gd name="connsiteY702" fmla="*/ 1800712 h 1802236"/>
              <a:gd name="connsiteX703" fmla="*/ 2082535 w 2962369"/>
              <a:gd name="connsiteY703" fmla="*/ 1800727 h 1802236"/>
              <a:gd name="connsiteX704" fmla="*/ 2085497 w 2962369"/>
              <a:gd name="connsiteY704" fmla="*/ 1800741 h 1802236"/>
              <a:gd name="connsiteX705" fmla="*/ 2088460 w 2962369"/>
              <a:gd name="connsiteY705" fmla="*/ 1800755 h 1802236"/>
              <a:gd name="connsiteX706" fmla="*/ 2091422 w 2962369"/>
              <a:gd name="connsiteY706" fmla="*/ 1800770 h 1802236"/>
              <a:gd name="connsiteX707" fmla="*/ 2094384 w 2962369"/>
              <a:gd name="connsiteY707" fmla="*/ 1800784 h 1802236"/>
              <a:gd name="connsiteX708" fmla="*/ 2097347 w 2962369"/>
              <a:gd name="connsiteY708" fmla="*/ 1800813 h 1802236"/>
              <a:gd name="connsiteX709" fmla="*/ 2100310 w 2962369"/>
              <a:gd name="connsiteY709" fmla="*/ 1800827 h 1802236"/>
              <a:gd name="connsiteX710" fmla="*/ 2103272 w 2962369"/>
              <a:gd name="connsiteY710" fmla="*/ 1800842 h 1802236"/>
              <a:gd name="connsiteX711" fmla="*/ 2106234 w 2962369"/>
              <a:gd name="connsiteY711" fmla="*/ 1800856 h 1802236"/>
              <a:gd name="connsiteX712" fmla="*/ 2109197 w 2962369"/>
              <a:gd name="connsiteY712" fmla="*/ 1800870 h 1802236"/>
              <a:gd name="connsiteX713" fmla="*/ 2112159 w 2962369"/>
              <a:gd name="connsiteY713" fmla="*/ 1800885 h 1802236"/>
              <a:gd name="connsiteX714" fmla="*/ 2115122 w 2962369"/>
              <a:gd name="connsiteY714" fmla="*/ 1800899 h 1802236"/>
              <a:gd name="connsiteX715" fmla="*/ 2118084 w 2962369"/>
              <a:gd name="connsiteY715" fmla="*/ 1800914 h 1802236"/>
              <a:gd name="connsiteX716" fmla="*/ 2121047 w 2962369"/>
              <a:gd name="connsiteY716" fmla="*/ 1800928 h 1802236"/>
              <a:gd name="connsiteX717" fmla="*/ 2124009 w 2962369"/>
              <a:gd name="connsiteY717" fmla="*/ 1800942 h 1802236"/>
              <a:gd name="connsiteX718" fmla="*/ 2126972 w 2962369"/>
              <a:gd name="connsiteY718" fmla="*/ 1800957 h 1802236"/>
              <a:gd name="connsiteX719" fmla="*/ 2129934 w 2962369"/>
              <a:gd name="connsiteY719" fmla="*/ 1800957 h 1802236"/>
              <a:gd name="connsiteX720" fmla="*/ 2132896 w 2962369"/>
              <a:gd name="connsiteY720" fmla="*/ 1800971 h 1802236"/>
              <a:gd name="connsiteX721" fmla="*/ 2135859 w 2962369"/>
              <a:gd name="connsiteY721" fmla="*/ 1800985 h 1802236"/>
              <a:gd name="connsiteX722" fmla="*/ 2138821 w 2962369"/>
              <a:gd name="connsiteY722" fmla="*/ 1801000 h 1802236"/>
              <a:gd name="connsiteX723" fmla="*/ 2141784 w 2962369"/>
              <a:gd name="connsiteY723" fmla="*/ 1801014 h 1802236"/>
              <a:gd name="connsiteX724" fmla="*/ 2144746 w 2962369"/>
              <a:gd name="connsiteY724" fmla="*/ 1801029 h 1802236"/>
              <a:gd name="connsiteX725" fmla="*/ 2147709 w 2962369"/>
              <a:gd name="connsiteY725" fmla="*/ 1801043 h 1802236"/>
              <a:gd name="connsiteX726" fmla="*/ 2150671 w 2962369"/>
              <a:gd name="connsiteY726" fmla="*/ 1801057 h 1802236"/>
              <a:gd name="connsiteX727" fmla="*/ 2153634 w 2962369"/>
              <a:gd name="connsiteY727" fmla="*/ 1801072 h 1802236"/>
              <a:gd name="connsiteX728" fmla="*/ 2156596 w 2962369"/>
              <a:gd name="connsiteY728" fmla="*/ 1801086 h 1802236"/>
              <a:gd name="connsiteX729" fmla="*/ 2159559 w 2962369"/>
              <a:gd name="connsiteY729" fmla="*/ 1801086 h 1802236"/>
              <a:gd name="connsiteX730" fmla="*/ 2162521 w 2962369"/>
              <a:gd name="connsiteY730" fmla="*/ 1801101 h 1802236"/>
              <a:gd name="connsiteX731" fmla="*/ 2165484 w 2962369"/>
              <a:gd name="connsiteY731" fmla="*/ 1801115 h 1802236"/>
              <a:gd name="connsiteX732" fmla="*/ 2168446 w 2962369"/>
              <a:gd name="connsiteY732" fmla="*/ 1801129 h 1802236"/>
              <a:gd name="connsiteX733" fmla="*/ 2171408 w 2962369"/>
              <a:gd name="connsiteY733" fmla="*/ 1801144 h 1802236"/>
              <a:gd name="connsiteX734" fmla="*/ 2174371 w 2962369"/>
              <a:gd name="connsiteY734" fmla="*/ 1801158 h 1802236"/>
              <a:gd name="connsiteX735" fmla="*/ 2177333 w 2962369"/>
              <a:gd name="connsiteY735" fmla="*/ 1801158 h 1802236"/>
              <a:gd name="connsiteX736" fmla="*/ 2180296 w 2962369"/>
              <a:gd name="connsiteY736" fmla="*/ 1801172 h 1802236"/>
              <a:gd name="connsiteX737" fmla="*/ 2183258 w 2962369"/>
              <a:gd name="connsiteY737" fmla="*/ 1801187 h 1802236"/>
              <a:gd name="connsiteX738" fmla="*/ 2186221 w 2962369"/>
              <a:gd name="connsiteY738" fmla="*/ 1801201 h 1802236"/>
              <a:gd name="connsiteX739" fmla="*/ 2189183 w 2962369"/>
              <a:gd name="connsiteY739" fmla="*/ 1801216 h 1802236"/>
              <a:gd name="connsiteX740" fmla="*/ 2192146 w 2962369"/>
              <a:gd name="connsiteY740" fmla="*/ 1801216 h 1802236"/>
              <a:gd name="connsiteX741" fmla="*/ 2195108 w 2962369"/>
              <a:gd name="connsiteY741" fmla="*/ 1801230 h 1802236"/>
              <a:gd name="connsiteX742" fmla="*/ 2198071 w 2962369"/>
              <a:gd name="connsiteY742" fmla="*/ 1801244 h 1802236"/>
              <a:gd name="connsiteX743" fmla="*/ 2201033 w 2962369"/>
              <a:gd name="connsiteY743" fmla="*/ 1801259 h 1802236"/>
              <a:gd name="connsiteX744" fmla="*/ 2203995 w 2962369"/>
              <a:gd name="connsiteY744" fmla="*/ 1801259 h 1802236"/>
              <a:gd name="connsiteX745" fmla="*/ 2206958 w 2962369"/>
              <a:gd name="connsiteY745" fmla="*/ 1801273 h 1802236"/>
              <a:gd name="connsiteX746" fmla="*/ 2209920 w 2962369"/>
              <a:gd name="connsiteY746" fmla="*/ 1801287 h 1802236"/>
              <a:gd name="connsiteX747" fmla="*/ 2212883 w 2962369"/>
              <a:gd name="connsiteY747" fmla="*/ 1801302 h 1802236"/>
              <a:gd name="connsiteX748" fmla="*/ 2215845 w 2962369"/>
              <a:gd name="connsiteY748" fmla="*/ 1801302 h 1802236"/>
              <a:gd name="connsiteX749" fmla="*/ 2218808 w 2962369"/>
              <a:gd name="connsiteY749" fmla="*/ 1801316 h 1802236"/>
              <a:gd name="connsiteX750" fmla="*/ 2221770 w 2962369"/>
              <a:gd name="connsiteY750" fmla="*/ 1801331 h 1802236"/>
              <a:gd name="connsiteX751" fmla="*/ 2224733 w 2962369"/>
              <a:gd name="connsiteY751" fmla="*/ 1801331 h 1802236"/>
              <a:gd name="connsiteX752" fmla="*/ 2227695 w 2962369"/>
              <a:gd name="connsiteY752" fmla="*/ 1801345 h 1802236"/>
              <a:gd name="connsiteX753" fmla="*/ 2230657 w 2962369"/>
              <a:gd name="connsiteY753" fmla="*/ 1801359 h 1802236"/>
              <a:gd name="connsiteX754" fmla="*/ 2233620 w 2962369"/>
              <a:gd name="connsiteY754" fmla="*/ 1801359 h 1802236"/>
              <a:gd name="connsiteX755" fmla="*/ 2236582 w 2962369"/>
              <a:gd name="connsiteY755" fmla="*/ 1801374 h 1802236"/>
              <a:gd name="connsiteX756" fmla="*/ 2239545 w 2962369"/>
              <a:gd name="connsiteY756" fmla="*/ 1801388 h 1802236"/>
              <a:gd name="connsiteX757" fmla="*/ 2242507 w 2962369"/>
              <a:gd name="connsiteY757" fmla="*/ 1801388 h 1802236"/>
              <a:gd name="connsiteX758" fmla="*/ 2245470 w 2962369"/>
              <a:gd name="connsiteY758" fmla="*/ 1801402 h 1802236"/>
              <a:gd name="connsiteX759" fmla="*/ 2248432 w 2962369"/>
              <a:gd name="connsiteY759" fmla="*/ 1801417 h 1802236"/>
              <a:gd name="connsiteX760" fmla="*/ 2251395 w 2962369"/>
              <a:gd name="connsiteY760" fmla="*/ 1801417 h 1802236"/>
              <a:gd name="connsiteX761" fmla="*/ 2254357 w 2962369"/>
              <a:gd name="connsiteY761" fmla="*/ 1801431 h 1802236"/>
              <a:gd name="connsiteX762" fmla="*/ 2257320 w 2962369"/>
              <a:gd name="connsiteY762" fmla="*/ 1801446 h 1802236"/>
              <a:gd name="connsiteX763" fmla="*/ 2260282 w 2962369"/>
              <a:gd name="connsiteY763" fmla="*/ 1801446 h 1802236"/>
              <a:gd name="connsiteX764" fmla="*/ 2263245 w 2962369"/>
              <a:gd name="connsiteY764" fmla="*/ 1801460 h 1802236"/>
              <a:gd name="connsiteX765" fmla="*/ 2266207 w 2962369"/>
              <a:gd name="connsiteY765" fmla="*/ 1801460 h 1802236"/>
              <a:gd name="connsiteX766" fmla="*/ 2269169 w 2962369"/>
              <a:gd name="connsiteY766" fmla="*/ 1801474 h 1802236"/>
              <a:gd name="connsiteX767" fmla="*/ 2272132 w 2962369"/>
              <a:gd name="connsiteY767" fmla="*/ 1801489 h 1802236"/>
              <a:gd name="connsiteX768" fmla="*/ 2275094 w 2962369"/>
              <a:gd name="connsiteY768" fmla="*/ 1801489 h 1802236"/>
              <a:gd name="connsiteX769" fmla="*/ 2278057 w 2962369"/>
              <a:gd name="connsiteY769" fmla="*/ 1801503 h 1802236"/>
              <a:gd name="connsiteX770" fmla="*/ 2281019 w 2962369"/>
              <a:gd name="connsiteY770" fmla="*/ 1801503 h 1802236"/>
              <a:gd name="connsiteX771" fmla="*/ 2283982 w 2962369"/>
              <a:gd name="connsiteY771" fmla="*/ 1801518 h 1802236"/>
              <a:gd name="connsiteX772" fmla="*/ 2286944 w 2962369"/>
              <a:gd name="connsiteY772" fmla="*/ 1801518 h 1802236"/>
              <a:gd name="connsiteX773" fmla="*/ 2289907 w 2962369"/>
              <a:gd name="connsiteY773" fmla="*/ 1801532 h 1802236"/>
              <a:gd name="connsiteX774" fmla="*/ 2292869 w 2962369"/>
              <a:gd name="connsiteY774" fmla="*/ 1801532 h 1802236"/>
              <a:gd name="connsiteX775" fmla="*/ 2295832 w 2962369"/>
              <a:gd name="connsiteY775" fmla="*/ 1801546 h 1802236"/>
              <a:gd name="connsiteX776" fmla="*/ 2298794 w 2962369"/>
              <a:gd name="connsiteY776" fmla="*/ 1801561 h 1802236"/>
              <a:gd name="connsiteX777" fmla="*/ 2301757 w 2962369"/>
              <a:gd name="connsiteY777" fmla="*/ 1801561 h 1802236"/>
              <a:gd name="connsiteX778" fmla="*/ 2304719 w 2962369"/>
              <a:gd name="connsiteY778" fmla="*/ 1801575 h 1802236"/>
              <a:gd name="connsiteX779" fmla="*/ 2307681 w 2962369"/>
              <a:gd name="connsiteY779" fmla="*/ 1801575 h 1802236"/>
              <a:gd name="connsiteX780" fmla="*/ 2310644 w 2962369"/>
              <a:gd name="connsiteY780" fmla="*/ 1801589 h 1802236"/>
              <a:gd name="connsiteX781" fmla="*/ 2313606 w 2962369"/>
              <a:gd name="connsiteY781" fmla="*/ 1801589 h 1802236"/>
              <a:gd name="connsiteX782" fmla="*/ 2316569 w 2962369"/>
              <a:gd name="connsiteY782" fmla="*/ 1801604 h 1802236"/>
              <a:gd name="connsiteX783" fmla="*/ 2319531 w 2962369"/>
              <a:gd name="connsiteY783" fmla="*/ 1801604 h 1802236"/>
              <a:gd name="connsiteX784" fmla="*/ 2322494 w 2962369"/>
              <a:gd name="connsiteY784" fmla="*/ 1801618 h 1802236"/>
              <a:gd name="connsiteX785" fmla="*/ 2325456 w 2962369"/>
              <a:gd name="connsiteY785" fmla="*/ 1801618 h 1802236"/>
              <a:gd name="connsiteX786" fmla="*/ 2328419 w 2962369"/>
              <a:gd name="connsiteY786" fmla="*/ 1801633 h 1802236"/>
              <a:gd name="connsiteX787" fmla="*/ 2331381 w 2962369"/>
              <a:gd name="connsiteY787" fmla="*/ 1801633 h 1802236"/>
              <a:gd name="connsiteX788" fmla="*/ 2334344 w 2962369"/>
              <a:gd name="connsiteY788" fmla="*/ 1801647 h 1802236"/>
              <a:gd name="connsiteX789" fmla="*/ 2337306 w 2962369"/>
              <a:gd name="connsiteY789" fmla="*/ 1801647 h 1802236"/>
              <a:gd name="connsiteX790" fmla="*/ 2340268 w 2962369"/>
              <a:gd name="connsiteY790" fmla="*/ 1801661 h 1802236"/>
              <a:gd name="connsiteX791" fmla="*/ 2343231 w 2962369"/>
              <a:gd name="connsiteY791" fmla="*/ 1801661 h 1802236"/>
              <a:gd name="connsiteX792" fmla="*/ 2346193 w 2962369"/>
              <a:gd name="connsiteY792" fmla="*/ 1801661 h 1802236"/>
              <a:gd name="connsiteX793" fmla="*/ 2349156 w 2962369"/>
              <a:gd name="connsiteY793" fmla="*/ 1801676 h 1802236"/>
              <a:gd name="connsiteX794" fmla="*/ 2352118 w 2962369"/>
              <a:gd name="connsiteY794" fmla="*/ 1801676 h 1802236"/>
              <a:gd name="connsiteX795" fmla="*/ 2355081 w 2962369"/>
              <a:gd name="connsiteY795" fmla="*/ 1801690 h 1802236"/>
              <a:gd name="connsiteX796" fmla="*/ 2358043 w 2962369"/>
              <a:gd name="connsiteY796" fmla="*/ 1801690 h 1802236"/>
              <a:gd name="connsiteX797" fmla="*/ 2361006 w 2962369"/>
              <a:gd name="connsiteY797" fmla="*/ 1801704 h 1802236"/>
              <a:gd name="connsiteX798" fmla="*/ 2363968 w 2962369"/>
              <a:gd name="connsiteY798" fmla="*/ 1801704 h 1802236"/>
              <a:gd name="connsiteX799" fmla="*/ 2366930 w 2962369"/>
              <a:gd name="connsiteY799" fmla="*/ 1801719 h 1802236"/>
              <a:gd name="connsiteX800" fmla="*/ 2369893 w 2962369"/>
              <a:gd name="connsiteY800" fmla="*/ 1801719 h 1802236"/>
              <a:gd name="connsiteX801" fmla="*/ 2372855 w 2962369"/>
              <a:gd name="connsiteY801" fmla="*/ 1801719 h 1802236"/>
              <a:gd name="connsiteX802" fmla="*/ 2375818 w 2962369"/>
              <a:gd name="connsiteY802" fmla="*/ 1801733 h 1802236"/>
              <a:gd name="connsiteX803" fmla="*/ 2378780 w 2962369"/>
              <a:gd name="connsiteY803" fmla="*/ 1801733 h 1802236"/>
              <a:gd name="connsiteX804" fmla="*/ 2381743 w 2962369"/>
              <a:gd name="connsiteY804" fmla="*/ 1801748 h 1802236"/>
              <a:gd name="connsiteX805" fmla="*/ 2384705 w 2962369"/>
              <a:gd name="connsiteY805" fmla="*/ 1801748 h 1802236"/>
              <a:gd name="connsiteX806" fmla="*/ 2387668 w 2962369"/>
              <a:gd name="connsiteY806" fmla="*/ 1801748 h 1802236"/>
              <a:gd name="connsiteX807" fmla="*/ 2390630 w 2962369"/>
              <a:gd name="connsiteY807" fmla="*/ 1801762 h 1802236"/>
              <a:gd name="connsiteX808" fmla="*/ 2393593 w 2962369"/>
              <a:gd name="connsiteY808" fmla="*/ 1801762 h 1802236"/>
              <a:gd name="connsiteX809" fmla="*/ 2396555 w 2962369"/>
              <a:gd name="connsiteY809" fmla="*/ 1801776 h 1802236"/>
              <a:gd name="connsiteX810" fmla="*/ 2399518 w 2962369"/>
              <a:gd name="connsiteY810" fmla="*/ 1801776 h 1802236"/>
              <a:gd name="connsiteX811" fmla="*/ 2402480 w 2962369"/>
              <a:gd name="connsiteY811" fmla="*/ 1801776 h 1802236"/>
              <a:gd name="connsiteX812" fmla="*/ 2405442 w 2962369"/>
              <a:gd name="connsiteY812" fmla="*/ 1801791 h 1802236"/>
              <a:gd name="connsiteX813" fmla="*/ 2408405 w 2962369"/>
              <a:gd name="connsiteY813" fmla="*/ 1801791 h 1802236"/>
              <a:gd name="connsiteX814" fmla="*/ 2411367 w 2962369"/>
              <a:gd name="connsiteY814" fmla="*/ 1801791 h 1802236"/>
              <a:gd name="connsiteX815" fmla="*/ 2414330 w 2962369"/>
              <a:gd name="connsiteY815" fmla="*/ 1801805 h 1802236"/>
              <a:gd name="connsiteX816" fmla="*/ 2417292 w 2962369"/>
              <a:gd name="connsiteY816" fmla="*/ 1801805 h 1802236"/>
              <a:gd name="connsiteX817" fmla="*/ 2420255 w 2962369"/>
              <a:gd name="connsiteY817" fmla="*/ 1801820 h 1802236"/>
              <a:gd name="connsiteX818" fmla="*/ 2423217 w 2962369"/>
              <a:gd name="connsiteY818" fmla="*/ 1801820 h 1802236"/>
              <a:gd name="connsiteX819" fmla="*/ 2426180 w 2962369"/>
              <a:gd name="connsiteY819" fmla="*/ 1801820 h 1802236"/>
              <a:gd name="connsiteX820" fmla="*/ 2429142 w 2962369"/>
              <a:gd name="connsiteY820" fmla="*/ 1801834 h 1802236"/>
              <a:gd name="connsiteX821" fmla="*/ 2432105 w 2962369"/>
              <a:gd name="connsiteY821" fmla="*/ 1801834 h 1802236"/>
              <a:gd name="connsiteX822" fmla="*/ 2435067 w 2962369"/>
              <a:gd name="connsiteY822" fmla="*/ 1801834 h 1802236"/>
              <a:gd name="connsiteX823" fmla="*/ 2438029 w 2962369"/>
              <a:gd name="connsiteY823" fmla="*/ 1801848 h 1802236"/>
              <a:gd name="connsiteX824" fmla="*/ 2440992 w 2962369"/>
              <a:gd name="connsiteY824" fmla="*/ 1801848 h 1802236"/>
              <a:gd name="connsiteX825" fmla="*/ 2443954 w 2962369"/>
              <a:gd name="connsiteY825" fmla="*/ 1801848 h 1802236"/>
              <a:gd name="connsiteX826" fmla="*/ 2446917 w 2962369"/>
              <a:gd name="connsiteY826" fmla="*/ 1801863 h 1802236"/>
              <a:gd name="connsiteX827" fmla="*/ 2449879 w 2962369"/>
              <a:gd name="connsiteY827" fmla="*/ 1801863 h 1802236"/>
              <a:gd name="connsiteX828" fmla="*/ 2452842 w 2962369"/>
              <a:gd name="connsiteY828" fmla="*/ 1801863 h 1802236"/>
              <a:gd name="connsiteX829" fmla="*/ 2455804 w 2962369"/>
              <a:gd name="connsiteY829" fmla="*/ 1801877 h 1802236"/>
              <a:gd name="connsiteX830" fmla="*/ 2458767 w 2962369"/>
              <a:gd name="connsiteY830" fmla="*/ 1801877 h 1802236"/>
              <a:gd name="connsiteX831" fmla="*/ 2461729 w 2962369"/>
              <a:gd name="connsiteY831" fmla="*/ 1801877 h 1802236"/>
              <a:gd name="connsiteX832" fmla="*/ 2464691 w 2962369"/>
              <a:gd name="connsiteY832" fmla="*/ 1801877 h 1802236"/>
              <a:gd name="connsiteX833" fmla="*/ 2467654 w 2962369"/>
              <a:gd name="connsiteY833" fmla="*/ 1801891 h 1802236"/>
              <a:gd name="connsiteX834" fmla="*/ 2470617 w 2962369"/>
              <a:gd name="connsiteY834" fmla="*/ 1801891 h 1802236"/>
              <a:gd name="connsiteX835" fmla="*/ 2473579 w 2962369"/>
              <a:gd name="connsiteY835" fmla="*/ 1801891 h 1802236"/>
              <a:gd name="connsiteX836" fmla="*/ 2476541 w 2962369"/>
              <a:gd name="connsiteY836" fmla="*/ 1801906 h 1802236"/>
              <a:gd name="connsiteX837" fmla="*/ 2479504 w 2962369"/>
              <a:gd name="connsiteY837" fmla="*/ 1801906 h 1802236"/>
              <a:gd name="connsiteX838" fmla="*/ 2482466 w 2962369"/>
              <a:gd name="connsiteY838" fmla="*/ 1801906 h 1802236"/>
              <a:gd name="connsiteX839" fmla="*/ 2485429 w 2962369"/>
              <a:gd name="connsiteY839" fmla="*/ 1801920 h 1802236"/>
              <a:gd name="connsiteX840" fmla="*/ 2488391 w 2962369"/>
              <a:gd name="connsiteY840" fmla="*/ 1801920 h 1802236"/>
              <a:gd name="connsiteX841" fmla="*/ 2491354 w 2962369"/>
              <a:gd name="connsiteY841" fmla="*/ 1801920 h 1802236"/>
              <a:gd name="connsiteX842" fmla="*/ 2494316 w 2962369"/>
              <a:gd name="connsiteY842" fmla="*/ 1801920 h 1802236"/>
              <a:gd name="connsiteX843" fmla="*/ 2497279 w 2962369"/>
              <a:gd name="connsiteY843" fmla="*/ 1801935 h 1802236"/>
              <a:gd name="connsiteX844" fmla="*/ 2500241 w 2962369"/>
              <a:gd name="connsiteY844" fmla="*/ 1801935 h 1802236"/>
              <a:gd name="connsiteX845" fmla="*/ 2503203 w 2962369"/>
              <a:gd name="connsiteY845" fmla="*/ 1801935 h 1802236"/>
              <a:gd name="connsiteX846" fmla="*/ 2506166 w 2962369"/>
              <a:gd name="connsiteY846" fmla="*/ 1801935 h 1802236"/>
              <a:gd name="connsiteX847" fmla="*/ 2509128 w 2962369"/>
              <a:gd name="connsiteY847" fmla="*/ 1801949 h 1802236"/>
              <a:gd name="connsiteX848" fmla="*/ 2512091 w 2962369"/>
              <a:gd name="connsiteY848" fmla="*/ 1801949 h 1802236"/>
              <a:gd name="connsiteX849" fmla="*/ 2515053 w 2962369"/>
              <a:gd name="connsiteY849" fmla="*/ 1801949 h 1802236"/>
              <a:gd name="connsiteX850" fmla="*/ 2518016 w 2962369"/>
              <a:gd name="connsiteY850" fmla="*/ 1801963 h 1802236"/>
              <a:gd name="connsiteX851" fmla="*/ 2520978 w 2962369"/>
              <a:gd name="connsiteY851" fmla="*/ 1801963 h 1802236"/>
              <a:gd name="connsiteX852" fmla="*/ 2523941 w 2962369"/>
              <a:gd name="connsiteY852" fmla="*/ 1801963 h 1802236"/>
              <a:gd name="connsiteX853" fmla="*/ 2526903 w 2962369"/>
              <a:gd name="connsiteY853" fmla="*/ 1801963 h 1802236"/>
              <a:gd name="connsiteX854" fmla="*/ 2529866 w 2962369"/>
              <a:gd name="connsiteY854" fmla="*/ 1801978 h 1802236"/>
              <a:gd name="connsiteX855" fmla="*/ 2532828 w 2962369"/>
              <a:gd name="connsiteY855" fmla="*/ 1801978 h 1802236"/>
              <a:gd name="connsiteX856" fmla="*/ 2535790 w 2962369"/>
              <a:gd name="connsiteY856" fmla="*/ 1801978 h 1802236"/>
              <a:gd name="connsiteX857" fmla="*/ 2538753 w 2962369"/>
              <a:gd name="connsiteY857" fmla="*/ 1801978 h 1802236"/>
              <a:gd name="connsiteX858" fmla="*/ 2541715 w 2962369"/>
              <a:gd name="connsiteY858" fmla="*/ 1801978 h 1802236"/>
              <a:gd name="connsiteX859" fmla="*/ 2544664 w 2962369"/>
              <a:gd name="connsiteY859" fmla="*/ 1801992 h 1802236"/>
              <a:gd name="connsiteX860" fmla="*/ 2547626 w 2962369"/>
              <a:gd name="connsiteY860" fmla="*/ 1801992 h 1802236"/>
              <a:gd name="connsiteX861" fmla="*/ 2550588 w 2962369"/>
              <a:gd name="connsiteY861" fmla="*/ 1801992 h 1802236"/>
              <a:gd name="connsiteX862" fmla="*/ 2553551 w 2962369"/>
              <a:gd name="connsiteY862" fmla="*/ 1801992 h 1802236"/>
              <a:gd name="connsiteX863" fmla="*/ 2556513 w 2962369"/>
              <a:gd name="connsiteY863" fmla="*/ 1802007 h 1802236"/>
              <a:gd name="connsiteX864" fmla="*/ 2559476 w 2962369"/>
              <a:gd name="connsiteY864" fmla="*/ 1802007 h 1802236"/>
              <a:gd name="connsiteX865" fmla="*/ 2562438 w 2962369"/>
              <a:gd name="connsiteY865" fmla="*/ 1802007 h 1802236"/>
              <a:gd name="connsiteX866" fmla="*/ 2565401 w 2962369"/>
              <a:gd name="connsiteY866" fmla="*/ 1802007 h 1802236"/>
              <a:gd name="connsiteX867" fmla="*/ 2568363 w 2962369"/>
              <a:gd name="connsiteY867" fmla="*/ 1802007 h 1802236"/>
              <a:gd name="connsiteX868" fmla="*/ 2571326 w 2962369"/>
              <a:gd name="connsiteY868" fmla="*/ 1802021 h 1802236"/>
              <a:gd name="connsiteX869" fmla="*/ 2574288 w 2962369"/>
              <a:gd name="connsiteY869" fmla="*/ 1802021 h 1802236"/>
              <a:gd name="connsiteX870" fmla="*/ 2577250 w 2962369"/>
              <a:gd name="connsiteY870" fmla="*/ 1802021 h 1802236"/>
              <a:gd name="connsiteX871" fmla="*/ 2580213 w 2962369"/>
              <a:gd name="connsiteY871" fmla="*/ 1802021 h 1802236"/>
              <a:gd name="connsiteX872" fmla="*/ 2583176 w 2962369"/>
              <a:gd name="connsiteY872" fmla="*/ 1802035 h 1802236"/>
              <a:gd name="connsiteX873" fmla="*/ 2586138 w 2962369"/>
              <a:gd name="connsiteY873" fmla="*/ 1802035 h 1802236"/>
              <a:gd name="connsiteX874" fmla="*/ 2589100 w 2962369"/>
              <a:gd name="connsiteY874" fmla="*/ 1802035 h 1802236"/>
              <a:gd name="connsiteX875" fmla="*/ 2592063 w 2962369"/>
              <a:gd name="connsiteY875" fmla="*/ 1802035 h 1802236"/>
              <a:gd name="connsiteX876" fmla="*/ 2595025 w 2962369"/>
              <a:gd name="connsiteY876" fmla="*/ 1802035 h 1802236"/>
              <a:gd name="connsiteX877" fmla="*/ 2597988 w 2962369"/>
              <a:gd name="connsiteY877" fmla="*/ 1802050 h 1802236"/>
              <a:gd name="connsiteX878" fmla="*/ 2600950 w 2962369"/>
              <a:gd name="connsiteY878" fmla="*/ 1802050 h 1802236"/>
              <a:gd name="connsiteX879" fmla="*/ 2603913 w 2962369"/>
              <a:gd name="connsiteY879" fmla="*/ 1802050 h 1802236"/>
              <a:gd name="connsiteX880" fmla="*/ 2606875 w 2962369"/>
              <a:gd name="connsiteY880" fmla="*/ 1802050 h 1802236"/>
              <a:gd name="connsiteX881" fmla="*/ 2609838 w 2962369"/>
              <a:gd name="connsiteY881" fmla="*/ 1802050 h 1802236"/>
              <a:gd name="connsiteX882" fmla="*/ 2612800 w 2962369"/>
              <a:gd name="connsiteY882" fmla="*/ 1802050 h 1802236"/>
              <a:gd name="connsiteX883" fmla="*/ 2615762 w 2962369"/>
              <a:gd name="connsiteY883" fmla="*/ 1802064 h 1802236"/>
              <a:gd name="connsiteX884" fmla="*/ 2618725 w 2962369"/>
              <a:gd name="connsiteY884" fmla="*/ 1802064 h 1802236"/>
              <a:gd name="connsiteX885" fmla="*/ 2621688 w 2962369"/>
              <a:gd name="connsiteY885" fmla="*/ 1802064 h 1802236"/>
              <a:gd name="connsiteX886" fmla="*/ 2624650 w 2962369"/>
              <a:gd name="connsiteY886" fmla="*/ 1802064 h 1802236"/>
              <a:gd name="connsiteX887" fmla="*/ 2627612 w 2962369"/>
              <a:gd name="connsiteY887" fmla="*/ 1802064 h 1802236"/>
              <a:gd name="connsiteX888" fmla="*/ 2630575 w 2962369"/>
              <a:gd name="connsiteY888" fmla="*/ 1802078 h 1802236"/>
              <a:gd name="connsiteX889" fmla="*/ 2633537 w 2962369"/>
              <a:gd name="connsiteY889" fmla="*/ 1802078 h 1802236"/>
              <a:gd name="connsiteX890" fmla="*/ 2636500 w 2962369"/>
              <a:gd name="connsiteY890" fmla="*/ 1802078 h 1802236"/>
              <a:gd name="connsiteX891" fmla="*/ 2639462 w 2962369"/>
              <a:gd name="connsiteY891" fmla="*/ 1802078 h 1802236"/>
              <a:gd name="connsiteX892" fmla="*/ 2642425 w 2962369"/>
              <a:gd name="connsiteY892" fmla="*/ 1802078 h 1802236"/>
              <a:gd name="connsiteX893" fmla="*/ 2645387 w 2962369"/>
              <a:gd name="connsiteY893" fmla="*/ 1802078 h 1802236"/>
              <a:gd name="connsiteX894" fmla="*/ 2648349 w 2962369"/>
              <a:gd name="connsiteY894" fmla="*/ 1802093 h 1802236"/>
              <a:gd name="connsiteX895" fmla="*/ 2651312 w 2962369"/>
              <a:gd name="connsiteY895" fmla="*/ 1802093 h 1802236"/>
              <a:gd name="connsiteX896" fmla="*/ 2654274 w 2962369"/>
              <a:gd name="connsiteY896" fmla="*/ 1802093 h 1802236"/>
              <a:gd name="connsiteX897" fmla="*/ 2657237 w 2962369"/>
              <a:gd name="connsiteY897" fmla="*/ 1802093 h 1802236"/>
              <a:gd name="connsiteX898" fmla="*/ 2660199 w 2962369"/>
              <a:gd name="connsiteY898" fmla="*/ 1802093 h 1802236"/>
              <a:gd name="connsiteX899" fmla="*/ 2663162 w 2962369"/>
              <a:gd name="connsiteY899" fmla="*/ 1802093 h 1802236"/>
              <a:gd name="connsiteX900" fmla="*/ 2666124 w 2962369"/>
              <a:gd name="connsiteY900" fmla="*/ 1802107 h 1802236"/>
              <a:gd name="connsiteX901" fmla="*/ 2669087 w 2962369"/>
              <a:gd name="connsiteY901" fmla="*/ 1802107 h 1802236"/>
              <a:gd name="connsiteX902" fmla="*/ 2672049 w 2962369"/>
              <a:gd name="connsiteY902" fmla="*/ 1802107 h 1802236"/>
              <a:gd name="connsiteX903" fmla="*/ 2675011 w 2962369"/>
              <a:gd name="connsiteY903" fmla="*/ 1802107 h 1802236"/>
              <a:gd name="connsiteX904" fmla="*/ 2677974 w 2962369"/>
              <a:gd name="connsiteY904" fmla="*/ 1802107 h 1802236"/>
              <a:gd name="connsiteX905" fmla="*/ 2680937 w 2962369"/>
              <a:gd name="connsiteY905" fmla="*/ 1802107 h 1802236"/>
              <a:gd name="connsiteX906" fmla="*/ 2683899 w 2962369"/>
              <a:gd name="connsiteY906" fmla="*/ 1802107 h 1802236"/>
              <a:gd name="connsiteX907" fmla="*/ 2686861 w 2962369"/>
              <a:gd name="connsiteY907" fmla="*/ 1802122 h 1802236"/>
              <a:gd name="connsiteX908" fmla="*/ 2689824 w 2962369"/>
              <a:gd name="connsiteY908" fmla="*/ 1802122 h 1802236"/>
              <a:gd name="connsiteX909" fmla="*/ 2692786 w 2962369"/>
              <a:gd name="connsiteY909" fmla="*/ 1802122 h 1802236"/>
              <a:gd name="connsiteX910" fmla="*/ 2695749 w 2962369"/>
              <a:gd name="connsiteY910" fmla="*/ 1802122 h 1802236"/>
              <a:gd name="connsiteX911" fmla="*/ 2698711 w 2962369"/>
              <a:gd name="connsiteY911" fmla="*/ 1802122 h 1802236"/>
              <a:gd name="connsiteX912" fmla="*/ 2701674 w 2962369"/>
              <a:gd name="connsiteY912" fmla="*/ 1802122 h 1802236"/>
              <a:gd name="connsiteX913" fmla="*/ 2704636 w 2962369"/>
              <a:gd name="connsiteY913" fmla="*/ 1802122 h 1802236"/>
              <a:gd name="connsiteX914" fmla="*/ 2707599 w 2962369"/>
              <a:gd name="connsiteY914" fmla="*/ 1802136 h 1802236"/>
              <a:gd name="connsiteX915" fmla="*/ 2710561 w 2962369"/>
              <a:gd name="connsiteY915" fmla="*/ 1802136 h 1802236"/>
              <a:gd name="connsiteX916" fmla="*/ 2713523 w 2962369"/>
              <a:gd name="connsiteY916" fmla="*/ 1802136 h 1802236"/>
              <a:gd name="connsiteX917" fmla="*/ 2716486 w 2962369"/>
              <a:gd name="connsiteY917" fmla="*/ 1802136 h 1802236"/>
              <a:gd name="connsiteX918" fmla="*/ 2719449 w 2962369"/>
              <a:gd name="connsiteY918" fmla="*/ 1802136 h 1802236"/>
              <a:gd name="connsiteX919" fmla="*/ 2722411 w 2962369"/>
              <a:gd name="connsiteY919" fmla="*/ 1802136 h 1802236"/>
              <a:gd name="connsiteX920" fmla="*/ 2725373 w 2962369"/>
              <a:gd name="connsiteY920" fmla="*/ 1802136 h 1802236"/>
              <a:gd name="connsiteX921" fmla="*/ 2728336 w 2962369"/>
              <a:gd name="connsiteY921" fmla="*/ 1802136 h 1802236"/>
              <a:gd name="connsiteX922" fmla="*/ 2731298 w 2962369"/>
              <a:gd name="connsiteY922" fmla="*/ 1802150 h 1802236"/>
              <a:gd name="connsiteX923" fmla="*/ 2734261 w 2962369"/>
              <a:gd name="connsiteY923" fmla="*/ 1802150 h 1802236"/>
              <a:gd name="connsiteX924" fmla="*/ 2737223 w 2962369"/>
              <a:gd name="connsiteY924" fmla="*/ 1802150 h 1802236"/>
              <a:gd name="connsiteX925" fmla="*/ 2740186 w 2962369"/>
              <a:gd name="connsiteY925" fmla="*/ 1802150 h 1802236"/>
              <a:gd name="connsiteX926" fmla="*/ 2743148 w 2962369"/>
              <a:gd name="connsiteY926" fmla="*/ 1802150 h 1802236"/>
              <a:gd name="connsiteX927" fmla="*/ 2746110 w 2962369"/>
              <a:gd name="connsiteY927" fmla="*/ 1802150 h 1802236"/>
              <a:gd name="connsiteX928" fmla="*/ 2749073 w 2962369"/>
              <a:gd name="connsiteY928" fmla="*/ 1802150 h 1802236"/>
              <a:gd name="connsiteX929" fmla="*/ 2752035 w 2962369"/>
              <a:gd name="connsiteY929" fmla="*/ 1802150 h 1802236"/>
              <a:gd name="connsiteX930" fmla="*/ 2754998 w 2962369"/>
              <a:gd name="connsiteY930" fmla="*/ 1802165 h 1802236"/>
              <a:gd name="connsiteX931" fmla="*/ 2757960 w 2962369"/>
              <a:gd name="connsiteY931" fmla="*/ 1802165 h 1802236"/>
              <a:gd name="connsiteX932" fmla="*/ 2760923 w 2962369"/>
              <a:gd name="connsiteY932" fmla="*/ 1802165 h 1802236"/>
              <a:gd name="connsiteX933" fmla="*/ 2763885 w 2962369"/>
              <a:gd name="connsiteY933" fmla="*/ 1802165 h 1802236"/>
              <a:gd name="connsiteX934" fmla="*/ 2766848 w 2962369"/>
              <a:gd name="connsiteY934" fmla="*/ 1802165 h 1802236"/>
              <a:gd name="connsiteX935" fmla="*/ 2769810 w 2962369"/>
              <a:gd name="connsiteY935" fmla="*/ 1802165 h 1802236"/>
              <a:gd name="connsiteX936" fmla="*/ 2772772 w 2962369"/>
              <a:gd name="connsiteY936" fmla="*/ 1802165 h 1802236"/>
              <a:gd name="connsiteX937" fmla="*/ 2775735 w 2962369"/>
              <a:gd name="connsiteY937" fmla="*/ 1802165 h 1802236"/>
              <a:gd name="connsiteX938" fmla="*/ 2778698 w 2962369"/>
              <a:gd name="connsiteY938" fmla="*/ 1802165 h 1802236"/>
              <a:gd name="connsiteX939" fmla="*/ 2781660 w 2962369"/>
              <a:gd name="connsiteY939" fmla="*/ 1802179 h 1802236"/>
              <a:gd name="connsiteX940" fmla="*/ 2784622 w 2962369"/>
              <a:gd name="connsiteY940" fmla="*/ 1802179 h 1802236"/>
              <a:gd name="connsiteX941" fmla="*/ 2787585 w 2962369"/>
              <a:gd name="connsiteY941" fmla="*/ 1802179 h 1802236"/>
              <a:gd name="connsiteX942" fmla="*/ 2790547 w 2962369"/>
              <a:gd name="connsiteY942" fmla="*/ 1802179 h 1802236"/>
              <a:gd name="connsiteX943" fmla="*/ 2793510 w 2962369"/>
              <a:gd name="connsiteY943" fmla="*/ 1802179 h 1802236"/>
              <a:gd name="connsiteX944" fmla="*/ 2796472 w 2962369"/>
              <a:gd name="connsiteY944" fmla="*/ 1802179 h 1802236"/>
              <a:gd name="connsiteX945" fmla="*/ 2799435 w 2962369"/>
              <a:gd name="connsiteY945" fmla="*/ 1802179 h 1802236"/>
              <a:gd name="connsiteX946" fmla="*/ 2802397 w 2962369"/>
              <a:gd name="connsiteY946" fmla="*/ 1802179 h 1802236"/>
              <a:gd name="connsiteX947" fmla="*/ 2805360 w 2962369"/>
              <a:gd name="connsiteY947" fmla="*/ 1802179 h 1802236"/>
              <a:gd name="connsiteX948" fmla="*/ 2808322 w 2962369"/>
              <a:gd name="connsiteY948" fmla="*/ 1802179 h 1802236"/>
              <a:gd name="connsiteX949" fmla="*/ 2811284 w 2962369"/>
              <a:gd name="connsiteY949" fmla="*/ 1802193 h 1802236"/>
              <a:gd name="connsiteX950" fmla="*/ 2814247 w 2962369"/>
              <a:gd name="connsiteY950" fmla="*/ 1802193 h 1802236"/>
              <a:gd name="connsiteX951" fmla="*/ 2817210 w 2962369"/>
              <a:gd name="connsiteY951" fmla="*/ 1802193 h 1802236"/>
              <a:gd name="connsiteX952" fmla="*/ 2820172 w 2962369"/>
              <a:gd name="connsiteY952" fmla="*/ 1802193 h 1802236"/>
              <a:gd name="connsiteX953" fmla="*/ 2823134 w 2962369"/>
              <a:gd name="connsiteY953" fmla="*/ 1802193 h 1802236"/>
              <a:gd name="connsiteX954" fmla="*/ 2826097 w 2962369"/>
              <a:gd name="connsiteY954" fmla="*/ 1802193 h 1802236"/>
              <a:gd name="connsiteX955" fmla="*/ 2829059 w 2962369"/>
              <a:gd name="connsiteY955" fmla="*/ 1802193 h 1802236"/>
              <a:gd name="connsiteX956" fmla="*/ 2832022 w 2962369"/>
              <a:gd name="connsiteY956" fmla="*/ 1802193 h 1802236"/>
              <a:gd name="connsiteX957" fmla="*/ 2834984 w 2962369"/>
              <a:gd name="connsiteY957" fmla="*/ 1802193 h 1802236"/>
              <a:gd name="connsiteX958" fmla="*/ 2837947 w 2962369"/>
              <a:gd name="connsiteY958" fmla="*/ 1802193 h 1802236"/>
              <a:gd name="connsiteX959" fmla="*/ 2840909 w 2962369"/>
              <a:gd name="connsiteY959" fmla="*/ 1802193 h 1802236"/>
              <a:gd name="connsiteX960" fmla="*/ 2843872 w 2962369"/>
              <a:gd name="connsiteY960" fmla="*/ 1802208 h 1802236"/>
              <a:gd name="connsiteX961" fmla="*/ 2846834 w 2962369"/>
              <a:gd name="connsiteY961" fmla="*/ 1802208 h 1802236"/>
              <a:gd name="connsiteX962" fmla="*/ 2849796 w 2962369"/>
              <a:gd name="connsiteY962" fmla="*/ 1802208 h 1802236"/>
              <a:gd name="connsiteX963" fmla="*/ 2852759 w 2962369"/>
              <a:gd name="connsiteY963" fmla="*/ 1802208 h 1802236"/>
              <a:gd name="connsiteX964" fmla="*/ 2855722 w 2962369"/>
              <a:gd name="connsiteY964" fmla="*/ 1802208 h 1802236"/>
              <a:gd name="connsiteX965" fmla="*/ 2858684 w 2962369"/>
              <a:gd name="connsiteY965" fmla="*/ 1802208 h 1802236"/>
              <a:gd name="connsiteX966" fmla="*/ 2861646 w 2962369"/>
              <a:gd name="connsiteY966" fmla="*/ 1802208 h 1802236"/>
              <a:gd name="connsiteX967" fmla="*/ 2864609 w 2962369"/>
              <a:gd name="connsiteY967" fmla="*/ 1802208 h 1802236"/>
              <a:gd name="connsiteX968" fmla="*/ 2867571 w 2962369"/>
              <a:gd name="connsiteY968" fmla="*/ 1802208 h 1802236"/>
              <a:gd name="connsiteX969" fmla="*/ 2870534 w 2962369"/>
              <a:gd name="connsiteY969" fmla="*/ 1802208 h 1802236"/>
              <a:gd name="connsiteX970" fmla="*/ 2873496 w 2962369"/>
              <a:gd name="connsiteY970" fmla="*/ 1802208 h 1802236"/>
              <a:gd name="connsiteX971" fmla="*/ 2876459 w 2962369"/>
              <a:gd name="connsiteY971" fmla="*/ 1802208 h 1802236"/>
              <a:gd name="connsiteX972" fmla="*/ 2879421 w 2962369"/>
              <a:gd name="connsiteY972" fmla="*/ 1802208 h 1802236"/>
              <a:gd name="connsiteX973" fmla="*/ 2882383 w 2962369"/>
              <a:gd name="connsiteY973" fmla="*/ 1802222 h 1802236"/>
              <a:gd name="connsiteX974" fmla="*/ 2885346 w 2962369"/>
              <a:gd name="connsiteY974" fmla="*/ 1802222 h 1802236"/>
              <a:gd name="connsiteX975" fmla="*/ 2888308 w 2962369"/>
              <a:gd name="connsiteY975" fmla="*/ 1802222 h 1802236"/>
              <a:gd name="connsiteX976" fmla="*/ 2891271 w 2962369"/>
              <a:gd name="connsiteY976" fmla="*/ 1802222 h 1802236"/>
              <a:gd name="connsiteX977" fmla="*/ 2894233 w 2962369"/>
              <a:gd name="connsiteY977" fmla="*/ 1802222 h 1802236"/>
              <a:gd name="connsiteX978" fmla="*/ 2897196 w 2962369"/>
              <a:gd name="connsiteY978" fmla="*/ 1802222 h 1802236"/>
              <a:gd name="connsiteX979" fmla="*/ 2900158 w 2962369"/>
              <a:gd name="connsiteY979" fmla="*/ 1802222 h 1802236"/>
              <a:gd name="connsiteX980" fmla="*/ 2903121 w 2962369"/>
              <a:gd name="connsiteY980" fmla="*/ 1802222 h 1802236"/>
              <a:gd name="connsiteX981" fmla="*/ 2906083 w 2962369"/>
              <a:gd name="connsiteY981" fmla="*/ 1802222 h 1802236"/>
              <a:gd name="connsiteX982" fmla="*/ 2909045 w 2962369"/>
              <a:gd name="connsiteY982" fmla="*/ 1802222 h 1802236"/>
              <a:gd name="connsiteX983" fmla="*/ 2912008 w 2962369"/>
              <a:gd name="connsiteY983" fmla="*/ 1802222 h 1802236"/>
              <a:gd name="connsiteX984" fmla="*/ 2914971 w 2962369"/>
              <a:gd name="connsiteY984" fmla="*/ 1802222 h 1802236"/>
              <a:gd name="connsiteX985" fmla="*/ 2917933 w 2962369"/>
              <a:gd name="connsiteY985" fmla="*/ 1802222 h 1802236"/>
              <a:gd name="connsiteX986" fmla="*/ 2920895 w 2962369"/>
              <a:gd name="connsiteY986" fmla="*/ 1802222 h 1802236"/>
              <a:gd name="connsiteX987" fmla="*/ 2923858 w 2962369"/>
              <a:gd name="connsiteY987" fmla="*/ 1802237 h 1802236"/>
              <a:gd name="connsiteX988" fmla="*/ 2926820 w 2962369"/>
              <a:gd name="connsiteY988" fmla="*/ 1802237 h 1802236"/>
              <a:gd name="connsiteX989" fmla="*/ 2929783 w 2962369"/>
              <a:gd name="connsiteY989" fmla="*/ 1802237 h 1802236"/>
              <a:gd name="connsiteX990" fmla="*/ 2932745 w 2962369"/>
              <a:gd name="connsiteY990" fmla="*/ 1802237 h 1802236"/>
              <a:gd name="connsiteX991" fmla="*/ 2935708 w 2962369"/>
              <a:gd name="connsiteY991" fmla="*/ 1802237 h 1802236"/>
              <a:gd name="connsiteX992" fmla="*/ 2938670 w 2962369"/>
              <a:gd name="connsiteY992" fmla="*/ 1802237 h 1802236"/>
              <a:gd name="connsiteX993" fmla="*/ 2941633 w 2962369"/>
              <a:gd name="connsiteY993" fmla="*/ 1802237 h 1802236"/>
              <a:gd name="connsiteX994" fmla="*/ 2944595 w 2962369"/>
              <a:gd name="connsiteY994" fmla="*/ 1802237 h 1802236"/>
              <a:gd name="connsiteX995" fmla="*/ 2947557 w 2962369"/>
              <a:gd name="connsiteY995" fmla="*/ 1802237 h 1802236"/>
              <a:gd name="connsiteX996" fmla="*/ 2950520 w 2962369"/>
              <a:gd name="connsiteY996" fmla="*/ 1802237 h 1802236"/>
              <a:gd name="connsiteX997" fmla="*/ 2953483 w 2962369"/>
              <a:gd name="connsiteY997" fmla="*/ 1802237 h 1802236"/>
              <a:gd name="connsiteX998" fmla="*/ 2956445 w 2962369"/>
              <a:gd name="connsiteY998" fmla="*/ 1802237 h 1802236"/>
              <a:gd name="connsiteX999" fmla="*/ 2959407 w 2962369"/>
              <a:gd name="connsiteY999" fmla="*/ 1802237 h 1802236"/>
              <a:gd name="connsiteX1000" fmla="*/ 2962370 w 2962369"/>
              <a:gd name="connsiteY1000" fmla="*/ 1802237 h 18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962369" h="1802236">
                <a:moveTo>
                  <a:pt x="0" y="0"/>
                </a:moveTo>
                <a:lnTo>
                  <a:pt x="2962" y="17933"/>
                </a:lnTo>
                <a:lnTo>
                  <a:pt x="5925" y="35688"/>
                </a:lnTo>
                <a:lnTo>
                  <a:pt x="8887" y="53267"/>
                </a:lnTo>
                <a:lnTo>
                  <a:pt x="11850" y="70671"/>
                </a:lnTo>
                <a:lnTo>
                  <a:pt x="14812" y="87900"/>
                </a:lnTo>
                <a:lnTo>
                  <a:pt x="17775" y="104959"/>
                </a:lnTo>
                <a:lnTo>
                  <a:pt x="20737" y="121848"/>
                </a:lnTo>
                <a:lnTo>
                  <a:pt x="23700" y="138568"/>
                </a:lnTo>
                <a:lnTo>
                  <a:pt x="26662" y="155124"/>
                </a:lnTo>
                <a:lnTo>
                  <a:pt x="29625" y="171514"/>
                </a:lnTo>
                <a:lnTo>
                  <a:pt x="32586" y="187741"/>
                </a:lnTo>
                <a:lnTo>
                  <a:pt x="35548" y="203806"/>
                </a:lnTo>
                <a:lnTo>
                  <a:pt x="38510" y="219711"/>
                </a:lnTo>
                <a:lnTo>
                  <a:pt x="41473" y="235458"/>
                </a:lnTo>
                <a:lnTo>
                  <a:pt x="44435" y="251050"/>
                </a:lnTo>
                <a:lnTo>
                  <a:pt x="47398" y="266485"/>
                </a:lnTo>
                <a:lnTo>
                  <a:pt x="50360" y="281766"/>
                </a:lnTo>
                <a:lnTo>
                  <a:pt x="53323" y="296896"/>
                </a:lnTo>
                <a:lnTo>
                  <a:pt x="56285" y="311875"/>
                </a:lnTo>
                <a:lnTo>
                  <a:pt x="59248" y="326706"/>
                </a:lnTo>
                <a:lnTo>
                  <a:pt x="62210" y="341389"/>
                </a:lnTo>
                <a:lnTo>
                  <a:pt x="65173" y="355925"/>
                </a:lnTo>
                <a:lnTo>
                  <a:pt x="68135" y="370317"/>
                </a:lnTo>
                <a:lnTo>
                  <a:pt x="71098" y="384566"/>
                </a:lnTo>
                <a:lnTo>
                  <a:pt x="74060" y="398672"/>
                </a:lnTo>
                <a:lnTo>
                  <a:pt x="77021" y="412639"/>
                </a:lnTo>
                <a:lnTo>
                  <a:pt x="79983" y="426466"/>
                </a:lnTo>
                <a:lnTo>
                  <a:pt x="82946" y="440157"/>
                </a:lnTo>
                <a:lnTo>
                  <a:pt x="85908" y="453711"/>
                </a:lnTo>
                <a:lnTo>
                  <a:pt x="88871" y="467129"/>
                </a:lnTo>
                <a:lnTo>
                  <a:pt x="91833" y="480414"/>
                </a:lnTo>
                <a:lnTo>
                  <a:pt x="94796" y="493569"/>
                </a:lnTo>
                <a:lnTo>
                  <a:pt x="97758" y="506590"/>
                </a:lnTo>
                <a:lnTo>
                  <a:pt x="100721" y="519483"/>
                </a:lnTo>
                <a:lnTo>
                  <a:pt x="103683" y="532247"/>
                </a:lnTo>
                <a:lnTo>
                  <a:pt x="106646" y="544885"/>
                </a:lnTo>
                <a:lnTo>
                  <a:pt x="109608" y="557397"/>
                </a:lnTo>
                <a:lnTo>
                  <a:pt x="112570" y="569784"/>
                </a:lnTo>
                <a:lnTo>
                  <a:pt x="115533" y="582048"/>
                </a:lnTo>
                <a:lnTo>
                  <a:pt x="118495" y="594190"/>
                </a:lnTo>
                <a:lnTo>
                  <a:pt x="121458" y="606211"/>
                </a:lnTo>
                <a:lnTo>
                  <a:pt x="124419" y="618113"/>
                </a:lnTo>
                <a:lnTo>
                  <a:pt x="127381" y="629895"/>
                </a:lnTo>
                <a:lnTo>
                  <a:pt x="130344" y="641562"/>
                </a:lnTo>
                <a:lnTo>
                  <a:pt x="133306" y="653111"/>
                </a:lnTo>
                <a:lnTo>
                  <a:pt x="136269" y="664545"/>
                </a:lnTo>
                <a:lnTo>
                  <a:pt x="139231" y="675867"/>
                </a:lnTo>
                <a:lnTo>
                  <a:pt x="142194" y="687076"/>
                </a:lnTo>
                <a:lnTo>
                  <a:pt x="145156" y="698172"/>
                </a:lnTo>
                <a:lnTo>
                  <a:pt x="148118" y="709159"/>
                </a:lnTo>
                <a:lnTo>
                  <a:pt x="151081" y="720035"/>
                </a:lnTo>
                <a:lnTo>
                  <a:pt x="154043" y="730805"/>
                </a:lnTo>
                <a:lnTo>
                  <a:pt x="157006" y="741467"/>
                </a:lnTo>
                <a:lnTo>
                  <a:pt x="159968" y="752023"/>
                </a:lnTo>
                <a:lnTo>
                  <a:pt x="162931" y="762473"/>
                </a:lnTo>
                <a:lnTo>
                  <a:pt x="165893" y="772820"/>
                </a:lnTo>
                <a:lnTo>
                  <a:pt x="168854" y="783064"/>
                </a:lnTo>
                <a:lnTo>
                  <a:pt x="171817" y="793205"/>
                </a:lnTo>
                <a:lnTo>
                  <a:pt x="174779" y="803246"/>
                </a:lnTo>
                <a:lnTo>
                  <a:pt x="177742" y="813187"/>
                </a:lnTo>
                <a:lnTo>
                  <a:pt x="180704" y="823030"/>
                </a:lnTo>
                <a:lnTo>
                  <a:pt x="183667" y="832773"/>
                </a:lnTo>
                <a:lnTo>
                  <a:pt x="186629" y="842421"/>
                </a:lnTo>
                <a:lnTo>
                  <a:pt x="189591" y="851971"/>
                </a:lnTo>
                <a:lnTo>
                  <a:pt x="192554" y="861428"/>
                </a:lnTo>
                <a:lnTo>
                  <a:pt x="195516" y="870790"/>
                </a:lnTo>
                <a:lnTo>
                  <a:pt x="198479" y="880058"/>
                </a:lnTo>
                <a:lnTo>
                  <a:pt x="201441" y="889235"/>
                </a:lnTo>
                <a:lnTo>
                  <a:pt x="204404" y="898321"/>
                </a:lnTo>
                <a:lnTo>
                  <a:pt x="207366" y="907316"/>
                </a:lnTo>
                <a:lnTo>
                  <a:pt x="210329" y="916222"/>
                </a:lnTo>
                <a:lnTo>
                  <a:pt x="213291" y="925039"/>
                </a:lnTo>
                <a:lnTo>
                  <a:pt x="216252" y="933768"/>
                </a:lnTo>
                <a:lnTo>
                  <a:pt x="219215" y="942410"/>
                </a:lnTo>
                <a:lnTo>
                  <a:pt x="222177" y="950966"/>
                </a:lnTo>
                <a:lnTo>
                  <a:pt x="225139" y="959436"/>
                </a:lnTo>
                <a:lnTo>
                  <a:pt x="228102" y="967823"/>
                </a:lnTo>
                <a:lnTo>
                  <a:pt x="231064" y="976127"/>
                </a:lnTo>
                <a:lnTo>
                  <a:pt x="234027" y="984348"/>
                </a:lnTo>
                <a:lnTo>
                  <a:pt x="236989" y="992486"/>
                </a:lnTo>
                <a:lnTo>
                  <a:pt x="239952" y="1000546"/>
                </a:lnTo>
                <a:lnTo>
                  <a:pt x="242914" y="1008523"/>
                </a:lnTo>
                <a:lnTo>
                  <a:pt x="245877" y="1016422"/>
                </a:lnTo>
                <a:lnTo>
                  <a:pt x="248839" y="1024241"/>
                </a:lnTo>
                <a:lnTo>
                  <a:pt x="251802" y="1031984"/>
                </a:lnTo>
                <a:lnTo>
                  <a:pt x="254764" y="1039649"/>
                </a:lnTo>
                <a:lnTo>
                  <a:pt x="257726" y="1047237"/>
                </a:lnTo>
                <a:lnTo>
                  <a:pt x="260689" y="1054750"/>
                </a:lnTo>
                <a:lnTo>
                  <a:pt x="263650" y="1062189"/>
                </a:lnTo>
                <a:lnTo>
                  <a:pt x="266612" y="1069554"/>
                </a:lnTo>
                <a:lnTo>
                  <a:pt x="269575" y="1076845"/>
                </a:lnTo>
                <a:lnTo>
                  <a:pt x="272537" y="1084062"/>
                </a:lnTo>
                <a:lnTo>
                  <a:pt x="275500" y="1091210"/>
                </a:lnTo>
                <a:lnTo>
                  <a:pt x="278462" y="1098285"/>
                </a:lnTo>
                <a:lnTo>
                  <a:pt x="281425" y="1105291"/>
                </a:lnTo>
                <a:lnTo>
                  <a:pt x="284387" y="1112226"/>
                </a:lnTo>
                <a:lnTo>
                  <a:pt x="287350" y="1119093"/>
                </a:lnTo>
                <a:lnTo>
                  <a:pt x="290312" y="1125891"/>
                </a:lnTo>
                <a:lnTo>
                  <a:pt x="293275" y="1132622"/>
                </a:lnTo>
                <a:lnTo>
                  <a:pt x="296237" y="1139285"/>
                </a:lnTo>
                <a:lnTo>
                  <a:pt x="299199" y="1145883"/>
                </a:lnTo>
                <a:lnTo>
                  <a:pt x="302162" y="1152415"/>
                </a:lnTo>
                <a:lnTo>
                  <a:pt x="305124" y="1158882"/>
                </a:lnTo>
                <a:lnTo>
                  <a:pt x="308085" y="1165284"/>
                </a:lnTo>
                <a:lnTo>
                  <a:pt x="311048" y="1171622"/>
                </a:lnTo>
                <a:lnTo>
                  <a:pt x="314010" y="1177897"/>
                </a:lnTo>
                <a:lnTo>
                  <a:pt x="316973" y="1184111"/>
                </a:lnTo>
                <a:lnTo>
                  <a:pt x="319935" y="1190262"/>
                </a:lnTo>
                <a:lnTo>
                  <a:pt x="322898" y="1196352"/>
                </a:lnTo>
                <a:lnTo>
                  <a:pt x="325860" y="1202382"/>
                </a:lnTo>
                <a:lnTo>
                  <a:pt x="328823" y="1208352"/>
                </a:lnTo>
                <a:lnTo>
                  <a:pt x="331785" y="1214261"/>
                </a:lnTo>
                <a:lnTo>
                  <a:pt x="334747" y="1220112"/>
                </a:lnTo>
                <a:lnTo>
                  <a:pt x="337710" y="1225906"/>
                </a:lnTo>
                <a:lnTo>
                  <a:pt x="340672" y="1231642"/>
                </a:lnTo>
                <a:lnTo>
                  <a:pt x="343635" y="1237319"/>
                </a:lnTo>
                <a:lnTo>
                  <a:pt x="346597" y="1242942"/>
                </a:lnTo>
                <a:lnTo>
                  <a:pt x="349560" y="1248507"/>
                </a:lnTo>
                <a:lnTo>
                  <a:pt x="352522" y="1254018"/>
                </a:lnTo>
                <a:lnTo>
                  <a:pt x="355483" y="1259474"/>
                </a:lnTo>
                <a:lnTo>
                  <a:pt x="358446" y="1264876"/>
                </a:lnTo>
                <a:lnTo>
                  <a:pt x="361408" y="1270223"/>
                </a:lnTo>
                <a:lnTo>
                  <a:pt x="364371" y="1275518"/>
                </a:lnTo>
                <a:lnTo>
                  <a:pt x="367333" y="1280759"/>
                </a:lnTo>
                <a:lnTo>
                  <a:pt x="370296" y="1285949"/>
                </a:lnTo>
                <a:lnTo>
                  <a:pt x="373258" y="1291086"/>
                </a:lnTo>
                <a:lnTo>
                  <a:pt x="376220" y="1296174"/>
                </a:lnTo>
                <a:lnTo>
                  <a:pt x="379183" y="1301210"/>
                </a:lnTo>
                <a:lnTo>
                  <a:pt x="382145" y="1306196"/>
                </a:lnTo>
                <a:lnTo>
                  <a:pt x="385108" y="1311133"/>
                </a:lnTo>
                <a:lnTo>
                  <a:pt x="388070" y="1316020"/>
                </a:lnTo>
                <a:lnTo>
                  <a:pt x="391033" y="1320852"/>
                </a:lnTo>
                <a:lnTo>
                  <a:pt x="393995" y="1325655"/>
                </a:lnTo>
                <a:lnTo>
                  <a:pt x="396958" y="1330386"/>
                </a:lnTo>
                <a:lnTo>
                  <a:pt x="399919" y="1335089"/>
                </a:lnTo>
                <a:lnTo>
                  <a:pt x="402881" y="1339734"/>
                </a:lnTo>
                <a:lnTo>
                  <a:pt x="405844" y="1344336"/>
                </a:lnTo>
                <a:lnTo>
                  <a:pt x="408806" y="1348894"/>
                </a:lnTo>
                <a:lnTo>
                  <a:pt x="411768" y="1353410"/>
                </a:lnTo>
                <a:lnTo>
                  <a:pt x="414731" y="1357882"/>
                </a:lnTo>
                <a:lnTo>
                  <a:pt x="417693" y="1362297"/>
                </a:lnTo>
                <a:lnTo>
                  <a:pt x="420656" y="1366669"/>
                </a:lnTo>
                <a:lnTo>
                  <a:pt x="423618" y="1371012"/>
                </a:lnTo>
                <a:lnTo>
                  <a:pt x="426581" y="1375298"/>
                </a:lnTo>
                <a:lnTo>
                  <a:pt x="429543" y="1379554"/>
                </a:lnTo>
                <a:lnTo>
                  <a:pt x="432506" y="1383754"/>
                </a:lnTo>
                <a:lnTo>
                  <a:pt x="435468" y="1387924"/>
                </a:lnTo>
                <a:lnTo>
                  <a:pt x="438431" y="1392051"/>
                </a:lnTo>
                <a:lnTo>
                  <a:pt x="441393" y="1396136"/>
                </a:lnTo>
                <a:lnTo>
                  <a:pt x="444355" y="1400177"/>
                </a:lnTo>
                <a:lnTo>
                  <a:pt x="447316" y="1404174"/>
                </a:lnTo>
                <a:lnTo>
                  <a:pt x="450279" y="1408129"/>
                </a:lnTo>
                <a:lnTo>
                  <a:pt x="453241" y="1412055"/>
                </a:lnTo>
                <a:lnTo>
                  <a:pt x="456204" y="1415938"/>
                </a:lnTo>
                <a:lnTo>
                  <a:pt x="459166" y="1419778"/>
                </a:lnTo>
                <a:lnTo>
                  <a:pt x="462129" y="1423589"/>
                </a:lnTo>
                <a:lnTo>
                  <a:pt x="465091" y="1427356"/>
                </a:lnTo>
                <a:lnTo>
                  <a:pt x="468054" y="1431095"/>
                </a:lnTo>
                <a:lnTo>
                  <a:pt x="471016" y="1434777"/>
                </a:lnTo>
                <a:lnTo>
                  <a:pt x="473979" y="1438444"/>
                </a:lnTo>
                <a:lnTo>
                  <a:pt x="476941" y="1442068"/>
                </a:lnTo>
                <a:lnTo>
                  <a:pt x="479904" y="1445649"/>
                </a:lnTo>
                <a:lnTo>
                  <a:pt x="482866" y="1449201"/>
                </a:lnTo>
                <a:lnTo>
                  <a:pt x="485828" y="1452710"/>
                </a:lnTo>
                <a:lnTo>
                  <a:pt x="488791" y="1456190"/>
                </a:lnTo>
                <a:lnTo>
                  <a:pt x="491752" y="1459627"/>
                </a:lnTo>
                <a:lnTo>
                  <a:pt x="494714" y="1463035"/>
                </a:lnTo>
                <a:lnTo>
                  <a:pt x="497677" y="1466415"/>
                </a:lnTo>
                <a:lnTo>
                  <a:pt x="500639" y="1469766"/>
                </a:lnTo>
                <a:lnTo>
                  <a:pt x="503602" y="1473073"/>
                </a:lnTo>
                <a:lnTo>
                  <a:pt x="506564" y="1476338"/>
                </a:lnTo>
                <a:lnTo>
                  <a:pt x="509527" y="1479588"/>
                </a:lnTo>
                <a:lnTo>
                  <a:pt x="512489" y="1482795"/>
                </a:lnTo>
                <a:lnTo>
                  <a:pt x="515452" y="1485973"/>
                </a:lnTo>
                <a:lnTo>
                  <a:pt x="518414" y="1489122"/>
                </a:lnTo>
                <a:lnTo>
                  <a:pt x="521376" y="1492243"/>
                </a:lnTo>
                <a:lnTo>
                  <a:pt x="524339" y="1495335"/>
                </a:lnTo>
                <a:lnTo>
                  <a:pt x="527301" y="1498383"/>
                </a:lnTo>
                <a:lnTo>
                  <a:pt x="530264" y="1501403"/>
                </a:lnTo>
                <a:lnTo>
                  <a:pt x="533226" y="1504395"/>
                </a:lnTo>
                <a:lnTo>
                  <a:pt x="536189" y="1507372"/>
                </a:lnTo>
                <a:lnTo>
                  <a:pt x="539150" y="1510305"/>
                </a:lnTo>
                <a:lnTo>
                  <a:pt x="542112" y="1513210"/>
                </a:lnTo>
                <a:lnTo>
                  <a:pt x="545075" y="1516086"/>
                </a:lnTo>
                <a:lnTo>
                  <a:pt x="548037" y="1518934"/>
                </a:lnTo>
                <a:lnTo>
                  <a:pt x="551000" y="1521752"/>
                </a:lnTo>
                <a:lnTo>
                  <a:pt x="553962" y="1524542"/>
                </a:lnTo>
                <a:lnTo>
                  <a:pt x="556925" y="1527303"/>
                </a:lnTo>
                <a:lnTo>
                  <a:pt x="559887" y="1530036"/>
                </a:lnTo>
                <a:lnTo>
                  <a:pt x="562849" y="1532754"/>
                </a:lnTo>
                <a:lnTo>
                  <a:pt x="565812" y="1535429"/>
                </a:lnTo>
                <a:lnTo>
                  <a:pt x="568774" y="1538089"/>
                </a:lnTo>
                <a:lnTo>
                  <a:pt x="571737" y="1540721"/>
                </a:lnTo>
                <a:lnTo>
                  <a:pt x="574699" y="1543324"/>
                </a:lnTo>
                <a:lnTo>
                  <a:pt x="577662" y="1545898"/>
                </a:lnTo>
                <a:lnTo>
                  <a:pt x="580624" y="1548458"/>
                </a:lnTo>
                <a:lnTo>
                  <a:pt x="583585" y="1550974"/>
                </a:lnTo>
                <a:lnTo>
                  <a:pt x="586548" y="1553476"/>
                </a:lnTo>
                <a:lnTo>
                  <a:pt x="589510" y="1555950"/>
                </a:lnTo>
                <a:lnTo>
                  <a:pt x="592473" y="1558409"/>
                </a:lnTo>
                <a:lnTo>
                  <a:pt x="595435" y="1560825"/>
                </a:lnTo>
                <a:lnTo>
                  <a:pt x="598397" y="1563241"/>
                </a:lnTo>
                <a:lnTo>
                  <a:pt x="601360" y="1565614"/>
                </a:lnTo>
                <a:lnTo>
                  <a:pt x="604322" y="1567972"/>
                </a:lnTo>
                <a:lnTo>
                  <a:pt x="607285" y="1570302"/>
                </a:lnTo>
                <a:lnTo>
                  <a:pt x="610247" y="1572603"/>
                </a:lnTo>
                <a:lnTo>
                  <a:pt x="613210" y="1574890"/>
                </a:lnTo>
                <a:lnTo>
                  <a:pt x="616172" y="1577162"/>
                </a:lnTo>
                <a:lnTo>
                  <a:pt x="619135" y="1579405"/>
                </a:lnTo>
                <a:lnTo>
                  <a:pt x="622097" y="1581620"/>
                </a:lnTo>
                <a:lnTo>
                  <a:pt x="625060" y="1583820"/>
                </a:lnTo>
                <a:lnTo>
                  <a:pt x="628022" y="1585992"/>
                </a:lnTo>
                <a:lnTo>
                  <a:pt x="630983" y="1588134"/>
                </a:lnTo>
                <a:lnTo>
                  <a:pt x="633945" y="1590277"/>
                </a:lnTo>
                <a:lnTo>
                  <a:pt x="636908" y="1592377"/>
                </a:lnTo>
                <a:lnTo>
                  <a:pt x="639870" y="1594476"/>
                </a:lnTo>
                <a:lnTo>
                  <a:pt x="642833" y="1596533"/>
                </a:lnTo>
                <a:lnTo>
                  <a:pt x="645795" y="1598589"/>
                </a:lnTo>
                <a:lnTo>
                  <a:pt x="648758" y="1600617"/>
                </a:lnTo>
                <a:lnTo>
                  <a:pt x="651720" y="1602616"/>
                </a:lnTo>
                <a:lnTo>
                  <a:pt x="654683" y="1604600"/>
                </a:lnTo>
                <a:lnTo>
                  <a:pt x="657645" y="1606571"/>
                </a:lnTo>
                <a:lnTo>
                  <a:pt x="660608" y="1608526"/>
                </a:lnTo>
                <a:lnTo>
                  <a:pt x="663570" y="1610453"/>
                </a:lnTo>
                <a:lnTo>
                  <a:pt x="666533" y="1612366"/>
                </a:lnTo>
                <a:lnTo>
                  <a:pt x="669495" y="1614250"/>
                </a:lnTo>
                <a:lnTo>
                  <a:pt x="672457" y="1616120"/>
                </a:lnTo>
                <a:lnTo>
                  <a:pt x="675420" y="1617975"/>
                </a:lnTo>
                <a:lnTo>
                  <a:pt x="678381" y="1619801"/>
                </a:lnTo>
                <a:lnTo>
                  <a:pt x="681343" y="1621627"/>
                </a:lnTo>
                <a:lnTo>
                  <a:pt x="684306" y="1623425"/>
                </a:lnTo>
                <a:lnTo>
                  <a:pt x="687268" y="1625208"/>
                </a:lnTo>
                <a:lnTo>
                  <a:pt x="690231" y="1626963"/>
                </a:lnTo>
                <a:lnTo>
                  <a:pt x="693193" y="1628703"/>
                </a:lnTo>
                <a:lnTo>
                  <a:pt x="696156" y="1630443"/>
                </a:lnTo>
                <a:lnTo>
                  <a:pt x="699118" y="1632154"/>
                </a:lnTo>
                <a:lnTo>
                  <a:pt x="702081" y="1633837"/>
                </a:lnTo>
                <a:lnTo>
                  <a:pt x="705043" y="1635519"/>
                </a:lnTo>
                <a:lnTo>
                  <a:pt x="708005" y="1637173"/>
                </a:lnTo>
                <a:lnTo>
                  <a:pt x="710968" y="1638827"/>
                </a:lnTo>
                <a:lnTo>
                  <a:pt x="713930" y="1640452"/>
                </a:lnTo>
                <a:lnTo>
                  <a:pt x="716893" y="1642063"/>
                </a:lnTo>
                <a:lnTo>
                  <a:pt x="719855" y="1643659"/>
                </a:lnTo>
                <a:lnTo>
                  <a:pt x="722816" y="1645226"/>
                </a:lnTo>
                <a:lnTo>
                  <a:pt x="725779" y="1646794"/>
                </a:lnTo>
                <a:lnTo>
                  <a:pt x="728741" y="1648347"/>
                </a:lnTo>
                <a:lnTo>
                  <a:pt x="731704" y="1649871"/>
                </a:lnTo>
                <a:lnTo>
                  <a:pt x="734666" y="1651396"/>
                </a:lnTo>
                <a:lnTo>
                  <a:pt x="737629" y="1652891"/>
                </a:lnTo>
                <a:lnTo>
                  <a:pt x="740591" y="1654373"/>
                </a:lnTo>
                <a:lnTo>
                  <a:pt x="743553" y="1655854"/>
                </a:lnTo>
                <a:lnTo>
                  <a:pt x="746516" y="1657306"/>
                </a:lnTo>
                <a:lnTo>
                  <a:pt x="749478" y="1658759"/>
                </a:lnTo>
                <a:lnTo>
                  <a:pt x="752441" y="1660183"/>
                </a:lnTo>
                <a:lnTo>
                  <a:pt x="755403" y="1661592"/>
                </a:lnTo>
                <a:lnTo>
                  <a:pt x="758366" y="1663001"/>
                </a:lnTo>
                <a:lnTo>
                  <a:pt x="761328" y="1664382"/>
                </a:lnTo>
                <a:lnTo>
                  <a:pt x="764291" y="1665748"/>
                </a:lnTo>
                <a:lnTo>
                  <a:pt x="767253" y="1667114"/>
                </a:lnTo>
                <a:lnTo>
                  <a:pt x="770214" y="1668452"/>
                </a:lnTo>
                <a:lnTo>
                  <a:pt x="773177" y="1669789"/>
                </a:lnTo>
                <a:lnTo>
                  <a:pt x="776139" y="1671112"/>
                </a:lnTo>
                <a:lnTo>
                  <a:pt x="779102" y="1672421"/>
                </a:lnTo>
                <a:lnTo>
                  <a:pt x="782064" y="1673701"/>
                </a:lnTo>
                <a:lnTo>
                  <a:pt x="785026" y="1674980"/>
                </a:lnTo>
                <a:lnTo>
                  <a:pt x="787989" y="1676260"/>
                </a:lnTo>
                <a:lnTo>
                  <a:pt x="790951" y="1677511"/>
                </a:lnTo>
                <a:lnTo>
                  <a:pt x="793914" y="1678748"/>
                </a:lnTo>
                <a:lnTo>
                  <a:pt x="796876" y="1679985"/>
                </a:lnTo>
                <a:lnTo>
                  <a:pt x="799839" y="1681193"/>
                </a:lnTo>
                <a:lnTo>
                  <a:pt x="802801" y="1682401"/>
                </a:lnTo>
                <a:lnTo>
                  <a:pt x="805764" y="1683595"/>
                </a:lnTo>
                <a:lnTo>
                  <a:pt x="808726" y="1684774"/>
                </a:lnTo>
                <a:lnTo>
                  <a:pt x="811688" y="1685953"/>
                </a:lnTo>
                <a:lnTo>
                  <a:pt x="814650" y="1687103"/>
                </a:lnTo>
                <a:lnTo>
                  <a:pt x="817612" y="1688254"/>
                </a:lnTo>
                <a:lnTo>
                  <a:pt x="820574" y="1689390"/>
                </a:lnTo>
                <a:lnTo>
                  <a:pt x="823537" y="1690512"/>
                </a:lnTo>
                <a:lnTo>
                  <a:pt x="826499" y="1691619"/>
                </a:lnTo>
                <a:lnTo>
                  <a:pt x="829462" y="1692726"/>
                </a:lnTo>
                <a:lnTo>
                  <a:pt x="832424" y="1693819"/>
                </a:lnTo>
                <a:lnTo>
                  <a:pt x="835387" y="1694898"/>
                </a:lnTo>
                <a:lnTo>
                  <a:pt x="838349" y="1695962"/>
                </a:lnTo>
                <a:lnTo>
                  <a:pt x="841312" y="1697026"/>
                </a:lnTo>
                <a:lnTo>
                  <a:pt x="844274" y="1698062"/>
                </a:lnTo>
                <a:lnTo>
                  <a:pt x="847237" y="1699111"/>
                </a:lnTo>
                <a:lnTo>
                  <a:pt x="850199" y="1700133"/>
                </a:lnTo>
                <a:lnTo>
                  <a:pt x="853161" y="1701154"/>
                </a:lnTo>
                <a:lnTo>
                  <a:pt x="856124" y="1702160"/>
                </a:lnTo>
                <a:lnTo>
                  <a:pt x="859086" y="1703153"/>
                </a:lnTo>
                <a:lnTo>
                  <a:pt x="862047" y="1704145"/>
                </a:lnTo>
                <a:lnTo>
                  <a:pt x="865010" y="1705123"/>
                </a:lnTo>
                <a:lnTo>
                  <a:pt x="867972" y="1706086"/>
                </a:lnTo>
                <a:lnTo>
                  <a:pt x="870935" y="1707035"/>
                </a:lnTo>
                <a:lnTo>
                  <a:pt x="873897" y="1707984"/>
                </a:lnTo>
                <a:lnTo>
                  <a:pt x="876860" y="1708934"/>
                </a:lnTo>
                <a:lnTo>
                  <a:pt x="879822" y="1709854"/>
                </a:lnTo>
                <a:lnTo>
                  <a:pt x="882785" y="1710774"/>
                </a:lnTo>
                <a:lnTo>
                  <a:pt x="885747" y="1711695"/>
                </a:lnTo>
                <a:lnTo>
                  <a:pt x="888710" y="1712586"/>
                </a:lnTo>
                <a:lnTo>
                  <a:pt x="891672" y="1713478"/>
                </a:lnTo>
                <a:lnTo>
                  <a:pt x="894634" y="1714369"/>
                </a:lnTo>
                <a:lnTo>
                  <a:pt x="897597" y="1715247"/>
                </a:lnTo>
                <a:lnTo>
                  <a:pt x="900559" y="1716110"/>
                </a:lnTo>
                <a:lnTo>
                  <a:pt x="903522" y="1716973"/>
                </a:lnTo>
                <a:lnTo>
                  <a:pt x="906483" y="1717821"/>
                </a:lnTo>
                <a:lnTo>
                  <a:pt x="909445" y="1718655"/>
                </a:lnTo>
                <a:lnTo>
                  <a:pt x="912408" y="1719489"/>
                </a:lnTo>
                <a:lnTo>
                  <a:pt x="915370" y="1720309"/>
                </a:lnTo>
                <a:lnTo>
                  <a:pt x="918333" y="1721129"/>
                </a:lnTo>
                <a:lnTo>
                  <a:pt x="921295" y="1721934"/>
                </a:lnTo>
                <a:lnTo>
                  <a:pt x="924258" y="1722739"/>
                </a:lnTo>
                <a:lnTo>
                  <a:pt x="927220" y="1723530"/>
                </a:lnTo>
                <a:lnTo>
                  <a:pt x="930182" y="1724307"/>
                </a:lnTo>
                <a:lnTo>
                  <a:pt x="933145" y="1725083"/>
                </a:lnTo>
                <a:lnTo>
                  <a:pt x="936107" y="1725860"/>
                </a:lnTo>
                <a:lnTo>
                  <a:pt x="939070" y="1726622"/>
                </a:lnTo>
                <a:lnTo>
                  <a:pt x="942032" y="1727370"/>
                </a:lnTo>
                <a:lnTo>
                  <a:pt x="944995" y="1728118"/>
                </a:lnTo>
                <a:lnTo>
                  <a:pt x="947957" y="1728851"/>
                </a:lnTo>
                <a:lnTo>
                  <a:pt x="950920" y="1729585"/>
                </a:lnTo>
                <a:lnTo>
                  <a:pt x="953881" y="1730318"/>
                </a:lnTo>
                <a:lnTo>
                  <a:pt x="956843" y="1731023"/>
                </a:lnTo>
                <a:lnTo>
                  <a:pt x="959806" y="1731742"/>
                </a:lnTo>
                <a:lnTo>
                  <a:pt x="962768" y="1732446"/>
                </a:lnTo>
                <a:lnTo>
                  <a:pt x="965730" y="1733137"/>
                </a:lnTo>
                <a:lnTo>
                  <a:pt x="968693" y="1733827"/>
                </a:lnTo>
                <a:lnTo>
                  <a:pt x="971655" y="1734503"/>
                </a:lnTo>
                <a:lnTo>
                  <a:pt x="974618" y="1735179"/>
                </a:lnTo>
                <a:lnTo>
                  <a:pt x="977580" y="1735855"/>
                </a:lnTo>
                <a:lnTo>
                  <a:pt x="980543" y="1736516"/>
                </a:lnTo>
                <a:lnTo>
                  <a:pt x="983505" y="1737163"/>
                </a:lnTo>
                <a:lnTo>
                  <a:pt x="986468" y="1737810"/>
                </a:lnTo>
                <a:lnTo>
                  <a:pt x="989430" y="1738457"/>
                </a:lnTo>
                <a:lnTo>
                  <a:pt x="992393" y="1739090"/>
                </a:lnTo>
                <a:lnTo>
                  <a:pt x="995355" y="1739723"/>
                </a:lnTo>
                <a:lnTo>
                  <a:pt x="998317" y="1740341"/>
                </a:lnTo>
                <a:lnTo>
                  <a:pt x="1001279" y="1740960"/>
                </a:lnTo>
                <a:lnTo>
                  <a:pt x="1004241" y="1741564"/>
                </a:lnTo>
                <a:lnTo>
                  <a:pt x="1007203" y="1742168"/>
                </a:lnTo>
                <a:lnTo>
                  <a:pt x="1010166" y="1742772"/>
                </a:lnTo>
                <a:lnTo>
                  <a:pt x="1013128" y="1743361"/>
                </a:lnTo>
                <a:lnTo>
                  <a:pt x="1016091" y="1743951"/>
                </a:lnTo>
                <a:lnTo>
                  <a:pt x="1019056" y="1744526"/>
                </a:lnTo>
                <a:lnTo>
                  <a:pt x="1022019" y="1745101"/>
                </a:lnTo>
                <a:lnTo>
                  <a:pt x="1024981" y="1745677"/>
                </a:lnTo>
                <a:lnTo>
                  <a:pt x="1027943" y="1746238"/>
                </a:lnTo>
                <a:lnTo>
                  <a:pt x="1030906" y="1746798"/>
                </a:lnTo>
                <a:lnTo>
                  <a:pt x="1033868" y="1747345"/>
                </a:lnTo>
                <a:lnTo>
                  <a:pt x="1036831" y="1747891"/>
                </a:lnTo>
                <a:lnTo>
                  <a:pt x="1039793" y="1748438"/>
                </a:lnTo>
                <a:lnTo>
                  <a:pt x="1042756" y="1748970"/>
                </a:lnTo>
                <a:lnTo>
                  <a:pt x="1045718" y="1749502"/>
                </a:lnTo>
                <a:lnTo>
                  <a:pt x="1048681" y="1750034"/>
                </a:lnTo>
                <a:lnTo>
                  <a:pt x="1051643" y="1750552"/>
                </a:lnTo>
                <a:lnTo>
                  <a:pt x="1054606" y="1751069"/>
                </a:lnTo>
                <a:lnTo>
                  <a:pt x="1057568" y="1751573"/>
                </a:lnTo>
                <a:lnTo>
                  <a:pt x="1060531" y="1752076"/>
                </a:lnTo>
                <a:lnTo>
                  <a:pt x="1063493" y="1752580"/>
                </a:lnTo>
                <a:lnTo>
                  <a:pt x="1066455" y="1753083"/>
                </a:lnTo>
                <a:lnTo>
                  <a:pt x="1069418" y="1753572"/>
                </a:lnTo>
                <a:lnTo>
                  <a:pt x="1072380" y="1754046"/>
                </a:lnTo>
                <a:lnTo>
                  <a:pt x="1075343" y="1754535"/>
                </a:lnTo>
                <a:lnTo>
                  <a:pt x="1078305" y="1755010"/>
                </a:lnTo>
                <a:lnTo>
                  <a:pt x="1081268" y="1755484"/>
                </a:lnTo>
                <a:lnTo>
                  <a:pt x="1084230" y="1755945"/>
                </a:lnTo>
                <a:lnTo>
                  <a:pt x="1087193" y="1756405"/>
                </a:lnTo>
                <a:lnTo>
                  <a:pt x="1090155" y="1756865"/>
                </a:lnTo>
                <a:lnTo>
                  <a:pt x="1093117" y="1757311"/>
                </a:lnTo>
                <a:lnTo>
                  <a:pt x="1096080" y="1757757"/>
                </a:lnTo>
                <a:lnTo>
                  <a:pt x="1099043" y="1758202"/>
                </a:lnTo>
                <a:lnTo>
                  <a:pt x="1102005" y="1758648"/>
                </a:lnTo>
                <a:lnTo>
                  <a:pt x="1104967" y="1759080"/>
                </a:lnTo>
                <a:lnTo>
                  <a:pt x="1107930" y="1759511"/>
                </a:lnTo>
                <a:lnTo>
                  <a:pt x="1110892" y="1759943"/>
                </a:lnTo>
                <a:lnTo>
                  <a:pt x="1113855" y="1760359"/>
                </a:lnTo>
                <a:lnTo>
                  <a:pt x="1116817" y="1760777"/>
                </a:lnTo>
                <a:lnTo>
                  <a:pt x="1119780" y="1761194"/>
                </a:lnTo>
                <a:lnTo>
                  <a:pt x="1122742" y="1761596"/>
                </a:lnTo>
                <a:lnTo>
                  <a:pt x="1125705" y="1761999"/>
                </a:lnTo>
                <a:lnTo>
                  <a:pt x="1128667" y="1762402"/>
                </a:lnTo>
                <a:lnTo>
                  <a:pt x="1131629" y="1762804"/>
                </a:lnTo>
                <a:lnTo>
                  <a:pt x="1134592" y="1763193"/>
                </a:lnTo>
                <a:lnTo>
                  <a:pt x="1137554" y="1763581"/>
                </a:lnTo>
                <a:lnTo>
                  <a:pt x="1140517" y="1763969"/>
                </a:lnTo>
                <a:lnTo>
                  <a:pt x="1143479" y="1764357"/>
                </a:lnTo>
                <a:lnTo>
                  <a:pt x="1146442" y="1764731"/>
                </a:lnTo>
                <a:lnTo>
                  <a:pt x="1149404" y="1765105"/>
                </a:lnTo>
                <a:lnTo>
                  <a:pt x="1152367" y="1765479"/>
                </a:lnTo>
                <a:lnTo>
                  <a:pt x="1155329" y="1765839"/>
                </a:lnTo>
                <a:lnTo>
                  <a:pt x="1158292" y="1766198"/>
                </a:lnTo>
                <a:lnTo>
                  <a:pt x="1161240" y="1766558"/>
                </a:lnTo>
                <a:lnTo>
                  <a:pt x="1164202" y="1766917"/>
                </a:lnTo>
                <a:lnTo>
                  <a:pt x="1167165" y="1767277"/>
                </a:lnTo>
                <a:lnTo>
                  <a:pt x="1170127" y="1767622"/>
                </a:lnTo>
                <a:lnTo>
                  <a:pt x="1173090" y="1767967"/>
                </a:lnTo>
                <a:lnTo>
                  <a:pt x="1176052" y="1768312"/>
                </a:lnTo>
                <a:lnTo>
                  <a:pt x="1179014" y="1768643"/>
                </a:lnTo>
                <a:lnTo>
                  <a:pt x="1181977" y="1768974"/>
                </a:lnTo>
                <a:lnTo>
                  <a:pt x="1184939" y="1769319"/>
                </a:lnTo>
                <a:lnTo>
                  <a:pt x="1187902" y="1769635"/>
                </a:lnTo>
                <a:lnTo>
                  <a:pt x="1190864" y="1769966"/>
                </a:lnTo>
                <a:lnTo>
                  <a:pt x="1193827" y="1770282"/>
                </a:lnTo>
                <a:lnTo>
                  <a:pt x="1196789" y="1770613"/>
                </a:lnTo>
                <a:lnTo>
                  <a:pt x="1199752" y="1770915"/>
                </a:lnTo>
                <a:lnTo>
                  <a:pt x="1202714" y="1771231"/>
                </a:lnTo>
                <a:lnTo>
                  <a:pt x="1205676" y="1771548"/>
                </a:lnTo>
                <a:lnTo>
                  <a:pt x="1208639" y="1771850"/>
                </a:lnTo>
                <a:lnTo>
                  <a:pt x="1211601" y="1772152"/>
                </a:lnTo>
                <a:lnTo>
                  <a:pt x="1214564" y="1772454"/>
                </a:lnTo>
                <a:lnTo>
                  <a:pt x="1217526" y="1772756"/>
                </a:lnTo>
                <a:lnTo>
                  <a:pt x="1220489" y="1773043"/>
                </a:lnTo>
                <a:lnTo>
                  <a:pt x="1223451" y="1773331"/>
                </a:lnTo>
                <a:lnTo>
                  <a:pt x="1226414" y="1773619"/>
                </a:lnTo>
                <a:lnTo>
                  <a:pt x="1229376" y="1773906"/>
                </a:lnTo>
                <a:lnTo>
                  <a:pt x="1232339" y="1774194"/>
                </a:lnTo>
                <a:lnTo>
                  <a:pt x="1235301" y="1774467"/>
                </a:lnTo>
                <a:lnTo>
                  <a:pt x="1238263" y="1774755"/>
                </a:lnTo>
                <a:lnTo>
                  <a:pt x="1241226" y="1775028"/>
                </a:lnTo>
                <a:lnTo>
                  <a:pt x="1244188" y="1775301"/>
                </a:lnTo>
                <a:lnTo>
                  <a:pt x="1247151" y="1775560"/>
                </a:lnTo>
                <a:lnTo>
                  <a:pt x="1250113" y="1775833"/>
                </a:lnTo>
                <a:lnTo>
                  <a:pt x="1253076" y="1776092"/>
                </a:lnTo>
                <a:lnTo>
                  <a:pt x="1256038" y="1776351"/>
                </a:lnTo>
                <a:lnTo>
                  <a:pt x="1259001" y="1776610"/>
                </a:lnTo>
                <a:lnTo>
                  <a:pt x="1261963" y="1776869"/>
                </a:lnTo>
                <a:lnTo>
                  <a:pt x="1264926" y="1777128"/>
                </a:lnTo>
                <a:lnTo>
                  <a:pt x="1267888" y="1777372"/>
                </a:lnTo>
                <a:lnTo>
                  <a:pt x="1270851" y="1777616"/>
                </a:lnTo>
                <a:lnTo>
                  <a:pt x="1273813" y="1777861"/>
                </a:lnTo>
                <a:lnTo>
                  <a:pt x="1276775" y="1778106"/>
                </a:lnTo>
                <a:lnTo>
                  <a:pt x="1279738" y="1778350"/>
                </a:lnTo>
                <a:lnTo>
                  <a:pt x="1282700" y="1778594"/>
                </a:lnTo>
                <a:lnTo>
                  <a:pt x="1285663" y="1778825"/>
                </a:lnTo>
                <a:lnTo>
                  <a:pt x="1288625" y="1779055"/>
                </a:lnTo>
                <a:lnTo>
                  <a:pt x="1291588" y="1779299"/>
                </a:lnTo>
                <a:lnTo>
                  <a:pt x="1294550" y="1779515"/>
                </a:lnTo>
                <a:lnTo>
                  <a:pt x="1297513" y="1779745"/>
                </a:lnTo>
                <a:lnTo>
                  <a:pt x="1300475" y="1779975"/>
                </a:lnTo>
                <a:lnTo>
                  <a:pt x="1303437" y="1780191"/>
                </a:lnTo>
                <a:lnTo>
                  <a:pt x="1306400" y="1780421"/>
                </a:lnTo>
                <a:lnTo>
                  <a:pt x="1309363" y="1780637"/>
                </a:lnTo>
                <a:lnTo>
                  <a:pt x="1312325" y="1780852"/>
                </a:lnTo>
                <a:lnTo>
                  <a:pt x="1315287" y="1781068"/>
                </a:lnTo>
                <a:lnTo>
                  <a:pt x="1318250" y="1781269"/>
                </a:lnTo>
                <a:lnTo>
                  <a:pt x="1321212" y="1781485"/>
                </a:lnTo>
                <a:lnTo>
                  <a:pt x="1324175" y="1781686"/>
                </a:lnTo>
                <a:lnTo>
                  <a:pt x="1327137" y="1781902"/>
                </a:lnTo>
                <a:lnTo>
                  <a:pt x="1330100" y="1782103"/>
                </a:lnTo>
                <a:lnTo>
                  <a:pt x="1333062" y="1782305"/>
                </a:lnTo>
                <a:lnTo>
                  <a:pt x="1336025" y="1782506"/>
                </a:lnTo>
                <a:lnTo>
                  <a:pt x="1338987" y="1782693"/>
                </a:lnTo>
                <a:lnTo>
                  <a:pt x="1341949" y="1782894"/>
                </a:lnTo>
                <a:lnTo>
                  <a:pt x="1344912" y="1783081"/>
                </a:lnTo>
                <a:lnTo>
                  <a:pt x="1347874" y="1783283"/>
                </a:lnTo>
                <a:lnTo>
                  <a:pt x="1350837" y="1783470"/>
                </a:lnTo>
                <a:lnTo>
                  <a:pt x="1353799" y="1783657"/>
                </a:lnTo>
                <a:lnTo>
                  <a:pt x="1356762" y="1783843"/>
                </a:lnTo>
                <a:lnTo>
                  <a:pt x="1359724" y="1784030"/>
                </a:lnTo>
                <a:lnTo>
                  <a:pt x="1362687" y="1784203"/>
                </a:lnTo>
                <a:lnTo>
                  <a:pt x="1365649" y="1784390"/>
                </a:lnTo>
                <a:lnTo>
                  <a:pt x="1368612" y="1784563"/>
                </a:lnTo>
                <a:lnTo>
                  <a:pt x="1371574" y="1784735"/>
                </a:lnTo>
                <a:lnTo>
                  <a:pt x="1374536" y="1784922"/>
                </a:lnTo>
                <a:lnTo>
                  <a:pt x="1377499" y="1785095"/>
                </a:lnTo>
                <a:lnTo>
                  <a:pt x="1380461" y="1785267"/>
                </a:lnTo>
                <a:lnTo>
                  <a:pt x="1383424" y="1785425"/>
                </a:lnTo>
                <a:lnTo>
                  <a:pt x="1386386" y="1785598"/>
                </a:lnTo>
                <a:lnTo>
                  <a:pt x="1389349" y="1785770"/>
                </a:lnTo>
                <a:lnTo>
                  <a:pt x="1392311" y="1785929"/>
                </a:lnTo>
                <a:lnTo>
                  <a:pt x="1395274" y="1786087"/>
                </a:lnTo>
                <a:lnTo>
                  <a:pt x="1398236" y="1786259"/>
                </a:lnTo>
                <a:lnTo>
                  <a:pt x="1401199" y="1786418"/>
                </a:lnTo>
                <a:lnTo>
                  <a:pt x="1404161" y="1786576"/>
                </a:lnTo>
                <a:lnTo>
                  <a:pt x="1407124" y="1786734"/>
                </a:lnTo>
                <a:lnTo>
                  <a:pt x="1410086" y="1786878"/>
                </a:lnTo>
                <a:lnTo>
                  <a:pt x="1413048" y="1787036"/>
                </a:lnTo>
                <a:lnTo>
                  <a:pt x="1416011" y="1787194"/>
                </a:lnTo>
                <a:lnTo>
                  <a:pt x="1418973" y="1787338"/>
                </a:lnTo>
                <a:lnTo>
                  <a:pt x="1421936" y="1787496"/>
                </a:lnTo>
                <a:lnTo>
                  <a:pt x="1424898" y="1787640"/>
                </a:lnTo>
                <a:lnTo>
                  <a:pt x="1427861" y="1787784"/>
                </a:lnTo>
                <a:lnTo>
                  <a:pt x="1430823" y="1787928"/>
                </a:lnTo>
                <a:lnTo>
                  <a:pt x="1433786" y="1788071"/>
                </a:lnTo>
                <a:lnTo>
                  <a:pt x="1436748" y="1788215"/>
                </a:lnTo>
                <a:lnTo>
                  <a:pt x="1439710" y="1788359"/>
                </a:lnTo>
                <a:lnTo>
                  <a:pt x="1442673" y="1788488"/>
                </a:lnTo>
                <a:lnTo>
                  <a:pt x="1445635" y="1788632"/>
                </a:lnTo>
                <a:lnTo>
                  <a:pt x="1448598" y="1788762"/>
                </a:lnTo>
                <a:lnTo>
                  <a:pt x="1451560" y="1788906"/>
                </a:lnTo>
                <a:lnTo>
                  <a:pt x="1454523" y="1789035"/>
                </a:lnTo>
                <a:lnTo>
                  <a:pt x="1457485" y="1789164"/>
                </a:lnTo>
                <a:lnTo>
                  <a:pt x="1460448" y="1789294"/>
                </a:lnTo>
                <a:lnTo>
                  <a:pt x="1463410" y="1789423"/>
                </a:lnTo>
                <a:lnTo>
                  <a:pt x="1466373" y="1789553"/>
                </a:lnTo>
                <a:lnTo>
                  <a:pt x="1469335" y="1789682"/>
                </a:lnTo>
                <a:lnTo>
                  <a:pt x="1472297" y="1789812"/>
                </a:lnTo>
                <a:lnTo>
                  <a:pt x="1475260" y="1789927"/>
                </a:lnTo>
                <a:lnTo>
                  <a:pt x="1478222" y="1790056"/>
                </a:lnTo>
                <a:lnTo>
                  <a:pt x="1481185" y="1790186"/>
                </a:lnTo>
                <a:lnTo>
                  <a:pt x="1484147" y="1790300"/>
                </a:lnTo>
                <a:lnTo>
                  <a:pt x="1487110" y="1790415"/>
                </a:lnTo>
                <a:lnTo>
                  <a:pt x="1490072" y="1790545"/>
                </a:lnTo>
                <a:lnTo>
                  <a:pt x="1493035" y="1790660"/>
                </a:lnTo>
                <a:lnTo>
                  <a:pt x="1495997" y="1790775"/>
                </a:lnTo>
                <a:lnTo>
                  <a:pt x="1498960" y="1790890"/>
                </a:lnTo>
                <a:lnTo>
                  <a:pt x="1501922" y="1791005"/>
                </a:lnTo>
                <a:lnTo>
                  <a:pt x="1504885" y="1791106"/>
                </a:lnTo>
                <a:lnTo>
                  <a:pt x="1507847" y="1791221"/>
                </a:lnTo>
                <a:lnTo>
                  <a:pt x="1510809" y="1791336"/>
                </a:lnTo>
                <a:lnTo>
                  <a:pt x="1513772" y="1791451"/>
                </a:lnTo>
                <a:lnTo>
                  <a:pt x="1516734" y="1791552"/>
                </a:lnTo>
                <a:lnTo>
                  <a:pt x="1519697" y="1791652"/>
                </a:lnTo>
                <a:lnTo>
                  <a:pt x="1522659" y="1791767"/>
                </a:lnTo>
                <a:lnTo>
                  <a:pt x="1525622" y="1791868"/>
                </a:lnTo>
                <a:lnTo>
                  <a:pt x="1528584" y="1791969"/>
                </a:lnTo>
                <a:lnTo>
                  <a:pt x="1531547" y="1792084"/>
                </a:lnTo>
                <a:lnTo>
                  <a:pt x="1534509" y="1792184"/>
                </a:lnTo>
                <a:lnTo>
                  <a:pt x="1537472" y="1792285"/>
                </a:lnTo>
                <a:lnTo>
                  <a:pt x="1540434" y="1792386"/>
                </a:lnTo>
                <a:lnTo>
                  <a:pt x="1543397" y="1792486"/>
                </a:lnTo>
                <a:lnTo>
                  <a:pt x="1546359" y="1792573"/>
                </a:lnTo>
                <a:lnTo>
                  <a:pt x="1549321" y="1792673"/>
                </a:lnTo>
                <a:lnTo>
                  <a:pt x="1552284" y="1792774"/>
                </a:lnTo>
                <a:lnTo>
                  <a:pt x="1555246" y="1792860"/>
                </a:lnTo>
                <a:lnTo>
                  <a:pt x="1558209" y="1792961"/>
                </a:lnTo>
                <a:lnTo>
                  <a:pt x="1561171" y="1793047"/>
                </a:lnTo>
                <a:lnTo>
                  <a:pt x="1564134" y="1793148"/>
                </a:lnTo>
                <a:lnTo>
                  <a:pt x="1567096" y="1793234"/>
                </a:lnTo>
                <a:lnTo>
                  <a:pt x="1570059" y="1793320"/>
                </a:lnTo>
                <a:lnTo>
                  <a:pt x="1573021" y="1793421"/>
                </a:lnTo>
                <a:lnTo>
                  <a:pt x="1575983" y="1793507"/>
                </a:lnTo>
                <a:lnTo>
                  <a:pt x="1578946" y="1793594"/>
                </a:lnTo>
                <a:lnTo>
                  <a:pt x="1581908" y="1793680"/>
                </a:lnTo>
                <a:lnTo>
                  <a:pt x="1584871" y="1793766"/>
                </a:lnTo>
                <a:lnTo>
                  <a:pt x="1587833" y="1793853"/>
                </a:lnTo>
                <a:lnTo>
                  <a:pt x="1590796" y="1793939"/>
                </a:lnTo>
                <a:lnTo>
                  <a:pt x="1593758" y="1794025"/>
                </a:lnTo>
                <a:lnTo>
                  <a:pt x="1596721" y="1794097"/>
                </a:lnTo>
                <a:lnTo>
                  <a:pt x="1599683" y="1794183"/>
                </a:lnTo>
                <a:lnTo>
                  <a:pt x="1602646" y="1794270"/>
                </a:lnTo>
                <a:lnTo>
                  <a:pt x="1605608" y="1794341"/>
                </a:lnTo>
                <a:lnTo>
                  <a:pt x="1608570" y="1794428"/>
                </a:lnTo>
                <a:lnTo>
                  <a:pt x="1611533" y="1794500"/>
                </a:lnTo>
                <a:lnTo>
                  <a:pt x="1614495" y="1794586"/>
                </a:lnTo>
                <a:lnTo>
                  <a:pt x="1617458" y="1794658"/>
                </a:lnTo>
                <a:lnTo>
                  <a:pt x="1620420" y="1794730"/>
                </a:lnTo>
                <a:lnTo>
                  <a:pt x="1623368" y="1794802"/>
                </a:lnTo>
                <a:lnTo>
                  <a:pt x="1626331" y="1794888"/>
                </a:lnTo>
                <a:lnTo>
                  <a:pt x="1629293" y="1794960"/>
                </a:lnTo>
                <a:lnTo>
                  <a:pt x="1632256" y="1795032"/>
                </a:lnTo>
                <a:lnTo>
                  <a:pt x="1635218" y="1795104"/>
                </a:lnTo>
                <a:lnTo>
                  <a:pt x="1638181" y="1795176"/>
                </a:lnTo>
                <a:lnTo>
                  <a:pt x="1641143" y="1795247"/>
                </a:lnTo>
                <a:lnTo>
                  <a:pt x="1644106" y="1795319"/>
                </a:lnTo>
                <a:lnTo>
                  <a:pt x="1647068" y="1795391"/>
                </a:lnTo>
                <a:lnTo>
                  <a:pt x="1650030" y="1795449"/>
                </a:lnTo>
                <a:lnTo>
                  <a:pt x="1652993" y="1795521"/>
                </a:lnTo>
                <a:lnTo>
                  <a:pt x="1655955" y="1795593"/>
                </a:lnTo>
                <a:lnTo>
                  <a:pt x="1658918" y="1795665"/>
                </a:lnTo>
                <a:lnTo>
                  <a:pt x="1661880" y="1795722"/>
                </a:lnTo>
                <a:lnTo>
                  <a:pt x="1664843" y="1795794"/>
                </a:lnTo>
                <a:lnTo>
                  <a:pt x="1667805" y="1795851"/>
                </a:lnTo>
                <a:lnTo>
                  <a:pt x="1670768" y="1795923"/>
                </a:lnTo>
                <a:lnTo>
                  <a:pt x="1673730" y="1795981"/>
                </a:lnTo>
                <a:lnTo>
                  <a:pt x="1676693" y="1796053"/>
                </a:lnTo>
                <a:lnTo>
                  <a:pt x="1679655" y="1796110"/>
                </a:lnTo>
                <a:lnTo>
                  <a:pt x="1682617" y="1796168"/>
                </a:lnTo>
                <a:lnTo>
                  <a:pt x="1685580" y="1796225"/>
                </a:lnTo>
                <a:lnTo>
                  <a:pt x="1688542" y="1796297"/>
                </a:lnTo>
                <a:lnTo>
                  <a:pt x="1691505" y="1796355"/>
                </a:lnTo>
                <a:lnTo>
                  <a:pt x="1694467" y="1796412"/>
                </a:lnTo>
                <a:lnTo>
                  <a:pt x="1697430" y="1796470"/>
                </a:lnTo>
                <a:lnTo>
                  <a:pt x="1700392" y="1796527"/>
                </a:lnTo>
                <a:lnTo>
                  <a:pt x="1703355" y="1796585"/>
                </a:lnTo>
                <a:lnTo>
                  <a:pt x="1706317" y="1796642"/>
                </a:lnTo>
                <a:lnTo>
                  <a:pt x="1709280" y="1796700"/>
                </a:lnTo>
                <a:lnTo>
                  <a:pt x="1712242" y="1796757"/>
                </a:lnTo>
                <a:lnTo>
                  <a:pt x="1715205" y="1796815"/>
                </a:lnTo>
                <a:lnTo>
                  <a:pt x="1718167" y="1796872"/>
                </a:lnTo>
                <a:lnTo>
                  <a:pt x="1721129" y="1796916"/>
                </a:lnTo>
                <a:lnTo>
                  <a:pt x="1724092" y="1796973"/>
                </a:lnTo>
                <a:lnTo>
                  <a:pt x="1727054" y="1797031"/>
                </a:lnTo>
                <a:lnTo>
                  <a:pt x="1730017" y="1797074"/>
                </a:lnTo>
                <a:lnTo>
                  <a:pt x="1732979" y="1797131"/>
                </a:lnTo>
                <a:lnTo>
                  <a:pt x="1735942" y="1797189"/>
                </a:lnTo>
                <a:lnTo>
                  <a:pt x="1738904" y="1797232"/>
                </a:lnTo>
                <a:lnTo>
                  <a:pt x="1741867" y="1797290"/>
                </a:lnTo>
                <a:lnTo>
                  <a:pt x="1744829" y="1797333"/>
                </a:lnTo>
                <a:lnTo>
                  <a:pt x="1747792" y="1797390"/>
                </a:lnTo>
                <a:lnTo>
                  <a:pt x="1750754" y="1797433"/>
                </a:lnTo>
                <a:lnTo>
                  <a:pt x="1753717" y="1797477"/>
                </a:lnTo>
                <a:lnTo>
                  <a:pt x="1756679" y="1797534"/>
                </a:lnTo>
                <a:lnTo>
                  <a:pt x="1759641" y="1797577"/>
                </a:lnTo>
                <a:lnTo>
                  <a:pt x="1762604" y="1797620"/>
                </a:lnTo>
                <a:lnTo>
                  <a:pt x="1765566" y="1797678"/>
                </a:lnTo>
                <a:lnTo>
                  <a:pt x="1768529" y="1797721"/>
                </a:lnTo>
                <a:lnTo>
                  <a:pt x="1771491" y="1797764"/>
                </a:lnTo>
                <a:lnTo>
                  <a:pt x="1774454" y="1797807"/>
                </a:lnTo>
                <a:lnTo>
                  <a:pt x="1777416" y="1797850"/>
                </a:lnTo>
                <a:lnTo>
                  <a:pt x="1780379" y="1797894"/>
                </a:lnTo>
                <a:lnTo>
                  <a:pt x="1783341" y="1797951"/>
                </a:lnTo>
                <a:lnTo>
                  <a:pt x="1786303" y="1797994"/>
                </a:lnTo>
                <a:lnTo>
                  <a:pt x="1789266" y="1798037"/>
                </a:lnTo>
                <a:lnTo>
                  <a:pt x="1792228" y="1798081"/>
                </a:lnTo>
                <a:lnTo>
                  <a:pt x="1795191" y="1798109"/>
                </a:lnTo>
                <a:lnTo>
                  <a:pt x="1798153" y="1798152"/>
                </a:lnTo>
                <a:lnTo>
                  <a:pt x="1801116" y="1798196"/>
                </a:lnTo>
                <a:lnTo>
                  <a:pt x="1804078" y="1798239"/>
                </a:lnTo>
                <a:lnTo>
                  <a:pt x="1807041" y="1798282"/>
                </a:lnTo>
                <a:lnTo>
                  <a:pt x="1810003" y="1798325"/>
                </a:lnTo>
                <a:lnTo>
                  <a:pt x="1812966" y="1798354"/>
                </a:lnTo>
                <a:lnTo>
                  <a:pt x="1815928" y="1798397"/>
                </a:lnTo>
                <a:lnTo>
                  <a:pt x="1818890" y="1798440"/>
                </a:lnTo>
                <a:lnTo>
                  <a:pt x="1821853" y="1798483"/>
                </a:lnTo>
                <a:lnTo>
                  <a:pt x="1824815" y="1798512"/>
                </a:lnTo>
                <a:lnTo>
                  <a:pt x="1827778" y="1798555"/>
                </a:lnTo>
                <a:lnTo>
                  <a:pt x="1830740" y="1798598"/>
                </a:lnTo>
                <a:lnTo>
                  <a:pt x="1833703" y="1798627"/>
                </a:lnTo>
                <a:lnTo>
                  <a:pt x="1836665" y="1798670"/>
                </a:lnTo>
                <a:lnTo>
                  <a:pt x="1839628" y="1798699"/>
                </a:lnTo>
                <a:lnTo>
                  <a:pt x="1842590" y="1798742"/>
                </a:lnTo>
                <a:lnTo>
                  <a:pt x="1845553" y="1798771"/>
                </a:lnTo>
                <a:lnTo>
                  <a:pt x="1848515" y="1798814"/>
                </a:lnTo>
                <a:lnTo>
                  <a:pt x="1851478" y="1798843"/>
                </a:lnTo>
                <a:lnTo>
                  <a:pt x="1854440" y="1798871"/>
                </a:lnTo>
                <a:lnTo>
                  <a:pt x="1857402" y="1798915"/>
                </a:lnTo>
                <a:lnTo>
                  <a:pt x="1860365" y="1798943"/>
                </a:lnTo>
                <a:lnTo>
                  <a:pt x="1863327" y="1798987"/>
                </a:lnTo>
                <a:lnTo>
                  <a:pt x="1866290" y="1799015"/>
                </a:lnTo>
                <a:lnTo>
                  <a:pt x="1869252" y="1799044"/>
                </a:lnTo>
                <a:lnTo>
                  <a:pt x="1872215" y="1799073"/>
                </a:lnTo>
                <a:lnTo>
                  <a:pt x="1875177" y="1799116"/>
                </a:lnTo>
                <a:lnTo>
                  <a:pt x="1878140" y="1799145"/>
                </a:lnTo>
                <a:lnTo>
                  <a:pt x="1881102" y="1799174"/>
                </a:lnTo>
                <a:lnTo>
                  <a:pt x="1884064" y="1799202"/>
                </a:lnTo>
                <a:lnTo>
                  <a:pt x="1887027" y="1799231"/>
                </a:lnTo>
                <a:lnTo>
                  <a:pt x="1889990" y="1799274"/>
                </a:lnTo>
                <a:lnTo>
                  <a:pt x="1892952" y="1799303"/>
                </a:lnTo>
                <a:lnTo>
                  <a:pt x="1895914" y="1799332"/>
                </a:lnTo>
                <a:lnTo>
                  <a:pt x="1898877" y="1799360"/>
                </a:lnTo>
                <a:lnTo>
                  <a:pt x="1901839" y="1799389"/>
                </a:lnTo>
                <a:lnTo>
                  <a:pt x="1904802" y="1799418"/>
                </a:lnTo>
                <a:lnTo>
                  <a:pt x="1907764" y="1799447"/>
                </a:lnTo>
                <a:lnTo>
                  <a:pt x="1910727" y="1799475"/>
                </a:lnTo>
                <a:lnTo>
                  <a:pt x="1913689" y="1799504"/>
                </a:lnTo>
                <a:lnTo>
                  <a:pt x="1916651" y="1799533"/>
                </a:lnTo>
                <a:lnTo>
                  <a:pt x="1919614" y="1799562"/>
                </a:lnTo>
                <a:lnTo>
                  <a:pt x="1922576" y="1799590"/>
                </a:lnTo>
                <a:lnTo>
                  <a:pt x="1925539" y="1799619"/>
                </a:lnTo>
                <a:lnTo>
                  <a:pt x="1928501" y="1799634"/>
                </a:lnTo>
                <a:lnTo>
                  <a:pt x="1931464" y="1799662"/>
                </a:lnTo>
                <a:lnTo>
                  <a:pt x="1934426" y="1799691"/>
                </a:lnTo>
                <a:lnTo>
                  <a:pt x="1937389" y="1799720"/>
                </a:lnTo>
                <a:lnTo>
                  <a:pt x="1940351" y="1799749"/>
                </a:lnTo>
                <a:lnTo>
                  <a:pt x="1943314" y="1799777"/>
                </a:lnTo>
                <a:lnTo>
                  <a:pt x="1946276" y="1799792"/>
                </a:lnTo>
                <a:lnTo>
                  <a:pt x="1949239" y="1799821"/>
                </a:lnTo>
                <a:lnTo>
                  <a:pt x="1952201" y="1799849"/>
                </a:lnTo>
                <a:lnTo>
                  <a:pt x="1955163" y="1799878"/>
                </a:lnTo>
                <a:lnTo>
                  <a:pt x="1958126" y="1799893"/>
                </a:lnTo>
                <a:lnTo>
                  <a:pt x="1961088" y="1799921"/>
                </a:lnTo>
                <a:lnTo>
                  <a:pt x="1964051" y="1799950"/>
                </a:lnTo>
                <a:lnTo>
                  <a:pt x="1967013" y="1799964"/>
                </a:lnTo>
                <a:lnTo>
                  <a:pt x="1969976" y="1799993"/>
                </a:lnTo>
                <a:lnTo>
                  <a:pt x="1972938" y="1800008"/>
                </a:lnTo>
                <a:lnTo>
                  <a:pt x="1975901" y="1800036"/>
                </a:lnTo>
                <a:lnTo>
                  <a:pt x="1978863" y="1800065"/>
                </a:lnTo>
                <a:lnTo>
                  <a:pt x="1981826" y="1800080"/>
                </a:lnTo>
                <a:lnTo>
                  <a:pt x="1984788" y="1800108"/>
                </a:lnTo>
                <a:lnTo>
                  <a:pt x="1987751" y="1800123"/>
                </a:lnTo>
                <a:lnTo>
                  <a:pt x="1990713" y="1800151"/>
                </a:lnTo>
                <a:lnTo>
                  <a:pt x="1993675" y="1800166"/>
                </a:lnTo>
                <a:lnTo>
                  <a:pt x="1996638" y="1800195"/>
                </a:lnTo>
                <a:lnTo>
                  <a:pt x="1999600" y="1800209"/>
                </a:lnTo>
                <a:lnTo>
                  <a:pt x="2002563" y="1800238"/>
                </a:lnTo>
                <a:lnTo>
                  <a:pt x="2005525" y="1800252"/>
                </a:lnTo>
                <a:lnTo>
                  <a:pt x="2008488" y="1800281"/>
                </a:lnTo>
                <a:lnTo>
                  <a:pt x="2011450" y="1800295"/>
                </a:lnTo>
                <a:lnTo>
                  <a:pt x="2014413" y="1800310"/>
                </a:lnTo>
                <a:lnTo>
                  <a:pt x="2017375" y="1800338"/>
                </a:lnTo>
                <a:lnTo>
                  <a:pt x="2020337" y="1800353"/>
                </a:lnTo>
                <a:lnTo>
                  <a:pt x="2023300" y="1800381"/>
                </a:lnTo>
                <a:lnTo>
                  <a:pt x="2026262" y="1800396"/>
                </a:lnTo>
                <a:lnTo>
                  <a:pt x="2029225" y="1800410"/>
                </a:lnTo>
                <a:lnTo>
                  <a:pt x="2032187" y="1800439"/>
                </a:lnTo>
                <a:lnTo>
                  <a:pt x="2035150" y="1800453"/>
                </a:lnTo>
                <a:lnTo>
                  <a:pt x="2038112" y="1800468"/>
                </a:lnTo>
                <a:lnTo>
                  <a:pt x="2041075" y="1800482"/>
                </a:lnTo>
                <a:lnTo>
                  <a:pt x="2044037" y="1800511"/>
                </a:lnTo>
                <a:lnTo>
                  <a:pt x="2047000" y="1800525"/>
                </a:lnTo>
                <a:lnTo>
                  <a:pt x="2049962" y="1800540"/>
                </a:lnTo>
                <a:lnTo>
                  <a:pt x="2052924" y="1800554"/>
                </a:lnTo>
                <a:lnTo>
                  <a:pt x="2055887" y="1800583"/>
                </a:lnTo>
                <a:lnTo>
                  <a:pt x="2058849" y="1800597"/>
                </a:lnTo>
                <a:lnTo>
                  <a:pt x="2061812" y="1800612"/>
                </a:lnTo>
                <a:lnTo>
                  <a:pt x="2064774" y="1800626"/>
                </a:lnTo>
                <a:lnTo>
                  <a:pt x="2067737" y="1800640"/>
                </a:lnTo>
                <a:lnTo>
                  <a:pt x="2070699" y="1800669"/>
                </a:lnTo>
                <a:lnTo>
                  <a:pt x="2073662" y="1800683"/>
                </a:lnTo>
                <a:lnTo>
                  <a:pt x="2076624" y="1800698"/>
                </a:lnTo>
                <a:lnTo>
                  <a:pt x="2079587" y="1800712"/>
                </a:lnTo>
                <a:lnTo>
                  <a:pt x="2082535" y="1800727"/>
                </a:lnTo>
                <a:lnTo>
                  <a:pt x="2085497" y="1800741"/>
                </a:lnTo>
                <a:lnTo>
                  <a:pt x="2088460" y="1800755"/>
                </a:lnTo>
                <a:lnTo>
                  <a:pt x="2091422" y="1800770"/>
                </a:lnTo>
                <a:lnTo>
                  <a:pt x="2094384" y="1800784"/>
                </a:lnTo>
                <a:lnTo>
                  <a:pt x="2097347" y="1800813"/>
                </a:lnTo>
                <a:lnTo>
                  <a:pt x="2100310" y="1800827"/>
                </a:lnTo>
                <a:lnTo>
                  <a:pt x="2103272" y="1800842"/>
                </a:lnTo>
                <a:lnTo>
                  <a:pt x="2106234" y="1800856"/>
                </a:lnTo>
                <a:lnTo>
                  <a:pt x="2109197" y="1800870"/>
                </a:lnTo>
                <a:lnTo>
                  <a:pt x="2112159" y="1800885"/>
                </a:lnTo>
                <a:lnTo>
                  <a:pt x="2115122" y="1800899"/>
                </a:lnTo>
                <a:lnTo>
                  <a:pt x="2118084" y="1800914"/>
                </a:lnTo>
                <a:lnTo>
                  <a:pt x="2121047" y="1800928"/>
                </a:lnTo>
                <a:lnTo>
                  <a:pt x="2124009" y="1800942"/>
                </a:lnTo>
                <a:lnTo>
                  <a:pt x="2126972" y="1800957"/>
                </a:lnTo>
                <a:lnTo>
                  <a:pt x="2129934" y="1800957"/>
                </a:lnTo>
                <a:lnTo>
                  <a:pt x="2132896" y="1800971"/>
                </a:lnTo>
                <a:lnTo>
                  <a:pt x="2135859" y="1800985"/>
                </a:lnTo>
                <a:lnTo>
                  <a:pt x="2138821" y="1801000"/>
                </a:lnTo>
                <a:lnTo>
                  <a:pt x="2141784" y="1801014"/>
                </a:lnTo>
                <a:lnTo>
                  <a:pt x="2144746" y="1801029"/>
                </a:lnTo>
                <a:lnTo>
                  <a:pt x="2147709" y="1801043"/>
                </a:lnTo>
                <a:lnTo>
                  <a:pt x="2150671" y="1801057"/>
                </a:lnTo>
                <a:lnTo>
                  <a:pt x="2153634" y="1801072"/>
                </a:lnTo>
                <a:lnTo>
                  <a:pt x="2156596" y="1801086"/>
                </a:lnTo>
                <a:lnTo>
                  <a:pt x="2159559" y="1801086"/>
                </a:lnTo>
                <a:lnTo>
                  <a:pt x="2162521" y="1801101"/>
                </a:lnTo>
                <a:lnTo>
                  <a:pt x="2165484" y="1801115"/>
                </a:lnTo>
                <a:lnTo>
                  <a:pt x="2168446" y="1801129"/>
                </a:lnTo>
                <a:lnTo>
                  <a:pt x="2171408" y="1801144"/>
                </a:lnTo>
                <a:lnTo>
                  <a:pt x="2174371" y="1801158"/>
                </a:lnTo>
                <a:lnTo>
                  <a:pt x="2177333" y="1801158"/>
                </a:lnTo>
                <a:lnTo>
                  <a:pt x="2180296" y="1801172"/>
                </a:lnTo>
                <a:lnTo>
                  <a:pt x="2183258" y="1801187"/>
                </a:lnTo>
                <a:lnTo>
                  <a:pt x="2186221" y="1801201"/>
                </a:lnTo>
                <a:lnTo>
                  <a:pt x="2189183" y="1801216"/>
                </a:lnTo>
                <a:lnTo>
                  <a:pt x="2192146" y="1801216"/>
                </a:lnTo>
                <a:lnTo>
                  <a:pt x="2195108" y="1801230"/>
                </a:lnTo>
                <a:lnTo>
                  <a:pt x="2198071" y="1801244"/>
                </a:lnTo>
                <a:lnTo>
                  <a:pt x="2201033" y="1801259"/>
                </a:lnTo>
                <a:lnTo>
                  <a:pt x="2203995" y="1801259"/>
                </a:lnTo>
                <a:lnTo>
                  <a:pt x="2206958" y="1801273"/>
                </a:lnTo>
                <a:lnTo>
                  <a:pt x="2209920" y="1801287"/>
                </a:lnTo>
                <a:lnTo>
                  <a:pt x="2212883" y="1801302"/>
                </a:lnTo>
                <a:lnTo>
                  <a:pt x="2215845" y="1801302"/>
                </a:lnTo>
                <a:lnTo>
                  <a:pt x="2218808" y="1801316"/>
                </a:lnTo>
                <a:lnTo>
                  <a:pt x="2221770" y="1801331"/>
                </a:lnTo>
                <a:lnTo>
                  <a:pt x="2224733" y="1801331"/>
                </a:lnTo>
                <a:lnTo>
                  <a:pt x="2227695" y="1801345"/>
                </a:lnTo>
                <a:lnTo>
                  <a:pt x="2230657" y="1801359"/>
                </a:lnTo>
                <a:lnTo>
                  <a:pt x="2233620" y="1801359"/>
                </a:lnTo>
                <a:lnTo>
                  <a:pt x="2236582" y="1801374"/>
                </a:lnTo>
                <a:lnTo>
                  <a:pt x="2239545" y="1801388"/>
                </a:lnTo>
                <a:lnTo>
                  <a:pt x="2242507" y="1801388"/>
                </a:lnTo>
                <a:lnTo>
                  <a:pt x="2245470" y="1801402"/>
                </a:lnTo>
                <a:lnTo>
                  <a:pt x="2248432" y="1801417"/>
                </a:lnTo>
                <a:lnTo>
                  <a:pt x="2251395" y="1801417"/>
                </a:lnTo>
                <a:lnTo>
                  <a:pt x="2254357" y="1801431"/>
                </a:lnTo>
                <a:lnTo>
                  <a:pt x="2257320" y="1801446"/>
                </a:lnTo>
                <a:lnTo>
                  <a:pt x="2260282" y="1801446"/>
                </a:lnTo>
                <a:lnTo>
                  <a:pt x="2263245" y="1801460"/>
                </a:lnTo>
                <a:lnTo>
                  <a:pt x="2266207" y="1801460"/>
                </a:lnTo>
                <a:lnTo>
                  <a:pt x="2269169" y="1801474"/>
                </a:lnTo>
                <a:lnTo>
                  <a:pt x="2272132" y="1801489"/>
                </a:lnTo>
                <a:lnTo>
                  <a:pt x="2275094" y="1801489"/>
                </a:lnTo>
                <a:lnTo>
                  <a:pt x="2278057" y="1801503"/>
                </a:lnTo>
                <a:lnTo>
                  <a:pt x="2281019" y="1801503"/>
                </a:lnTo>
                <a:lnTo>
                  <a:pt x="2283982" y="1801518"/>
                </a:lnTo>
                <a:lnTo>
                  <a:pt x="2286944" y="1801518"/>
                </a:lnTo>
                <a:lnTo>
                  <a:pt x="2289907" y="1801532"/>
                </a:lnTo>
                <a:lnTo>
                  <a:pt x="2292869" y="1801532"/>
                </a:lnTo>
                <a:lnTo>
                  <a:pt x="2295832" y="1801546"/>
                </a:lnTo>
                <a:lnTo>
                  <a:pt x="2298794" y="1801561"/>
                </a:lnTo>
                <a:lnTo>
                  <a:pt x="2301757" y="1801561"/>
                </a:lnTo>
                <a:lnTo>
                  <a:pt x="2304719" y="1801575"/>
                </a:lnTo>
                <a:lnTo>
                  <a:pt x="2307681" y="1801575"/>
                </a:lnTo>
                <a:lnTo>
                  <a:pt x="2310644" y="1801589"/>
                </a:lnTo>
                <a:lnTo>
                  <a:pt x="2313606" y="1801589"/>
                </a:lnTo>
                <a:lnTo>
                  <a:pt x="2316569" y="1801604"/>
                </a:lnTo>
                <a:lnTo>
                  <a:pt x="2319531" y="1801604"/>
                </a:lnTo>
                <a:lnTo>
                  <a:pt x="2322494" y="1801618"/>
                </a:lnTo>
                <a:lnTo>
                  <a:pt x="2325456" y="1801618"/>
                </a:lnTo>
                <a:lnTo>
                  <a:pt x="2328419" y="1801633"/>
                </a:lnTo>
                <a:lnTo>
                  <a:pt x="2331381" y="1801633"/>
                </a:lnTo>
                <a:lnTo>
                  <a:pt x="2334344" y="1801647"/>
                </a:lnTo>
                <a:lnTo>
                  <a:pt x="2337306" y="1801647"/>
                </a:lnTo>
                <a:lnTo>
                  <a:pt x="2340268" y="1801661"/>
                </a:lnTo>
                <a:lnTo>
                  <a:pt x="2343231" y="1801661"/>
                </a:lnTo>
                <a:lnTo>
                  <a:pt x="2346193" y="1801661"/>
                </a:lnTo>
                <a:lnTo>
                  <a:pt x="2349156" y="1801676"/>
                </a:lnTo>
                <a:lnTo>
                  <a:pt x="2352118" y="1801676"/>
                </a:lnTo>
                <a:lnTo>
                  <a:pt x="2355081" y="1801690"/>
                </a:lnTo>
                <a:lnTo>
                  <a:pt x="2358043" y="1801690"/>
                </a:lnTo>
                <a:lnTo>
                  <a:pt x="2361006" y="1801704"/>
                </a:lnTo>
                <a:lnTo>
                  <a:pt x="2363968" y="1801704"/>
                </a:lnTo>
                <a:lnTo>
                  <a:pt x="2366930" y="1801719"/>
                </a:lnTo>
                <a:lnTo>
                  <a:pt x="2369893" y="1801719"/>
                </a:lnTo>
                <a:lnTo>
                  <a:pt x="2372855" y="1801719"/>
                </a:lnTo>
                <a:lnTo>
                  <a:pt x="2375818" y="1801733"/>
                </a:lnTo>
                <a:lnTo>
                  <a:pt x="2378780" y="1801733"/>
                </a:lnTo>
                <a:lnTo>
                  <a:pt x="2381743" y="1801748"/>
                </a:lnTo>
                <a:lnTo>
                  <a:pt x="2384705" y="1801748"/>
                </a:lnTo>
                <a:lnTo>
                  <a:pt x="2387668" y="1801748"/>
                </a:lnTo>
                <a:lnTo>
                  <a:pt x="2390630" y="1801762"/>
                </a:lnTo>
                <a:lnTo>
                  <a:pt x="2393593" y="1801762"/>
                </a:lnTo>
                <a:lnTo>
                  <a:pt x="2396555" y="1801776"/>
                </a:lnTo>
                <a:lnTo>
                  <a:pt x="2399518" y="1801776"/>
                </a:lnTo>
                <a:lnTo>
                  <a:pt x="2402480" y="1801776"/>
                </a:lnTo>
                <a:lnTo>
                  <a:pt x="2405442" y="1801791"/>
                </a:lnTo>
                <a:lnTo>
                  <a:pt x="2408405" y="1801791"/>
                </a:lnTo>
                <a:lnTo>
                  <a:pt x="2411367" y="1801791"/>
                </a:lnTo>
                <a:lnTo>
                  <a:pt x="2414330" y="1801805"/>
                </a:lnTo>
                <a:lnTo>
                  <a:pt x="2417292" y="1801805"/>
                </a:lnTo>
                <a:lnTo>
                  <a:pt x="2420255" y="1801820"/>
                </a:lnTo>
                <a:lnTo>
                  <a:pt x="2423217" y="1801820"/>
                </a:lnTo>
                <a:lnTo>
                  <a:pt x="2426180" y="1801820"/>
                </a:lnTo>
                <a:lnTo>
                  <a:pt x="2429142" y="1801834"/>
                </a:lnTo>
                <a:lnTo>
                  <a:pt x="2432105" y="1801834"/>
                </a:lnTo>
                <a:lnTo>
                  <a:pt x="2435067" y="1801834"/>
                </a:lnTo>
                <a:lnTo>
                  <a:pt x="2438029" y="1801848"/>
                </a:lnTo>
                <a:lnTo>
                  <a:pt x="2440992" y="1801848"/>
                </a:lnTo>
                <a:lnTo>
                  <a:pt x="2443954" y="1801848"/>
                </a:lnTo>
                <a:lnTo>
                  <a:pt x="2446917" y="1801863"/>
                </a:lnTo>
                <a:lnTo>
                  <a:pt x="2449879" y="1801863"/>
                </a:lnTo>
                <a:lnTo>
                  <a:pt x="2452842" y="1801863"/>
                </a:lnTo>
                <a:lnTo>
                  <a:pt x="2455804" y="1801877"/>
                </a:lnTo>
                <a:lnTo>
                  <a:pt x="2458767" y="1801877"/>
                </a:lnTo>
                <a:lnTo>
                  <a:pt x="2461729" y="1801877"/>
                </a:lnTo>
                <a:lnTo>
                  <a:pt x="2464691" y="1801877"/>
                </a:lnTo>
                <a:lnTo>
                  <a:pt x="2467654" y="1801891"/>
                </a:lnTo>
                <a:lnTo>
                  <a:pt x="2470617" y="1801891"/>
                </a:lnTo>
                <a:lnTo>
                  <a:pt x="2473579" y="1801891"/>
                </a:lnTo>
                <a:lnTo>
                  <a:pt x="2476541" y="1801906"/>
                </a:lnTo>
                <a:lnTo>
                  <a:pt x="2479504" y="1801906"/>
                </a:lnTo>
                <a:lnTo>
                  <a:pt x="2482466" y="1801906"/>
                </a:lnTo>
                <a:lnTo>
                  <a:pt x="2485429" y="1801920"/>
                </a:lnTo>
                <a:lnTo>
                  <a:pt x="2488391" y="1801920"/>
                </a:lnTo>
                <a:lnTo>
                  <a:pt x="2491354" y="1801920"/>
                </a:lnTo>
                <a:lnTo>
                  <a:pt x="2494316" y="1801920"/>
                </a:lnTo>
                <a:lnTo>
                  <a:pt x="2497279" y="1801935"/>
                </a:lnTo>
                <a:lnTo>
                  <a:pt x="2500241" y="1801935"/>
                </a:lnTo>
                <a:lnTo>
                  <a:pt x="2503203" y="1801935"/>
                </a:lnTo>
                <a:lnTo>
                  <a:pt x="2506166" y="1801935"/>
                </a:lnTo>
                <a:lnTo>
                  <a:pt x="2509128" y="1801949"/>
                </a:lnTo>
                <a:lnTo>
                  <a:pt x="2512091" y="1801949"/>
                </a:lnTo>
                <a:lnTo>
                  <a:pt x="2515053" y="1801949"/>
                </a:lnTo>
                <a:lnTo>
                  <a:pt x="2518016" y="1801963"/>
                </a:lnTo>
                <a:lnTo>
                  <a:pt x="2520978" y="1801963"/>
                </a:lnTo>
                <a:lnTo>
                  <a:pt x="2523941" y="1801963"/>
                </a:lnTo>
                <a:lnTo>
                  <a:pt x="2526903" y="1801963"/>
                </a:lnTo>
                <a:lnTo>
                  <a:pt x="2529866" y="1801978"/>
                </a:lnTo>
                <a:lnTo>
                  <a:pt x="2532828" y="1801978"/>
                </a:lnTo>
                <a:lnTo>
                  <a:pt x="2535790" y="1801978"/>
                </a:lnTo>
                <a:lnTo>
                  <a:pt x="2538753" y="1801978"/>
                </a:lnTo>
                <a:lnTo>
                  <a:pt x="2541715" y="1801978"/>
                </a:lnTo>
                <a:lnTo>
                  <a:pt x="2544664" y="1801992"/>
                </a:lnTo>
                <a:lnTo>
                  <a:pt x="2547626" y="1801992"/>
                </a:lnTo>
                <a:lnTo>
                  <a:pt x="2550588" y="1801992"/>
                </a:lnTo>
                <a:lnTo>
                  <a:pt x="2553551" y="1801992"/>
                </a:lnTo>
                <a:lnTo>
                  <a:pt x="2556513" y="1802007"/>
                </a:lnTo>
                <a:lnTo>
                  <a:pt x="2559476" y="1802007"/>
                </a:lnTo>
                <a:lnTo>
                  <a:pt x="2562438" y="1802007"/>
                </a:lnTo>
                <a:lnTo>
                  <a:pt x="2565401" y="1802007"/>
                </a:lnTo>
                <a:lnTo>
                  <a:pt x="2568363" y="1802007"/>
                </a:lnTo>
                <a:lnTo>
                  <a:pt x="2571326" y="1802021"/>
                </a:lnTo>
                <a:lnTo>
                  <a:pt x="2574288" y="1802021"/>
                </a:lnTo>
                <a:lnTo>
                  <a:pt x="2577250" y="1802021"/>
                </a:lnTo>
                <a:lnTo>
                  <a:pt x="2580213" y="1802021"/>
                </a:lnTo>
                <a:lnTo>
                  <a:pt x="2583176" y="1802035"/>
                </a:lnTo>
                <a:lnTo>
                  <a:pt x="2586138" y="1802035"/>
                </a:lnTo>
                <a:lnTo>
                  <a:pt x="2589100" y="1802035"/>
                </a:lnTo>
                <a:lnTo>
                  <a:pt x="2592063" y="1802035"/>
                </a:lnTo>
                <a:lnTo>
                  <a:pt x="2595025" y="1802035"/>
                </a:lnTo>
                <a:lnTo>
                  <a:pt x="2597988" y="1802050"/>
                </a:lnTo>
                <a:lnTo>
                  <a:pt x="2600950" y="1802050"/>
                </a:lnTo>
                <a:lnTo>
                  <a:pt x="2603913" y="1802050"/>
                </a:lnTo>
                <a:lnTo>
                  <a:pt x="2606875" y="1802050"/>
                </a:lnTo>
                <a:lnTo>
                  <a:pt x="2609838" y="1802050"/>
                </a:lnTo>
                <a:lnTo>
                  <a:pt x="2612800" y="1802050"/>
                </a:lnTo>
                <a:lnTo>
                  <a:pt x="2615762" y="1802064"/>
                </a:lnTo>
                <a:lnTo>
                  <a:pt x="2618725" y="1802064"/>
                </a:lnTo>
                <a:lnTo>
                  <a:pt x="2621688" y="1802064"/>
                </a:lnTo>
                <a:lnTo>
                  <a:pt x="2624650" y="1802064"/>
                </a:lnTo>
                <a:lnTo>
                  <a:pt x="2627612" y="1802064"/>
                </a:lnTo>
                <a:lnTo>
                  <a:pt x="2630575" y="1802078"/>
                </a:lnTo>
                <a:lnTo>
                  <a:pt x="2633537" y="1802078"/>
                </a:lnTo>
                <a:lnTo>
                  <a:pt x="2636500" y="1802078"/>
                </a:lnTo>
                <a:lnTo>
                  <a:pt x="2639462" y="1802078"/>
                </a:lnTo>
                <a:lnTo>
                  <a:pt x="2642425" y="1802078"/>
                </a:lnTo>
                <a:lnTo>
                  <a:pt x="2645387" y="1802078"/>
                </a:lnTo>
                <a:lnTo>
                  <a:pt x="2648349" y="1802093"/>
                </a:lnTo>
                <a:lnTo>
                  <a:pt x="2651312" y="1802093"/>
                </a:lnTo>
                <a:lnTo>
                  <a:pt x="2654274" y="1802093"/>
                </a:lnTo>
                <a:lnTo>
                  <a:pt x="2657237" y="1802093"/>
                </a:lnTo>
                <a:lnTo>
                  <a:pt x="2660199" y="1802093"/>
                </a:lnTo>
                <a:lnTo>
                  <a:pt x="2663162" y="1802093"/>
                </a:lnTo>
                <a:lnTo>
                  <a:pt x="2666124" y="1802107"/>
                </a:lnTo>
                <a:lnTo>
                  <a:pt x="2669087" y="1802107"/>
                </a:lnTo>
                <a:lnTo>
                  <a:pt x="2672049" y="1802107"/>
                </a:lnTo>
                <a:lnTo>
                  <a:pt x="2675011" y="1802107"/>
                </a:lnTo>
                <a:lnTo>
                  <a:pt x="2677974" y="1802107"/>
                </a:lnTo>
                <a:lnTo>
                  <a:pt x="2680937" y="1802107"/>
                </a:lnTo>
                <a:lnTo>
                  <a:pt x="2683899" y="1802107"/>
                </a:lnTo>
                <a:lnTo>
                  <a:pt x="2686861" y="1802122"/>
                </a:lnTo>
                <a:lnTo>
                  <a:pt x="2689824" y="1802122"/>
                </a:lnTo>
                <a:lnTo>
                  <a:pt x="2692786" y="1802122"/>
                </a:lnTo>
                <a:lnTo>
                  <a:pt x="2695749" y="1802122"/>
                </a:lnTo>
                <a:lnTo>
                  <a:pt x="2698711" y="1802122"/>
                </a:lnTo>
                <a:lnTo>
                  <a:pt x="2701674" y="1802122"/>
                </a:lnTo>
                <a:lnTo>
                  <a:pt x="2704636" y="1802122"/>
                </a:lnTo>
                <a:lnTo>
                  <a:pt x="2707599" y="1802136"/>
                </a:lnTo>
                <a:lnTo>
                  <a:pt x="2710561" y="1802136"/>
                </a:lnTo>
                <a:lnTo>
                  <a:pt x="2713523" y="1802136"/>
                </a:lnTo>
                <a:lnTo>
                  <a:pt x="2716486" y="1802136"/>
                </a:lnTo>
                <a:lnTo>
                  <a:pt x="2719449" y="1802136"/>
                </a:lnTo>
                <a:lnTo>
                  <a:pt x="2722411" y="1802136"/>
                </a:lnTo>
                <a:lnTo>
                  <a:pt x="2725373" y="1802136"/>
                </a:lnTo>
                <a:lnTo>
                  <a:pt x="2728336" y="1802136"/>
                </a:lnTo>
                <a:lnTo>
                  <a:pt x="2731298" y="1802150"/>
                </a:lnTo>
                <a:lnTo>
                  <a:pt x="2734261" y="1802150"/>
                </a:lnTo>
                <a:lnTo>
                  <a:pt x="2737223" y="1802150"/>
                </a:lnTo>
                <a:lnTo>
                  <a:pt x="2740186" y="1802150"/>
                </a:lnTo>
                <a:lnTo>
                  <a:pt x="2743148" y="1802150"/>
                </a:lnTo>
                <a:lnTo>
                  <a:pt x="2746110" y="1802150"/>
                </a:lnTo>
                <a:lnTo>
                  <a:pt x="2749073" y="1802150"/>
                </a:lnTo>
                <a:lnTo>
                  <a:pt x="2752035" y="1802150"/>
                </a:lnTo>
                <a:lnTo>
                  <a:pt x="2754998" y="1802165"/>
                </a:lnTo>
                <a:lnTo>
                  <a:pt x="2757960" y="1802165"/>
                </a:lnTo>
                <a:lnTo>
                  <a:pt x="2760923" y="1802165"/>
                </a:lnTo>
                <a:lnTo>
                  <a:pt x="2763885" y="1802165"/>
                </a:lnTo>
                <a:lnTo>
                  <a:pt x="2766848" y="1802165"/>
                </a:lnTo>
                <a:lnTo>
                  <a:pt x="2769810" y="1802165"/>
                </a:lnTo>
                <a:lnTo>
                  <a:pt x="2772772" y="1802165"/>
                </a:lnTo>
                <a:lnTo>
                  <a:pt x="2775735" y="1802165"/>
                </a:lnTo>
                <a:lnTo>
                  <a:pt x="2778698" y="1802165"/>
                </a:lnTo>
                <a:lnTo>
                  <a:pt x="2781660" y="1802179"/>
                </a:lnTo>
                <a:lnTo>
                  <a:pt x="2784622" y="1802179"/>
                </a:lnTo>
                <a:lnTo>
                  <a:pt x="2787585" y="1802179"/>
                </a:lnTo>
                <a:lnTo>
                  <a:pt x="2790547" y="1802179"/>
                </a:lnTo>
                <a:lnTo>
                  <a:pt x="2793510" y="1802179"/>
                </a:lnTo>
                <a:lnTo>
                  <a:pt x="2796472" y="1802179"/>
                </a:lnTo>
                <a:lnTo>
                  <a:pt x="2799435" y="1802179"/>
                </a:lnTo>
                <a:lnTo>
                  <a:pt x="2802397" y="1802179"/>
                </a:lnTo>
                <a:lnTo>
                  <a:pt x="2805360" y="1802179"/>
                </a:lnTo>
                <a:lnTo>
                  <a:pt x="2808322" y="1802179"/>
                </a:lnTo>
                <a:lnTo>
                  <a:pt x="2811284" y="1802193"/>
                </a:lnTo>
                <a:lnTo>
                  <a:pt x="2814247" y="1802193"/>
                </a:lnTo>
                <a:lnTo>
                  <a:pt x="2817210" y="1802193"/>
                </a:lnTo>
                <a:lnTo>
                  <a:pt x="2820172" y="1802193"/>
                </a:lnTo>
                <a:lnTo>
                  <a:pt x="2823134" y="1802193"/>
                </a:lnTo>
                <a:lnTo>
                  <a:pt x="2826097" y="1802193"/>
                </a:lnTo>
                <a:lnTo>
                  <a:pt x="2829059" y="1802193"/>
                </a:lnTo>
                <a:lnTo>
                  <a:pt x="2832022" y="1802193"/>
                </a:lnTo>
                <a:lnTo>
                  <a:pt x="2834984" y="1802193"/>
                </a:lnTo>
                <a:lnTo>
                  <a:pt x="2837947" y="1802193"/>
                </a:lnTo>
                <a:lnTo>
                  <a:pt x="2840909" y="1802193"/>
                </a:lnTo>
                <a:lnTo>
                  <a:pt x="2843872" y="1802208"/>
                </a:lnTo>
                <a:lnTo>
                  <a:pt x="2846834" y="1802208"/>
                </a:lnTo>
                <a:lnTo>
                  <a:pt x="2849796" y="1802208"/>
                </a:lnTo>
                <a:lnTo>
                  <a:pt x="2852759" y="1802208"/>
                </a:lnTo>
                <a:lnTo>
                  <a:pt x="2855722" y="1802208"/>
                </a:lnTo>
                <a:lnTo>
                  <a:pt x="2858684" y="1802208"/>
                </a:lnTo>
                <a:lnTo>
                  <a:pt x="2861646" y="1802208"/>
                </a:lnTo>
                <a:lnTo>
                  <a:pt x="2864609" y="1802208"/>
                </a:lnTo>
                <a:lnTo>
                  <a:pt x="2867571" y="1802208"/>
                </a:lnTo>
                <a:lnTo>
                  <a:pt x="2870534" y="1802208"/>
                </a:lnTo>
                <a:lnTo>
                  <a:pt x="2873496" y="1802208"/>
                </a:lnTo>
                <a:lnTo>
                  <a:pt x="2876459" y="1802208"/>
                </a:lnTo>
                <a:lnTo>
                  <a:pt x="2879421" y="1802208"/>
                </a:lnTo>
                <a:lnTo>
                  <a:pt x="2882383" y="1802222"/>
                </a:lnTo>
                <a:lnTo>
                  <a:pt x="2885346" y="1802222"/>
                </a:lnTo>
                <a:lnTo>
                  <a:pt x="2888308" y="1802222"/>
                </a:lnTo>
                <a:lnTo>
                  <a:pt x="2891271" y="1802222"/>
                </a:lnTo>
                <a:lnTo>
                  <a:pt x="2894233" y="1802222"/>
                </a:lnTo>
                <a:lnTo>
                  <a:pt x="2897196" y="1802222"/>
                </a:lnTo>
                <a:lnTo>
                  <a:pt x="2900158" y="1802222"/>
                </a:lnTo>
                <a:lnTo>
                  <a:pt x="2903121" y="1802222"/>
                </a:lnTo>
                <a:lnTo>
                  <a:pt x="2906083" y="1802222"/>
                </a:lnTo>
                <a:lnTo>
                  <a:pt x="2909045" y="1802222"/>
                </a:lnTo>
                <a:lnTo>
                  <a:pt x="2912008" y="1802222"/>
                </a:lnTo>
                <a:lnTo>
                  <a:pt x="2914971" y="1802222"/>
                </a:lnTo>
                <a:lnTo>
                  <a:pt x="2917933" y="1802222"/>
                </a:lnTo>
                <a:lnTo>
                  <a:pt x="2920895" y="1802222"/>
                </a:lnTo>
                <a:lnTo>
                  <a:pt x="2923858" y="1802237"/>
                </a:lnTo>
                <a:lnTo>
                  <a:pt x="2926820" y="1802237"/>
                </a:lnTo>
                <a:lnTo>
                  <a:pt x="2929783" y="1802237"/>
                </a:lnTo>
                <a:lnTo>
                  <a:pt x="2932745" y="1802237"/>
                </a:lnTo>
                <a:lnTo>
                  <a:pt x="2935708" y="1802237"/>
                </a:lnTo>
                <a:lnTo>
                  <a:pt x="2938670" y="1802237"/>
                </a:lnTo>
                <a:lnTo>
                  <a:pt x="2941633" y="1802237"/>
                </a:lnTo>
                <a:lnTo>
                  <a:pt x="2944595" y="1802237"/>
                </a:lnTo>
                <a:lnTo>
                  <a:pt x="2947557" y="1802237"/>
                </a:lnTo>
                <a:lnTo>
                  <a:pt x="2950520" y="1802237"/>
                </a:lnTo>
                <a:lnTo>
                  <a:pt x="2953483" y="1802237"/>
                </a:lnTo>
                <a:lnTo>
                  <a:pt x="2956445" y="1802237"/>
                </a:lnTo>
                <a:lnTo>
                  <a:pt x="2959407" y="1802237"/>
                </a:lnTo>
                <a:lnTo>
                  <a:pt x="2962370" y="1802237"/>
                </a:lnTo>
              </a:path>
            </a:pathLst>
          </a:custGeom>
          <a:noFill/>
          <a:ln w="17240" cap="rnd">
            <a:solidFill>
              <a:srgbClr val="009AF9"/>
            </a:solidFill>
            <a:prstDash val="solid"/>
            <a:round/>
          </a:ln>
        </p:spPr>
        <p:txBody>
          <a:bodyPr rtlCol="0" anchor="ctr"/>
          <a:lstStyle/>
          <a:p>
            <a:endParaRPr lang="de-DE"/>
          </a:p>
        </p:txBody>
      </p:sp>
    </p:spTree>
    <p:extLst>
      <p:ext uri="{BB962C8B-B14F-4D97-AF65-F5344CB8AC3E}">
        <p14:creationId xmlns:p14="http://schemas.microsoft.com/office/powerpoint/2010/main" val="48578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dissolve">
                                      <p:cBhvr>
                                        <p:cTn id="10" dur="500"/>
                                        <p:tgtEl>
                                          <p:spTgt spid="33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333"/>
                                        </p:tgtEl>
                                        <p:attrNameLst>
                                          <p:attrName>style.visibility</p:attrName>
                                        </p:attrNameLst>
                                      </p:cBhvr>
                                      <p:to>
                                        <p:strVal val="visible"/>
                                      </p:to>
                                    </p:set>
                                    <p:animEffect transition="in" filter="dissolve">
                                      <p:cBhvr>
                                        <p:cTn id="23" dur="500"/>
                                        <p:tgtEl>
                                          <p:spTgt spid="3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32"/>
                                        </p:tgtEl>
                                        <p:attrNameLst>
                                          <p:attrName>style.visibility</p:attrName>
                                        </p:attrNameLst>
                                      </p:cBhvr>
                                      <p:to>
                                        <p:strVal val="visible"/>
                                      </p:to>
                                    </p:set>
                                    <p:animEffect transition="in" filter="wipe(left)">
                                      <p:cBhvr>
                                        <p:cTn id="28" dur="500"/>
                                        <p:tgtEl>
                                          <p:spTgt spid="3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4"/>
                                        </p:tgtEl>
                                        <p:attrNameLst>
                                          <p:attrName>style.visibility</p:attrName>
                                        </p:attrNameLst>
                                      </p:cBhvr>
                                      <p:to>
                                        <p:strVal val="visible"/>
                                      </p:to>
                                    </p:set>
                                    <p:animEffect transition="in" filter="dissolve">
                                      <p:cBhvr>
                                        <p:cTn id="33" dur="500"/>
                                        <p:tgtEl>
                                          <p:spTgt spid="36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9"/>
                                        </p:tgtEl>
                                        <p:attrNameLst>
                                          <p:attrName>style.visibility</p:attrName>
                                        </p:attrNameLst>
                                      </p:cBhvr>
                                      <p:to>
                                        <p:strVal val="visible"/>
                                      </p:to>
                                    </p:set>
                                    <p:animEffect transition="in" filter="dissolve">
                                      <p:cBhvr>
                                        <p:cTn id="38" dur="500"/>
                                        <p:tgtEl>
                                          <p:spTgt spid="369"/>
                                        </p:tgtEl>
                                      </p:cBhvr>
                                    </p:animEffect>
                                  </p:childTnLst>
                                </p:cTn>
                              </p:par>
                              <p:par>
                                <p:cTn id="39" presetID="22" presetClass="entr" presetSubtype="2" fill="hold" nodeType="withEffect">
                                  <p:stCondLst>
                                    <p:cond delay="0"/>
                                  </p:stCondLst>
                                  <p:childTnLst>
                                    <p:set>
                                      <p:cBhvr>
                                        <p:cTn id="40" dur="1" fill="hold">
                                          <p:stCondLst>
                                            <p:cond delay="0"/>
                                          </p:stCondLst>
                                        </p:cTn>
                                        <p:tgtEl>
                                          <p:spTgt spid="368"/>
                                        </p:tgtEl>
                                        <p:attrNameLst>
                                          <p:attrName>style.visibility</p:attrName>
                                        </p:attrNameLst>
                                      </p:cBhvr>
                                      <p:to>
                                        <p:strVal val="visible"/>
                                      </p:to>
                                    </p:set>
                                    <p:animEffect transition="in" filter="wipe(right)">
                                      <p:cBhvr>
                                        <p:cTn id="41" dur="500"/>
                                        <p:tgtEl>
                                          <p:spTgt spid="3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5"/>
                                        </p:tgtEl>
                                        <p:attrNameLst>
                                          <p:attrName>style.visibility</p:attrName>
                                        </p:attrNameLst>
                                      </p:cBhvr>
                                      <p:to>
                                        <p:strVal val="visible"/>
                                      </p:to>
                                    </p:set>
                                    <p:animEffect transition="in" filter="dissolve">
                                      <p:cBhvr>
                                        <p:cTn id="46" dur="500"/>
                                        <p:tgtEl>
                                          <p:spTgt spid="36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71"/>
                                        </p:tgtEl>
                                        <p:attrNameLst>
                                          <p:attrName>style.visibility</p:attrName>
                                        </p:attrNameLst>
                                      </p:cBhvr>
                                      <p:to>
                                        <p:strVal val="visible"/>
                                      </p:to>
                                    </p:set>
                                    <p:animEffect transition="in" filter="dissolve">
                                      <p:cBhvr>
                                        <p:cTn id="51" dur="500"/>
                                        <p:tgtEl>
                                          <p:spTgt spid="371"/>
                                        </p:tgtEl>
                                      </p:cBhvr>
                                    </p:animEffect>
                                  </p:childTnLst>
                                </p:cTn>
                              </p:par>
                              <p:par>
                                <p:cTn id="52" presetID="22" presetClass="entr" presetSubtype="2" fill="hold" nodeType="withEffect">
                                  <p:stCondLst>
                                    <p:cond delay="0"/>
                                  </p:stCondLst>
                                  <p:childTnLst>
                                    <p:set>
                                      <p:cBhvr>
                                        <p:cTn id="53" dur="1" fill="hold">
                                          <p:stCondLst>
                                            <p:cond delay="0"/>
                                          </p:stCondLst>
                                        </p:cTn>
                                        <p:tgtEl>
                                          <p:spTgt spid="370"/>
                                        </p:tgtEl>
                                        <p:attrNameLst>
                                          <p:attrName>style.visibility</p:attrName>
                                        </p:attrNameLst>
                                      </p:cBhvr>
                                      <p:to>
                                        <p:strVal val="visible"/>
                                      </p:to>
                                    </p:set>
                                    <p:animEffect transition="in" filter="wipe(right)">
                                      <p:cBhvr>
                                        <p:cTn id="5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361" grpId="0"/>
      <p:bldP spid="60" grpId="0" animBg="1"/>
      <p:bldP spid="3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795662"/>
              </a:xfrm>
            </p:spPr>
            <p:txBody>
              <a:bodyPr/>
              <a:lstStyle/>
              <a:p>
                <a:r>
                  <a:rPr lang="de-DE" b="1" dirty="0">
                    <a:solidFill>
                      <a:schemeClr val="accent1"/>
                    </a:solidFill>
                  </a:rPr>
                  <a:t>Satz (Erwartungswert der Exponentialverteilung)</a:t>
                </a:r>
                <a:r>
                  <a:rPr lang="de-DE" dirty="0"/>
                  <a:t>. Sei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𝜆</m:t>
                          </m:r>
                        </m:den>
                      </m:f>
                    </m:oMath>
                  </m:oMathPara>
                </a14:m>
                <a:endParaRPr lang="de-DE" dirty="0"/>
              </a:p>
              <a:p>
                <a:r>
                  <a:rPr lang="de-DE" b="1" dirty="0"/>
                  <a:t>Beweis</a:t>
                </a:r>
                <a:r>
                  <a:rPr lang="de-DE" dirty="0"/>
                  <a:t>: Per Definition des Erwartungswertes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(Erwartungswert)</a:t>
                </a:r>
                <a:r>
                  <a:rPr lang="de-DE" dirty="0"/>
                  <a:t>. Der Erwartungswert ist der Kehrwert von </a:t>
                </a:r>
                <a14:m>
                  <m:oMath xmlns:m="http://schemas.openxmlformats.org/officeDocument/2006/math">
                    <m:r>
                      <a:rPr lang="en-US" i="1">
                        <a:latin typeface="Cambria Math" panose="02040503050406030204" pitchFamily="18" charset="0"/>
                      </a:rPr>
                      <m:t>𝜆</m:t>
                    </m:r>
                  </m:oMath>
                </a14:m>
                <a:r>
                  <a:rPr lang="de-DE" dirty="0"/>
                  <a:t>.</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795662"/>
              </a:xfrm>
              <a:blipFill>
                <a:blip r:embed="rId2"/>
                <a:stretch>
                  <a:fillRect t="-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537889"/>
                <a:ext cx="6948772" cy="938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nary>
                        <m:naryPr>
                          <m:limLoc m:val="undOvr"/>
                          <m:ctrlPr>
                            <a:rPr lang="en-US" sz="1400" b="0" i="1" smtClean="0">
                              <a:latin typeface="Cambria Math" panose="02040503050406030204" pitchFamily="18" charset="0"/>
                            </a:rPr>
                          </m:ctrlPr>
                        </m:naryPr>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e>
                          <m:func>
                            <m:funcPr>
                              <m:ctrlPr>
                                <a:rPr lang="de-DE" sz="1400" i="1">
                                  <a:latin typeface="Cambria Math" panose="02040503050406030204" pitchFamily="18" charset="0"/>
                                </a:rPr>
                              </m:ctrlPr>
                            </m:funcPr>
                            <m:fName>
                              <m:r>
                                <a:rPr lang="en-US" sz="1400" b="0" i="1" smtClean="0">
                                  <a:latin typeface="Cambria Math" panose="02040503050406030204" pitchFamily="18" charset="0"/>
                                </a:rPr>
                                <m:t>𝑥</m:t>
                              </m:r>
                              <m:r>
                                <a:rPr lang="en-US" sz="1400" b="0" i="1" smtClean="0">
                                  <a:latin typeface="Cambria Math" panose="02040503050406030204" pitchFamily="18" charset="0"/>
                                </a:rPr>
                                <m:t>⋅</m:t>
                              </m:r>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r>
                            <a:rPr lang="en-US" sz="1400" b="0" i="1" smtClean="0">
                              <a:latin typeface="Cambria Math" panose="02040503050406030204" pitchFamily="18" charset="0"/>
                            </a:rPr>
                            <m:t>𝑑𝑥</m:t>
                          </m:r>
                        </m:e>
                      </m:nary>
                      <m:r>
                        <a:rPr lang="en-US" sz="1400" i="1">
                          <a:latin typeface="Cambria Math" panose="02040503050406030204" pitchFamily="18" charset="0"/>
                        </a:rPr>
                        <m:t>=</m:t>
                      </m:r>
                      <m:r>
                        <a:rPr lang="en-US" sz="1400" b="0" i="1" smtClean="0">
                          <a:latin typeface="Cambria Math" panose="02040503050406030204" pitchFamily="18" charset="0"/>
                        </a:rPr>
                        <m:t>𝜆</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𝜆</m:t>
                                          </m:r>
                                          <m:r>
                                            <a:rPr lang="en-US" sz="1400" b="0" i="1" smtClean="0">
                                              <a:latin typeface="Cambria Math" panose="02040503050406030204" pitchFamily="18" charset="0"/>
                                            </a:rPr>
                                            <m:t>𝑥</m:t>
                                          </m:r>
                                        </m:e>
                                      </m:d>
                                      <m:r>
                                        <a:rPr lang="en-US" sz="1400" b="0" i="1" smtClean="0">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537889"/>
                <a:ext cx="6948772" cy="938783"/>
              </a:xfrm>
              <a:prstGeom prst="rect">
                <a:avLst/>
              </a:prstGeom>
              <a:blipFill>
                <a:blip r:embed="rId3"/>
                <a:stretch>
                  <a:fillRect t="-100000" b="-128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843597" y="3291830"/>
                <a:ext cx="3960440" cy="510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e>
                      </m:d>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843597" y="3291830"/>
                <a:ext cx="3960440" cy="51014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475656" y="3762645"/>
                <a:ext cx="2232248"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de-DE"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𝜆</m:t>
                          </m:r>
                        </m:den>
                      </m:f>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475656" y="3762645"/>
                <a:ext cx="2232248" cy="497059"/>
              </a:xfrm>
              <a:prstGeom prst="rect">
                <a:avLst/>
              </a:prstGeom>
              <a:blipFill>
                <a:blip r:embed="rId5"/>
                <a:stretch>
                  <a:fillRect b="-2500"/>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p:cNvCxnSpPr>
          <p:nvPr/>
        </p:nvCxnSpPr>
        <p:spPr bwMode="gray">
          <a:xfrm flipH="1">
            <a:off x="5796136" y="2167640"/>
            <a:ext cx="1872208" cy="49648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7668344" y="2000505"/>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Ableitung ist </a:t>
                </a:r>
                <a:br>
                  <a:rPr lang="en-US" sz="1050" dirty="0">
                    <a:solidFill>
                      <a:srgbClr val="C00000"/>
                    </a:solidFill>
                  </a:rPr>
                </a:br>
                <a14:m>
                  <m:oMathPara xmlns:m="http://schemas.openxmlformats.org/officeDocument/2006/math">
                    <m:oMathParaPr>
                      <m:jc m:val="centerGroup"/>
                    </m:oMathParaPr>
                    <m:oMath xmlns:m="http://schemas.openxmlformats.org/officeDocument/2006/math">
                      <m:r>
                        <a:rPr lang="en-US" sz="1050" i="1" dirty="0" smtClean="0">
                          <a:solidFill>
                            <a:srgbClr val="C00000"/>
                          </a:solidFill>
                          <a:latin typeface="Cambria Math" panose="02040503050406030204" pitchFamily="18" charset="0"/>
                        </a:rPr>
                        <m:t>𝑥</m:t>
                      </m:r>
                      <m:r>
                        <a:rPr lang="en-US" sz="1050" b="0" i="1" dirty="0" smtClean="0">
                          <a:solidFill>
                            <a:srgbClr val="C00000"/>
                          </a:solidFill>
                          <a:latin typeface="Cambria Math" panose="02040503050406030204" pitchFamily="18" charset="0"/>
                        </a:rPr>
                        <m:t>⋅</m:t>
                      </m:r>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de-DE" sz="1050" i="1" dirty="0">
                                  <a:solidFill>
                                    <a:srgbClr val="C00000"/>
                                  </a:solidFill>
                                  <a:latin typeface="Cambria Math" panose="02040503050406030204" pitchFamily="18" charset="0"/>
                                </a:rPr>
                                <m:t>𝑥</m:t>
                              </m:r>
                            </m:e>
                          </m:d>
                        </m:e>
                      </m:func>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7668344" y="2000505"/>
                <a:ext cx="1296144" cy="334270"/>
              </a:xfrm>
              <a:prstGeom prst="rect">
                <a:avLst/>
              </a:prstGeom>
              <a:blipFill>
                <a:blip r:embed="rId6"/>
                <a:stretch>
                  <a:fillRect t="-14815" b="-7407"/>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4788025" y="2664126"/>
            <a:ext cx="1656183" cy="4610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4451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dissolve">
                                      <p:cBhvr>
                                        <p:cTn id="4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903663"/>
              </a:xfrm>
            </p:spPr>
            <p:txBody>
              <a:bodyPr/>
              <a:lstStyle/>
              <a:p>
                <a:r>
                  <a:rPr lang="de-DE" b="1" dirty="0">
                    <a:solidFill>
                      <a:schemeClr val="accent1"/>
                    </a:solidFill>
                  </a:rPr>
                  <a:t>Satz (Varianz der Exponentialverteilung)</a:t>
                </a:r>
                <a:r>
                  <a:rPr lang="de-DE" dirty="0"/>
                  <a:t>. Sei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den>
                      </m:f>
                    </m:oMath>
                  </m:oMathPara>
                </a14:m>
                <a:endParaRPr lang="de-DE" dirty="0"/>
              </a:p>
              <a:p>
                <a:r>
                  <a:rPr lang="de-DE" b="1" dirty="0"/>
                  <a:t>Beweis</a:t>
                </a:r>
                <a:r>
                  <a:rPr lang="de-DE" dirty="0"/>
                  <a:t>: Per Definition des zweiten Moments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(Varianz)</a:t>
                </a:r>
                <a:r>
                  <a:rPr lang="de-DE" dirty="0"/>
                  <a:t> </a:t>
                </a:r>
              </a:p>
              <a:p>
                <a:pPr lvl="1"/>
                <a:r>
                  <a:rPr lang="de-DE" sz="1200" dirty="0"/>
                  <a:t>Bei der Exponentialverteilung sind Erwartungswert und Standardabweichung gleich!</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903663"/>
              </a:xfrm>
              <a:blipFill>
                <a:blip r:embed="rId2"/>
                <a:stretch>
                  <a:fillRect t="-32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Varianz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537889"/>
                <a:ext cx="6948772" cy="938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nary>
                        <m:naryPr>
                          <m:limLoc m:val="undOvr"/>
                          <m:ctrlPr>
                            <a:rPr lang="en-US" sz="1400" b="0" i="1" smtClean="0">
                              <a:latin typeface="Cambria Math" panose="02040503050406030204" pitchFamily="18" charset="0"/>
                            </a:rPr>
                          </m:ctrlPr>
                        </m:naryPr>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e>
                          <m:func>
                            <m:funcPr>
                              <m:ctrlPr>
                                <a:rPr lang="de-DE" sz="1400" i="1">
                                  <a:latin typeface="Cambria Math" panose="02040503050406030204" pitchFamily="18" charset="0"/>
                                </a:rPr>
                              </m:ctrlPr>
                            </m:funcPr>
                            <m:fNa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r>
                            <a:rPr lang="en-US" sz="1400" b="0" i="1" smtClean="0">
                              <a:latin typeface="Cambria Math" panose="02040503050406030204" pitchFamily="18" charset="0"/>
                            </a:rPr>
                            <m:t>𝑑𝑥</m:t>
                          </m:r>
                        </m:e>
                      </m:nary>
                      <m:r>
                        <a:rPr lang="en-US" sz="1400" i="1">
                          <a:latin typeface="Cambria Math" panose="02040503050406030204" pitchFamily="18" charset="0"/>
                        </a:rPr>
                        <m:t>=</m:t>
                      </m:r>
                      <m:r>
                        <a:rPr lang="en-US" sz="1400" b="0" i="1" smtClean="0">
                          <a:latin typeface="Cambria Math" panose="02040503050406030204" pitchFamily="18" charset="0"/>
                        </a:rPr>
                        <m:t>𝜆</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2+2</m:t>
                                          </m:r>
                                          <m:r>
                                            <a:rPr lang="en-US" sz="1400" b="0" i="1" smtClean="0">
                                              <a:latin typeface="Cambria Math" panose="02040503050406030204" pitchFamily="18" charset="0"/>
                                            </a:rPr>
                                            <m:t>𝜆</m:t>
                                          </m:r>
                                          <m:r>
                                            <a:rPr lang="en-US" sz="1400" b="0" i="1" smtClean="0">
                                              <a:latin typeface="Cambria Math" panose="02040503050406030204" pitchFamily="18" charset="0"/>
                                            </a:rPr>
                                            <m:t>𝑥</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3</m:t>
                                          </m:r>
                                        </m:sup>
                                      </m:sSup>
                                    </m:den>
                                  </m:f>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537889"/>
                <a:ext cx="6948772" cy="938783"/>
              </a:xfrm>
              <a:prstGeom prst="rect">
                <a:avLst/>
              </a:prstGeom>
              <a:blipFill>
                <a:blip r:embed="rId3"/>
                <a:stretch>
                  <a:fillRect t="-128000" r="-1463" b="-165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683568" y="3221602"/>
                <a:ext cx="3960440" cy="510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3</m:t>
                                  </m:r>
                                </m:sup>
                              </m:sSup>
                            </m:den>
                          </m:f>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683568" y="3221602"/>
                <a:ext cx="3960440" cy="51014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475655" y="3973536"/>
                <a:ext cx="223224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e>
                        <m:sup>
                          <m:r>
                            <a:rPr lang="en-US" sz="1400" b="0" i="1" smtClean="0">
                              <a:latin typeface="Cambria Math" panose="02040503050406030204" pitchFamily="18" charset="0"/>
                            </a:rPr>
                            <m:t>2</m:t>
                          </m:r>
                        </m:sup>
                      </m:sSup>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475655" y="3973536"/>
                <a:ext cx="2232248" cy="307777"/>
              </a:xfrm>
              <a:prstGeom prst="rect">
                <a:avLst/>
              </a:prstGeom>
              <a:blipFill>
                <a:blip r:embed="rId5"/>
                <a:stretch>
                  <a:fillRect/>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p:cNvCxnSpPr>
          <p:nvPr/>
        </p:nvCxnSpPr>
        <p:spPr bwMode="gray">
          <a:xfrm flipH="1">
            <a:off x="5796136" y="2167640"/>
            <a:ext cx="1872208" cy="49648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7668344" y="2000505"/>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Ableitung ist </a:t>
                </a:r>
                <a:br>
                  <a:rPr lang="en-US" sz="1050" dirty="0">
                    <a:solidFill>
                      <a:srgbClr val="C00000"/>
                    </a:solidFill>
                  </a:rPr>
                </a:br>
                <a14:m>
                  <m:oMathPara xmlns:m="http://schemas.openxmlformats.org/officeDocument/2006/math">
                    <m:oMathParaPr>
                      <m:jc m:val="centerGroup"/>
                    </m:oMathParaPr>
                    <m:oMath xmlns:m="http://schemas.openxmlformats.org/officeDocument/2006/math">
                      <m:sSup>
                        <m:sSupPr>
                          <m:ctrlPr>
                            <a:rPr lang="en-US" sz="1050" b="0" i="1" dirty="0" smtClean="0">
                              <a:solidFill>
                                <a:srgbClr val="C00000"/>
                              </a:solidFill>
                              <a:latin typeface="Cambria Math" panose="02040503050406030204" pitchFamily="18" charset="0"/>
                            </a:rPr>
                          </m:ctrlPr>
                        </m:sSupPr>
                        <m:e>
                          <m:r>
                            <a:rPr lang="en-US" sz="1050" i="1" dirty="0" smtClean="0">
                              <a:solidFill>
                                <a:srgbClr val="C00000"/>
                              </a:solidFill>
                              <a:latin typeface="Cambria Math" panose="02040503050406030204" pitchFamily="18" charset="0"/>
                            </a:rPr>
                            <m:t>𝑥</m:t>
                          </m:r>
                        </m:e>
                        <m:sup>
                          <m:r>
                            <a:rPr lang="en-US" sz="1050" b="0" i="1" dirty="0" smtClean="0">
                              <a:solidFill>
                                <a:srgbClr val="C00000"/>
                              </a:solidFill>
                              <a:latin typeface="Cambria Math" panose="02040503050406030204" pitchFamily="18" charset="0"/>
                            </a:rPr>
                            <m:t>2</m:t>
                          </m:r>
                        </m:sup>
                      </m:sSup>
                      <m:r>
                        <a:rPr lang="en-US" sz="1050" b="0" i="1" dirty="0" smtClean="0">
                          <a:solidFill>
                            <a:srgbClr val="C00000"/>
                          </a:solidFill>
                          <a:latin typeface="Cambria Math" panose="02040503050406030204" pitchFamily="18" charset="0"/>
                        </a:rPr>
                        <m:t>⋅</m:t>
                      </m:r>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de-DE" sz="1050" i="1" dirty="0">
                                  <a:solidFill>
                                    <a:srgbClr val="C00000"/>
                                  </a:solidFill>
                                  <a:latin typeface="Cambria Math" panose="02040503050406030204" pitchFamily="18" charset="0"/>
                                </a:rPr>
                                <m:t>𝑥</m:t>
                              </m:r>
                            </m:e>
                          </m:d>
                        </m:e>
                      </m:func>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7668344" y="2000505"/>
                <a:ext cx="1296144" cy="334270"/>
              </a:xfrm>
              <a:prstGeom prst="rect">
                <a:avLst/>
              </a:prstGeom>
              <a:blipFill>
                <a:blip r:embed="rId6"/>
                <a:stretch>
                  <a:fillRect t="-14815" b="-7407"/>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4499992" y="2664126"/>
            <a:ext cx="2376263"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5D1683-162C-636F-06BD-D420F9240C2B}"/>
                  </a:ext>
                </a:extLst>
              </p:cNvPr>
              <p:cNvSpPr txBox="1"/>
              <p:nvPr/>
            </p:nvSpPr>
            <p:spPr bwMode="gray">
              <a:xfrm>
                <a:off x="3059832" y="3880975"/>
                <a:ext cx="2232248"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oMath>
                  </m:oMathPara>
                </a14:m>
                <a:endParaRPr lang="de-DE" sz="1400" dirty="0"/>
              </a:p>
            </p:txBody>
          </p:sp>
        </mc:Choice>
        <mc:Fallback xmlns="">
          <p:sp>
            <p:nvSpPr>
              <p:cNvPr id="7" name="TextBox 6">
                <a:extLst>
                  <a:ext uri="{FF2B5EF4-FFF2-40B4-BE49-F238E27FC236}">
                    <a16:creationId xmlns:a16="http://schemas.microsoft.com/office/drawing/2014/main" id="{CB5D1683-162C-636F-06BD-D420F9240C2B}"/>
                  </a:ext>
                </a:extLst>
              </p:cNvPr>
              <p:cNvSpPr txBox="1">
                <a:spLocks noRot="1" noChangeAspect="1" noMove="1" noResize="1" noEditPoints="1" noAdjustHandles="1" noChangeArrowheads="1" noChangeShapeType="1" noTextEdit="1"/>
              </p:cNvSpPr>
              <p:nvPr/>
            </p:nvSpPr>
            <p:spPr bwMode="gray">
              <a:xfrm>
                <a:off x="3059832" y="3880975"/>
                <a:ext cx="2232248" cy="497059"/>
              </a:xfrm>
              <a:prstGeom prst="rect">
                <a:avLst/>
              </a:prstGeom>
              <a:blipFill>
                <a:blip r:embed="rId7"/>
                <a:stretch>
                  <a:fillRect b="-2500"/>
                </a:stretch>
              </a:blipFill>
            </p:spPr>
            <p:txBody>
              <a:bodyPr/>
              <a:lstStyle/>
              <a:p>
                <a:r>
                  <a:rPr lang="en-DE">
                    <a:noFill/>
                  </a:rPr>
                  <a:t> </a:t>
                </a:r>
              </a:p>
            </p:txBody>
          </p:sp>
        </mc:Fallback>
      </mc:AlternateContent>
      <p:sp>
        <p:nvSpPr>
          <p:cNvPr id="8" name="Rounded Rectangle 7">
            <a:extLst>
              <a:ext uri="{FF2B5EF4-FFF2-40B4-BE49-F238E27FC236}">
                <a16:creationId xmlns:a16="http://schemas.microsoft.com/office/drawing/2014/main" id="{AFB3ADBD-B678-1192-00AF-61D86F040D1B}"/>
              </a:ext>
            </a:extLst>
          </p:cNvPr>
          <p:cNvSpPr/>
          <p:nvPr/>
        </p:nvSpPr>
        <p:spPr bwMode="gray">
          <a:xfrm>
            <a:off x="3059833" y="3245260"/>
            <a:ext cx="216024"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Rounded Rectangle 8">
            <a:extLst>
              <a:ext uri="{FF2B5EF4-FFF2-40B4-BE49-F238E27FC236}">
                <a16:creationId xmlns:a16="http://schemas.microsoft.com/office/drawing/2014/main" id="{44697BFA-CA9F-E47B-BDDE-97A3F70CD999}"/>
              </a:ext>
            </a:extLst>
          </p:cNvPr>
          <p:cNvSpPr/>
          <p:nvPr/>
        </p:nvSpPr>
        <p:spPr bwMode="gray">
          <a:xfrm>
            <a:off x="3761531" y="3867894"/>
            <a:ext cx="216024"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6981C6EE-E421-49CD-646E-6716D922822C}"/>
              </a:ext>
            </a:extLst>
          </p:cNvPr>
          <p:cNvCxnSpPr>
            <a:cxnSpLocks/>
            <a:stCxn id="8" idx="2"/>
            <a:endCxn id="9" idx="0"/>
          </p:cNvCxnSpPr>
          <p:nvPr/>
        </p:nvCxnSpPr>
        <p:spPr bwMode="gray">
          <a:xfrm>
            <a:off x="3167845" y="3755400"/>
            <a:ext cx="701698" cy="11249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599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dissolve">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500"/>
                                        <p:tgtEl>
                                          <p:spTgt spid="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dissolve">
                                      <p:cBhvr>
                                        <p:cTn id="54" dur="500"/>
                                        <p:tgtEl>
                                          <p:spTgt spid="9"/>
                                        </p:tgtEl>
                                      </p:cBhvr>
                                    </p:animEffect>
                                  </p:childTnLst>
                                </p:cTn>
                              </p:par>
                              <p:par>
                                <p:cTn id="55" presetID="22" presetClass="entr" presetSubtype="1"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
                                            <p:txEl>
                                              <p:pRg st="10" end="10"/>
                                            </p:txEl>
                                          </p:spTgt>
                                        </p:tgtEl>
                                        <p:attrNameLst>
                                          <p:attrName>style.visibility</p:attrName>
                                        </p:attrNameLst>
                                      </p:cBhvr>
                                      <p:to>
                                        <p:strVal val="visible"/>
                                      </p:to>
                                    </p:set>
                                    <p:animEffect transition="in" filter="dissolve">
                                      <p:cBhvr>
                                        <p:cTn id="62" dur="500"/>
                                        <p:tgtEl>
                                          <p:spTgt spid="2">
                                            <p:txEl>
                                              <p:pRg st="10" end="10"/>
                                            </p:txEl>
                                          </p:spTgt>
                                        </p:tgtEl>
                                      </p:cBhvr>
                                    </p:animEffect>
                                  </p:childTnLst>
                                </p:cTn>
                              </p:par>
                              <p:par>
                                <p:cTn id="63" presetID="9" presetClass="entr" presetSubtype="0" fill="hold" nodeType="withEffect">
                                  <p:stCondLst>
                                    <p:cond delay="0"/>
                                  </p:stCondLst>
                                  <p:childTnLst>
                                    <p:set>
                                      <p:cBhvr>
                                        <p:cTn id="64" dur="1" fill="hold">
                                          <p:stCondLst>
                                            <p:cond delay="0"/>
                                          </p:stCondLst>
                                        </p:cTn>
                                        <p:tgtEl>
                                          <p:spTgt spid="2">
                                            <p:txEl>
                                              <p:pRg st="11" end="11"/>
                                            </p:txEl>
                                          </p:spTgt>
                                        </p:tgtEl>
                                        <p:attrNameLst>
                                          <p:attrName>style.visibility</p:attrName>
                                        </p:attrNameLst>
                                      </p:cBhvr>
                                      <p:to>
                                        <p:strVal val="visible"/>
                                      </p:to>
                                    </p:set>
                                    <p:animEffect transition="in" filter="dissolve">
                                      <p:cBhvr>
                                        <p:cTn id="65"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P spid="7" grpId="0"/>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36B9A0F-BAD8-9098-E5F4-EB357564D1CE}"/>
                  </a:ext>
                </a:extLst>
              </p:cNvPr>
              <p:cNvSpPr>
                <a:spLocks noGrp="1"/>
              </p:cNvSpPr>
              <p:nvPr>
                <p:ph type="body" sz="quarter" idx="13"/>
              </p:nvPr>
            </p:nvSpPr>
            <p:spPr>
              <a:xfrm>
                <a:off x="358776" y="1239837"/>
                <a:ext cx="7381576" cy="3563938"/>
              </a:xfrm>
            </p:spPr>
            <p:txBody>
              <a:bodyPr/>
              <a:lstStyle/>
              <a:p>
                <a:r>
                  <a:rPr lang="de-DE" dirty="0"/>
                  <a:t>Die Exponentialverteilung findet häufige Anwendung in der Warteschlangentheorie. </a:t>
                </a:r>
              </a:p>
              <a:p>
                <a:pPr lvl="1"/>
                <a:r>
                  <a:rPr lang="de-DE" sz="1200" dirty="0"/>
                  <a:t>Hier erfüllt sie insbesondere das Kriterium der Gedächtnislosigkeit!</a:t>
                </a:r>
                <a:endParaRPr lang="de-DE" dirty="0"/>
              </a:p>
              <a:p>
                <a:r>
                  <a:rPr lang="de-DE" b="1" dirty="0">
                    <a:solidFill>
                      <a:schemeClr val="accent1"/>
                    </a:solidFill>
                  </a:rPr>
                  <a:t>Definition (Gedächtnislosigkeit)</a:t>
                </a:r>
                <a:r>
                  <a:rPr lang="de-DE" dirty="0"/>
                  <a:t>. Die Wahrscheinlichkeitsverteilung </a:t>
                </a:r>
                <a14:m>
                  <m:oMath xmlns:m="http://schemas.openxmlformats.org/officeDocument/2006/math">
                    <m:r>
                      <a:rPr lang="de-DE" b="0" i="1" smtClean="0">
                        <a:latin typeface="Cambria Math" panose="02040503050406030204" pitchFamily="18" charset="0"/>
                      </a:rPr>
                      <m:t>𝑃</m:t>
                    </m:r>
                  </m:oMath>
                </a14:m>
                <a:r>
                  <a:rPr lang="de-DE" dirty="0"/>
                  <a:t> einer reellen Zufallsvariablen </a:t>
                </a:r>
                <a14:m>
                  <m:oMath xmlns:m="http://schemas.openxmlformats.org/officeDocument/2006/math">
                    <m:r>
                      <a:rPr lang="de-DE" b="0" i="1" smtClean="0">
                        <a:latin typeface="Cambria Math" panose="02040503050406030204" pitchFamily="18" charset="0"/>
                      </a:rPr>
                      <m:t>𝑋</m:t>
                    </m:r>
                  </m:oMath>
                </a14:m>
                <a:r>
                  <a:rPr lang="de-DE" dirty="0"/>
                  <a:t> ist gedächtnislos, falls für alle </a:t>
                </a:r>
                <a14:m>
                  <m:oMath xmlns:m="http://schemas.openxmlformats.org/officeDocument/2006/math">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 </m:t>
                          </m:r>
                        </m:e>
                        <m:e>
                          <m:r>
                            <a:rPr lang="de-DE" b="0" i="1" smtClean="0">
                              <a:latin typeface="Cambria Math" panose="02040503050406030204" pitchFamily="18" charset="0"/>
                            </a:rPr>
                            <m:t> </m:t>
                          </m:r>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𝑠</m:t>
                          </m:r>
                        </m:e>
                      </m:d>
                      <m:r>
                        <a:rPr lang="de-DE" b="0" i="1" smtClean="0">
                          <a:latin typeface="Cambria Math" panose="02040503050406030204" pitchFamily="18" charset="0"/>
                        </a:rPr>
                        <m:t>=</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𝑡</m:t>
                          </m:r>
                        </m:e>
                      </m:d>
                    </m:oMath>
                  </m:oMathPara>
                </a14:m>
                <a:endParaRPr lang="de-DE" dirty="0"/>
              </a:p>
              <a:p>
                <a:pPr marL="268287" lvl="1" indent="0">
                  <a:buNone/>
                </a:pPr>
                <a:r>
                  <a:rPr lang="de-DE" dirty="0"/>
                  <a:t>Wenn </a:t>
                </a:r>
                <a14:m>
                  <m:oMath xmlns:m="http://schemas.openxmlformats.org/officeDocument/2006/math">
                    <m:r>
                      <a:rPr lang="de-DE"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dann ist die Zufallsvariable gedächtnislos für alle </a:t>
                </a:r>
                <a14:m>
                  <m:oMath xmlns:m="http://schemas.openxmlformats.org/officeDocument/2006/math">
                    <m:r>
                      <a:rPr lang="en-US" i="1">
                        <a:latin typeface="Cambria Math" panose="02040503050406030204" pitchFamily="18" charset="0"/>
                      </a:rPr>
                      <m:t>𝜆</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ℝ</m:t>
                        </m:r>
                      </m:e>
                      <m:sub>
                        <m:r>
                          <a:rPr lang="en-US" b="0" i="1" smtClean="0">
                            <a:latin typeface="Cambria Math" panose="02040503050406030204" pitchFamily="18" charset="0"/>
                            <a:ea typeface="Cambria Math" panose="02040503050406030204" pitchFamily="18" charset="0"/>
                          </a:rPr>
                          <m:t>+</m:t>
                        </m:r>
                      </m:sub>
                    </m:sSub>
                    <m:r>
                      <a:rPr lang="en-US" b="0" i="0" smtClean="0">
                        <a:latin typeface="Cambria Math" panose="02040503050406030204" pitchFamily="18" charset="0"/>
                        <a:ea typeface="Cambria Math" panose="02040503050406030204" pitchFamily="18" charset="0"/>
                      </a:rPr>
                      <m:t>.</m:t>
                    </m:r>
                  </m:oMath>
                </a14:m>
                <a:endParaRPr lang="de-DE" dirty="0"/>
              </a:p>
              <a:p>
                <a:pPr lvl="1"/>
                <a:r>
                  <a:rPr lang="de-DE" sz="1200" b="1" dirty="0"/>
                  <a:t>Beweis</a:t>
                </a:r>
                <a:r>
                  <a:rPr lang="de-DE" sz="1200" dirty="0"/>
                  <a:t>: Per Definition der bedingten Wahrscheinlichkeit wissen wir, dass</a:t>
                </a:r>
              </a:p>
              <a:p>
                <a:pPr marL="268287" lvl="1"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r>
                            <a:rPr lang="de-DE" sz="1200" i="1">
                              <a:latin typeface="Cambria Math" panose="02040503050406030204" pitchFamily="18" charset="0"/>
                            </a:rPr>
                            <m:t> </m:t>
                          </m:r>
                        </m:e>
                        <m:e>
                          <m:r>
                            <a:rPr lang="de-DE" sz="1200" i="1">
                              <a:latin typeface="Cambria Math" panose="02040503050406030204" pitchFamily="18" charset="0"/>
                            </a:rPr>
                            <m:t> </m:t>
                          </m:r>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de-DE" sz="1200" i="1">
                              <a:latin typeface="Cambria Math" panose="02040503050406030204" pitchFamily="18" charset="0"/>
                            </a:rPr>
                            <m:t>𝑃</m:t>
                          </m:r>
                          <m:d>
                            <m:dPr>
                              <m:ctrlPr>
                                <a:rPr lang="en-US" sz="1200" b="0" i="1" smtClean="0">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e>
                          </m:d>
                        </m:num>
                        <m:den>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den>
                      </m:f>
                      <m:r>
                        <a:rPr lang="en-US" sz="1200" b="0" i="1" smtClean="0">
                          <a:latin typeface="Cambria Math" panose="02040503050406030204" pitchFamily="18" charset="0"/>
                        </a:rPr>
                        <m:t>=</m:t>
                      </m:r>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𝑡</m:t>
                          </m:r>
                        </m:e>
                      </m:d>
                    </m:oMath>
                  </m:oMathPara>
                </a14:m>
                <a:endParaRPr lang="de-DE" sz="1200" dirty="0"/>
              </a:p>
              <a:p>
                <a:pPr marL="538162" lvl="2" indent="0">
                  <a:buNone/>
                </a:pPr>
                <a:r>
                  <a:rPr lang="de-DE" sz="1200" dirty="0"/>
                  <a:t>Also muss gelten, dass </a:t>
                </a:r>
              </a:p>
              <a:p>
                <a:pPr marL="538162" lvl="2"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en-US"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e>
                      </m:d>
                      <m:r>
                        <a:rPr lang="en-US" sz="1200" i="1">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r>
                        <a:rPr lang="en-US" sz="1200" b="0" i="1" smtClean="0">
                          <a:latin typeface="Cambria Math" panose="02040503050406030204" pitchFamily="18" charset="0"/>
                        </a:rPr>
                        <m:t>⋅</m:t>
                      </m:r>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𝑡</m:t>
                          </m:r>
                        </m:e>
                      </m:d>
                    </m:oMath>
                  </m:oMathPara>
                </a14:m>
                <a:endParaRPr lang="de-DE" sz="1200" dirty="0"/>
              </a:p>
              <a:p>
                <a:pPr marL="0" indent="0">
                  <a:buNone/>
                </a:pPr>
                <a:endParaRPr lang="de-DE" b="1" dirty="0">
                  <a:solidFill>
                    <a:schemeClr val="accent2"/>
                  </a:solidFill>
                </a:endParaRPr>
              </a:p>
              <a:p>
                <a:endParaRPr lang="de-DE" b="1" dirty="0">
                  <a:solidFill>
                    <a:schemeClr val="accent2"/>
                  </a:solidFill>
                </a:endParaRPr>
              </a:p>
              <a:p>
                <a:r>
                  <a:rPr lang="de-DE" b="1" dirty="0">
                    <a:solidFill>
                      <a:schemeClr val="accent2"/>
                    </a:solidFill>
                  </a:rPr>
                  <a:t>Bemerkung (Gedächtnislosigkeit)</a:t>
                </a:r>
                <a:endParaRPr lang="de-DE" b="0" dirty="0"/>
              </a:p>
              <a:p>
                <a:pPr lvl="1"/>
                <a:r>
                  <a:rPr lang="de-DE" sz="1200" b="0" dirty="0"/>
                  <a:t>Int</a:t>
                </a:r>
                <a:r>
                  <a:rPr lang="de-DE" sz="1200" dirty="0"/>
                  <a:t>uitiv: Die Verteilung „merkt“ sich nicht, dass wir schon </a:t>
                </a:r>
                <a14:m>
                  <m:oMath xmlns:m="http://schemas.openxmlformats.org/officeDocument/2006/math">
                    <m:r>
                      <a:rPr lang="de-DE" sz="1200" b="0" i="1" smtClean="0">
                        <a:latin typeface="Cambria Math" panose="02040503050406030204" pitchFamily="18" charset="0"/>
                      </a:rPr>
                      <m:t>𝑡</m:t>
                    </m:r>
                  </m:oMath>
                </a14:m>
                <a:r>
                  <a:rPr lang="de-DE" sz="1200" b="0" dirty="0"/>
                  <a:t> Sekunden gewartet haben.</a:t>
                </a:r>
              </a:p>
              <a:p>
                <a:pPr lvl="1"/>
                <a:endParaRPr lang="de-DE" sz="1200" b="0" dirty="0"/>
              </a:p>
              <a:p>
                <a:endParaRPr lang="de-DE" dirty="0"/>
              </a:p>
            </p:txBody>
          </p:sp>
        </mc:Choice>
        <mc:Fallback xmlns="">
          <p:sp>
            <p:nvSpPr>
              <p:cNvPr id="2" name="Text Placeholder 1">
                <a:extLst>
                  <a:ext uri="{FF2B5EF4-FFF2-40B4-BE49-F238E27FC236}">
                    <a16:creationId xmlns:a16="http://schemas.microsoft.com/office/drawing/2014/main" id="{D36B9A0F-BAD8-9098-E5F4-EB357564D1CE}"/>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r="-859" b="-102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6CE8CD8-5C35-50B5-F3CA-A206B4E8BBD0}"/>
              </a:ext>
            </a:extLst>
          </p:cNvPr>
          <p:cNvSpPr>
            <a:spLocks noGrp="1"/>
          </p:cNvSpPr>
          <p:nvPr>
            <p:ph type="title"/>
          </p:nvPr>
        </p:nvSpPr>
        <p:spPr/>
        <p:txBody>
          <a:bodyPr/>
          <a:lstStyle/>
          <a:p>
            <a:r>
              <a:rPr lang="de-DE" dirty="0"/>
              <a:t>Exponentialverteilung: Gedächtnislosigkeit (</a:t>
            </a:r>
            <a:r>
              <a:rPr lang="en-US" i="1" dirty="0"/>
              <a:t>memoryless</a:t>
            </a:r>
            <a:r>
              <a:rPr lang="de-DE" dirty="0"/>
              <a:t>)</a:t>
            </a:r>
          </a:p>
        </p:txBody>
      </p:sp>
      <p:cxnSp>
        <p:nvCxnSpPr>
          <p:cNvPr id="4" name="Straight Arrow Connector 3">
            <a:extLst>
              <a:ext uri="{FF2B5EF4-FFF2-40B4-BE49-F238E27FC236}">
                <a16:creationId xmlns:a16="http://schemas.microsoft.com/office/drawing/2014/main" id="{8A764D70-7E70-678B-D124-7D738581BFA2}"/>
              </a:ext>
            </a:extLst>
          </p:cNvPr>
          <p:cNvCxnSpPr>
            <a:cxnSpLocks/>
            <a:endCxn id="6" idx="2"/>
          </p:cNvCxnSpPr>
          <p:nvPr/>
        </p:nvCxnSpPr>
        <p:spPr bwMode="gray">
          <a:xfrm flipH="1" flipV="1">
            <a:off x="4680013" y="4025295"/>
            <a:ext cx="252027" cy="1797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270B5A-C2D5-6BC1-7822-679F5F8ADF88}"/>
                  </a:ext>
                </a:extLst>
              </p:cNvPr>
              <p:cNvSpPr txBox="1"/>
              <p:nvPr/>
            </p:nvSpPr>
            <p:spPr bwMode="gray">
              <a:xfrm>
                <a:off x="4824028" y="4169560"/>
                <a:ext cx="864095"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𝑡</m:t>
                              </m:r>
                            </m:e>
                          </m:d>
                        </m:e>
                      </m:func>
                    </m:oMath>
                  </m:oMathPara>
                </a14:m>
                <a:endParaRPr lang="de-DE" sz="1050" dirty="0">
                  <a:solidFill>
                    <a:srgbClr val="C00000"/>
                  </a:solidFill>
                </a:endParaRPr>
              </a:p>
            </p:txBody>
          </p:sp>
        </mc:Choice>
        <mc:Fallback xmlns="">
          <p:sp>
            <p:nvSpPr>
              <p:cNvPr id="5" name="TextBox 4">
                <a:extLst>
                  <a:ext uri="{FF2B5EF4-FFF2-40B4-BE49-F238E27FC236}">
                    <a16:creationId xmlns:a16="http://schemas.microsoft.com/office/drawing/2014/main" id="{74270B5A-C2D5-6BC1-7822-679F5F8ADF88}"/>
                  </a:ext>
                </a:extLst>
              </p:cNvPr>
              <p:cNvSpPr txBox="1">
                <a:spLocks noRot="1" noChangeAspect="1" noMove="1" noResize="1" noEditPoints="1" noAdjustHandles="1" noChangeArrowheads="1" noChangeShapeType="1" noTextEdit="1"/>
              </p:cNvSpPr>
              <p:nvPr/>
            </p:nvSpPr>
            <p:spPr bwMode="gray">
              <a:xfrm>
                <a:off x="4824028" y="4169560"/>
                <a:ext cx="864095" cy="202390"/>
              </a:xfrm>
              <a:prstGeom prst="rect">
                <a:avLst/>
              </a:prstGeom>
              <a:blipFill>
                <a:blip r:embed="rId3"/>
                <a:stretch>
                  <a:fillRect/>
                </a:stretch>
              </a:blipFill>
            </p:spPr>
            <p:txBody>
              <a:bodyPr/>
              <a:lstStyle/>
              <a:p>
                <a:r>
                  <a:rPr lang="en-DE">
                    <a:noFill/>
                  </a:rPr>
                  <a:t> </a:t>
                </a:r>
              </a:p>
            </p:txBody>
          </p:sp>
        </mc:Fallback>
      </mc:AlternateContent>
      <p:sp>
        <p:nvSpPr>
          <p:cNvPr id="6" name="Rounded Rectangle 5">
            <a:extLst>
              <a:ext uri="{FF2B5EF4-FFF2-40B4-BE49-F238E27FC236}">
                <a16:creationId xmlns:a16="http://schemas.microsoft.com/office/drawing/2014/main" id="{90B41381-705A-6527-2D16-79E20D031A50}"/>
              </a:ext>
            </a:extLst>
          </p:cNvPr>
          <p:cNvSpPr/>
          <p:nvPr/>
        </p:nvSpPr>
        <p:spPr bwMode="gray">
          <a:xfrm>
            <a:off x="4355977" y="3744071"/>
            <a:ext cx="648072"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34856AE0-B911-BB93-9612-9A8C7599B754}"/>
              </a:ext>
            </a:extLst>
          </p:cNvPr>
          <p:cNvCxnSpPr>
            <a:cxnSpLocks/>
            <a:stCxn id="12" idx="0"/>
            <a:endCxn id="13" idx="2"/>
          </p:cNvCxnSpPr>
          <p:nvPr/>
        </p:nvCxnSpPr>
        <p:spPr bwMode="gray">
          <a:xfrm flipV="1">
            <a:off x="3961576" y="4025295"/>
            <a:ext cx="0" cy="1442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9332A2-5B4A-D446-472E-2864727DF809}"/>
                  </a:ext>
                </a:extLst>
              </p:cNvPr>
              <p:cNvSpPr txBox="1"/>
              <p:nvPr/>
            </p:nvSpPr>
            <p:spPr bwMode="gray">
              <a:xfrm>
                <a:off x="3529528" y="4169560"/>
                <a:ext cx="864095"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smtClean="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𝑠</m:t>
                              </m:r>
                            </m:e>
                          </m:d>
                        </m:e>
                      </m:func>
                    </m:oMath>
                  </m:oMathPara>
                </a14:m>
                <a:endParaRPr lang="de-DE" sz="1050" dirty="0">
                  <a:solidFill>
                    <a:srgbClr val="C00000"/>
                  </a:solidFill>
                </a:endParaRPr>
              </a:p>
            </p:txBody>
          </p:sp>
        </mc:Choice>
        <mc:Fallback xmlns="">
          <p:sp>
            <p:nvSpPr>
              <p:cNvPr id="12" name="TextBox 11">
                <a:extLst>
                  <a:ext uri="{FF2B5EF4-FFF2-40B4-BE49-F238E27FC236}">
                    <a16:creationId xmlns:a16="http://schemas.microsoft.com/office/drawing/2014/main" id="{1B9332A2-5B4A-D446-472E-2864727DF809}"/>
                  </a:ext>
                </a:extLst>
              </p:cNvPr>
              <p:cNvSpPr txBox="1">
                <a:spLocks noRot="1" noChangeAspect="1" noMove="1" noResize="1" noEditPoints="1" noAdjustHandles="1" noChangeArrowheads="1" noChangeShapeType="1" noTextEdit="1"/>
              </p:cNvSpPr>
              <p:nvPr/>
            </p:nvSpPr>
            <p:spPr bwMode="gray">
              <a:xfrm>
                <a:off x="3529528" y="4169560"/>
                <a:ext cx="864095" cy="202390"/>
              </a:xfrm>
              <a:prstGeom prst="rect">
                <a:avLst/>
              </a:prstGeom>
              <a:blipFill>
                <a:blip r:embed="rId4"/>
                <a:stretch>
                  <a:fillRect/>
                </a:stretch>
              </a:blipFill>
            </p:spPr>
            <p:txBody>
              <a:bodyPr/>
              <a:lstStyle/>
              <a:p>
                <a:r>
                  <a:rPr lang="en-DE">
                    <a:noFill/>
                  </a:rPr>
                  <a:t> </a:t>
                </a:r>
              </a:p>
            </p:txBody>
          </p:sp>
        </mc:Fallback>
      </mc:AlternateContent>
      <p:sp>
        <p:nvSpPr>
          <p:cNvPr id="13" name="Rounded Rectangle 12">
            <a:extLst>
              <a:ext uri="{FF2B5EF4-FFF2-40B4-BE49-F238E27FC236}">
                <a16:creationId xmlns:a16="http://schemas.microsoft.com/office/drawing/2014/main" id="{66DD38AB-C5C5-E41F-88BE-BDD34B190391}"/>
              </a:ext>
            </a:extLst>
          </p:cNvPr>
          <p:cNvSpPr/>
          <p:nvPr/>
        </p:nvSpPr>
        <p:spPr bwMode="gray">
          <a:xfrm>
            <a:off x="3637540" y="3744071"/>
            <a:ext cx="648072"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Straight Arrow Connector 13">
            <a:extLst>
              <a:ext uri="{FF2B5EF4-FFF2-40B4-BE49-F238E27FC236}">
                <a16:creationId xmlns:a16="http://schemas.microsoft.com/office/drawing/2014/main" id="{F28BF715-A0D8-7E8E-B123-9C3BA3825CCF}"/>
              </a:ext>
            </a:extLst>
          </p:cNvPr>
          <p:cNvCxnSpPr>
            <a:cxnSpLocks/>
            <a:endCxn id="16" idx="2"/>
          </p:cNvCxnSpPr>
          <p:nvPr/>
        </p:nvCxnSpPr>
        <p:spPr bwMode="gray">
          <a:xfrm flipV="1">
            <a:off x="2699792" y="4025295"/>
            <a:ext cx="329515" cy="1442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9E132E3-F8B8-9CEF-FE30-308BE84F049C}"/>
                  </a:ext>
                </a:extLst>
              </p:cNvPr>
              <p:cNvSpPr txBox="1"/>
              <p:nvPr/>
            </p:nvSpPr>
            <p:spPr bwMode="gray">
              <a:xfrm>
                <a:off x="1979712" y="4169560"/>
                <a:ext cx="931718"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smtClean="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𝑠</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𝑡</m:t>
                                  </m:r>
                                </m:e>
                              </m:d>
                            </m:e>
                          </m:d>
                        </m:e>
                      </m:func>
                    </m:oMath>
                  </m:oMathPara>
                </a14:m>
                <a:endParaRPr lang="de-DE" sz="1050" dirty="0">
                  <a:solidFill>
                    <a:srgbClr val="C00000"/>
                  </a:solidFill>
                </a:endParaRPr>
              </a:p>
            </p:txBody>
          </p:sp>
        </mc:Choice>
        <mc:Fallback xmlns="">
          <p:sp>
            <p:nvSpPr>
              <p:cNvPr id="15" name="TextBox 14">
                <a:extLst>
                  <a:ext uri="{FF2B5EF4-FFF2-40B4-BE49-F238E27FC236}">
                    <a16:creationId xmlns:a16="http://schemas.microsoft.com/office/drawing/2014/main" id="{19E132E3-F8B8-9CEF-FE30-308BE84F049C}"/>
                  </a:ext>
                </a:extLst>
              </p:cNvPr>
              <p:cNvSpPr txBox="1">
                <a:spLocks noRot="1" noChangeAspect="1" noMove="1" noResize="1" noEditPoints="1" noAdjustHandles="1" noChangeArrowheads="1" noChangeShapeType="1" noTextEdit="1"/>
              </p:cNvSpPr>
              <p:nvPr/>
            </p:nvSpPr>
            <p:spPr bwMode="gray">
              <a:xfrm>
                <a:off x="1979712" y="4169560"/>
                <a:ext cx="931718" cy="202390"/>
              </a:xfrm>
              <a:prstGeom prst="rect">
                <a:avLst/>
              </a:prstGeom>
              <a:blipFill>
                <a:blip r:embed="rId5"/>
                <a:stretch>
                  <a:fillRect l="-5405"/>
                </a:stretch>
              </a:blipFill>
            </p:spPr>
            <p:txBody>
              <a:bodyPr/>
              <a:lstStyle/>
              <a:p>
                <a:r>
                  <a:rPr lang="en-DE">
                    <a:noFill/>
                  </a:rPr>
                  <a:t> </a:t>
                </a:r>
              </a:p>
            </p:txBody>
          </p:sp>
        </mc:Fallback>
      </mc:AlternateContent>
      <p:sp>
        <p:nvSpPr>
          <p:cNvPr id="16" name="Rounded Rectangle 15">
            <a:extLst>
              <a:ext uri="{FF2B5EF4-FFF2-40B4-BE49-F238E27FC236}">
                <a16:creationId xmlns:a16="http://schemas.microsoft.com/office/drawing/2014/main" id="{DB7C66F2-6B68-7B6A-1A39-E21792B4BC7F}"/>
              </a:ext>
            </a:extLst>
          </p:cNvPr>
          <p:cNvSpPr/>
          <p:nvPr/>
        </p:nvSpPr>
        <p:spPr bwMode="gray">
          <a:xfrm>
            <a:off x="2563448" y="3744071"/>
            <a:ext cx="931718"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058942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dissolve">
                                      <p:cBhvr>
                                        <p:cTn id="33" dur="500"/>
                                        <p:tgtEl>
                                          <p:spTgt spid="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dissolve">
                                      <p:cBhvr>
                                        <p:cTn id="38" dur="500"/>
                                        <p:tgtEl>
                                          <p:spTgt spid="2">
                                            <p:txEl>
                                              <p:pRg st="7" end="7"/>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dissolve">
                                      <p:cBhvr>
                                        <p:cTn id="41" dur="500"/>
                                        <p:tgtEl>
                                          <p:spTgt spid="2">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dissolve">
                                      <p:cBhvr>
                                        <p:cTn id="49" dur="500"/>
                                        <p:tgtEl>
                                          <p:spTgt spid="5"/>
                                        </p:tgtEl>
                                      </p:cBhvr>
                                    </p:animEffect>
                                  </p:childTnLst>
                                </p:cTn>
                              </p:par>
                              <p:par>
                                <p:cTn id="50" presetID="22" presetClass="entr" presetSubtype="4"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par>
                                <p:cTn id="61" presetID="22" presetClass="entr" presetSubtype="4"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dissolve">
                                      <p:cBhvr>
                                        <p:cTn id="68" dur="500"/>
                                        <p:tgtEl>
                                          <p:spTgt spid="1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dissolve">
                                      <p:cBhvr>
                                        <p:cTn id="71" dur="500"/>
                                        <p:tgtEl>
                                          <p:spTgt spid="16"/>
                                        </p:tgtEl>
                                      </p:cBhvr>
                                    </p:animEffect>
                                  </p:childTnLst>
                                </p:cTn>
                              </p:par>
                              <p:par>
                                <p:cTn id="72" presetID="22" presetClass="entr" presetSubtype="4"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down)">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
                                            <p:txEl>
                                              <p:pRg st="11" end="11"/>
                                            </p:txEl>
                                          </p:spTgt>
                                        </p:tgtEl>
                                        <p:attrNameLst>
                                          <p:attrName>style.visibility</p:attrName>
                                        </p:attrNameLst>
                                      </p:cBhvr>
                                      <p:to>
                                        <p:strVal val="visible"/>
                                      </p:to>
                                    </p:set>
                                    <p:animEffect transition="in" filter="dissolve">
                                      <p:cBhvr>
                                        <p:cTn id="79" dur="500"/>
                                        <p:tgtEl>
                                          <p:spTgt spid="2">
                                            <p:txEl>
                                              <p:pRg st="11" end="11"/>
                                            </p:txEl>
                                          </p:spTgt>
                                        </p:tgtEl>
                                      </p:cBhvr>
                                    </p:animEffect>
                                  </p:childTnLst>
                                </p:cTn>
                              </p:par>
                              <p:par>
                                <p:cTn id="80" presetID="9" presetClass="entr" presetSubtype="0" fill="hold" nodeType="withEffect">
                                  <p:stCondLst>
                                    <p:cond delay="0"/>
                                  </p:stCondLst>
                                  <p:childTnLst>
                                    <p:set>
                                      <p:cBhvr>
                                        <p:cTn id="81" dur="1" fill="hold">
                                          <p:stCondLst>
                                            <p:cond delay="0"/>
                                          </p:stCondLst>
                                        </p:cTn>
                                        <p:tgtEl>
                                          <p:spTgt spid="2">
                                            <p:txEl>
                                              <p:pRg st="12" end="12"/>
                                            </p:txEl>
                                          </p:spTgt>
                                        </p:tgtEl>
                                        <p:attrNameLst>
                                          <p:attrName>style.visibility</p:attrName>
                                        </p:attrNameLst>
                                      </p:cBhvr>
                                      <p:to>
                                        <p:strVal val="visible"/>
                                      </p:to>
                                    </p:set>
                                    <p:animEffect transition="in" filter="dissolve">
                                      <p:cBhvr>
                                        <p:cTn id="82"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2" grpId="0"/>
      <p:bldP spid="13" grpId="0" animBg="1"/>
      <p:bldP spid="15"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0ACF5F5-167E-2F58-2F90-5ED018954416}"/>
                  </a:ext>
                </a:extLst>
              </p:cNvPr>
              <p:cNvSpPr>
                <a:spLocks noGrp="1"/>
              </p:cNvSpPr>
              <p:nvPr>
                <p:ph type="body" sz="quarter" idx="13"/>
              </p:nvPr>
            </p:nvSpPr>
            <p:spPr/>
            <p:txBody>
              <a:bodyPr/>
              <a:lstStyle/>
              <a:p>
                <a:r>
                  <a:rPr lang="de-DE" b="1" dirty="0">
                    <a:solidFill>
                      <a:schemeClr val="accent4"/>
                    </a:solidFill>
                  </a:rPr>
                  <a:t>Beispiel (Exponentialverteilung)</a:t>
                </a:r>
                <a:r>
                  <a:rPr lang="de-DE" dirty="0"/>
                  <a:t>. Ein Labor stellt ein radioaktives Element her und analysiert, wie lange die Atome für den Zerfall brauchen. Im Mittel dauert es eine halbe Sekunde, dass ein Atom zerfällt. Mit welcher Wahrscheinlichkeit zerfällt ein zufälliges Atom in der ersten Sekunde?</a:t>
                </a:r>
              </a:p>
              <a:p>
                <a:pPr lvl="1"/>
                <a:r>
                  <a:rPr lang="de-DE" sz="1200" b="1" dirty="0"/>
                  <a:t>Lösung</a:t>
                </a:r>
                <a:r>
                  <a:rPr lang="de-DE" sz="1200" dirty="0"/>
                  <a:t>: Wir nehmen eine Exponentialverteilung mit </a:t>
                </a:r>
                <a14:m>
                  <m:oMath xmlns:m="http://schemas.openxmlformats.org/officeDocument/2006/math">
                    <m:r>
                      <a:rPr lang="de-DE" sz="1200" b="0" i="1" smtClean="0">
                        <a:latin typeface="Cambria Math" panose="02040503050406030204" pitchFamily="18" charset="0"/>
                      </a:rPr>
                      <m:t>𝜆</m:t>
                    </m:r>
                    <m:r>
                      <a:rPr lang="de-DE" sz="1200" b="0" i="1" smtClean="0">
                        <a:latin typeface="Cambria Math" panose="02040503050406030204" pitchFamily="18" charset="0"/>
                      </a:rPr>
                      <m:t>=2</m:t>
                    </m:r>
                  </m:oMath>
                </a14:m>
                <a:r>
                  <a:rPr lang="de-DE" sz="1200" dirty="0"/>
                  <a:t> an, </a:t>
                </a:r>
                <a14:m>
                  <m:oMath xmlns:m="http://schemas.openxmlformats.org/officeDocument/2006/math">
                    <m:r>
                      <a:rPr lang="de-DE" sz="1200" i="1">
                        <a:latin typeface="Cambria Math" panose="02040503050406030204" pitchFamily="18" charset="0"/>
                      </a:rPr>
                      <m:t>𝑋</m:t>
                    </m:r>
                    <m:r>
                      <a:rPr lang="en-US" sz="1200" i="1">
                        <a:latin typeface="Cambria Math" panose="02040503050406030204" pitchFamily="18" charset="0"/>
                      </a:rPr>
                      <m:t>∼</m:t>
                    </m:r>
                    <m:r>
                      <a:rPr lang="de-DE" sz="1200" i="1">
                        <a:latin typeface="Cambria Math" panose="02040503050406030204" pitchFamily="18" charset="0"/>
                      </a:rPr>
                      <m:t>ℰ</m:t>
                    </m:r>
                    <m:d>
                      <m:dPr>
                        <m:ctrlPr>
                          <a:rPr lang="en-US" sz="1200" i="1">
                            <a:latin typeface="Cambria Math" panose="02040503050406030204" pitchFamily="18" charset="0"/>
                          </a:rPr>
                        </m:ctrlPr>
                      </m:dPr>
                      <m:e>
                        <m:r>
                          <a:rPr lang="en-US" sz="1200" b="0" i="1" smtClean="0">
                            <a:latin typeface="Cambria Math" panose="02040503050406030204" pitchFamily="18" charset="0"/>
                          </a:rPr>
                          <m:t>2</m:t>
                        </m:r>
                      </m:e>
                    </m:d>
                  </m:oMath>
                </a14:m>
                <a:r>
                  <a:rPr lang="de-DE" sz="1200" dirty="0"/>
                  <a:t>, da </a:t>
                </a:r>
                <a14:m>
                  <m:oMath xmlns:m="http://schemas.openxmlformats.org/officeDocument/2006/math">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endParaRPr lang="de-DE" sz="1200" dirty="0"/>
              </a:p>
              <a:p>
                <a:pPr marL="0" indent="0">
                  <a:buNone/>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de-DE"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≤1</m:t>
                          </m:r>
                        </m:e>
                      </m:d>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r>
                        <a:rPr lang="de-DE" sz="1200" b="0" i="1" smtClean="0">
                          <a:solidFill>
                            <a:schemeClr val="tx1"/>
                          </a:solidFill>
                          <a:latin typeface="Cambria Math" panose="02040503050406030204" pitchFamily="18" charset="0"/>
                        </a:rPr>
                        <m:t>−</m:t>
                      </m:r>
                      <m:func>
                        <m:funcPr>
                          <m:ctrlPr>
                            <a:rPr lang="de-DE" sz="1200" b="0" i="1" smtClean="0">
                              <a:solidFill>
                                <a:schemeClr val="tx1"/>
                              </a:solidFill>
                              <a:latin typeface="Cambria Math" panose="02040503050406030204" pitchFamily="18" charset="0"/>
                            </a:rPr>
                          </m:ctrlPr>
                        </m:funcPr>
                        <m:fName>
                          <m:r>
                            <m:rPr>
                              <m:sty m:val="p"/>
                            </m:rPr>
                            <a:rPr lang="de-DE" sz="1200" b="0" i="0" smtClean="0">
                              <a:solidFill>
                                <a:schemeClr val="tx1"/>
                              </a:solidFill>
                              <a:latin typeface="Cambria Math" panose="02040503050406030204" pitchFamily="18" charset="0"/>
                            </a:rPr>
                            <m:t>exp</m:t>
                          </m:r>
                        </m:fName>
                        <m:e>
                          <m:d>
                            <m:dPr>
                              <m:ctrlPr>
                                <a:rPr lang="de-DE" sz="1200" b="0" i="1" smtClean="0">
                                  <a:solidFill>
                                    <a:schemeClr val="tx1"/>
                                  </a:solidFill>
                                  <a:latin typeface="Cambria Math" panose="02040503050406030204" pitchFamily="18" charset="0"/>
                                </a:rPr>
                              </m:ctrlPr>
                            </m:dPr>
                            <m:e>
                              <m:r>
                                <a:rPr lang="de-DE" sz="1200" b="0" i="1" smtClean="0">
                                  <a:solidFill>
                                    <a:schemeClr val="tx1"/>
                                  </a:solidFill>
                                  <a:latin typeface="Cambria Math" panose="02040503050406030204" pitchFamily="18" charset="0"/>
                                </a:rPr>
                                <m:t>−2</m:t>
                              </m:r>
                            </m:e>
                          </m:d>
                        </m:e>
                      </m:func>
                      <m:r>
                        <a:rPr lang="de-DE" sz="1200" b="0" i="1" smtClean="0">
                          <a:solidFill>
                            <a:schemeClr val="tx1"/>
                          </a:solidFill>
                          <a:latin typeface="Cambria Math" panose="02040503050406030204" pitchFamily="18" charset="0"/>
                        </a:rPr>
                        <m:t>≈86</m:t>
                      </m:r>
                      <m:r>
                        <a:rPr lang="en-US" sz="1200" b="0" i="1" smtClean="0">
                          <a:solidFill>
                            <a:schemeClr val="tx1"/>
                          </a:solidFill>
                          <a:latin typeface="Cambria Math" panose="02040503050406030204" pitchFamily="18" charset="0"/>
                        </a:rPr>
                        <m:t>.5</m:t>
                      </m:r>
                      <m:r>
                        <a:rPr lang="de-DE" sz="1200" b="0" i="1" smtClean="0">
                          <a:solidFill>
                            <a:schemeClr val="tx1"/>
                          </a:solidFill>
                          <a:latin typeface="Cambria Math" panose="02040503050406030204" pitchFamily="18" charset="0"/>
                        </a:rPr>
                        <m:t> %</m:t>
                      </m:r>
                    </m:oMath>
                  </m:oMathPara>
                </a14:m>
                <a:endParaRPr lang="de-DE" sz="1200" dirty="0">
                  <a:solidFill>
                    <a:schemeClr val="tx1"/>
                  </a:solidFill>
                </a:endParaRPr>
              </a:p>
              <a:p>
                <a:r>
                  <a:rPr lang="de-DE" b="1" dirty="0">
                    <a:solidFill>
                      <a:schemeClr val="accent4"/>
                    </a:solidFill>
                  </a:rPr>
                  <a:t>Beispiel (Gedächtnislosigkeit)</a:t>
                </a:r>
                <a:r>
                  <a:rPr lang="de-DE" dirty="0"/>
                  <a:t>. Die Lebenszeit der Batterie eines E-Autos sei exponentialverteilt mit einem Erwartungswert von 100 000 Kilometern. Eine Familie plant einen 5000-Kilometer Urlaubstrip. Wie hoch ist die Wahrscheinlichkeit, dass während des Urlaubs die Batterie </a:t>
                </a:r>
                <a:r>
                  <a:rPr lang="de-DE" b="1" dirty="0"/>
                  <a:t>nicht</a:t>
                </a:r>
                <a:r>
                  <a:rPr lang="de-DE" dirty="0"/>
                  <a:t> ausfällt?</a:t>
                </a:r>
              </a:p>
              <a:p>
                <a:pPr lvl="1"/>
                <a:r>
                  <a:rPr lang="de-DE" sz="1200" b="1" dirty="0"/>
                  <a:t>Lösung</a:t>
                </a:r>
                <a:r>
                  <a:rPr lang="de-DE" sz="1200" dirty="0"/>
                  <a:t>: Wir modellieren die Lebenszeit der Batterie in Tausend-Kilometern. Da </a:t>
                </a:r>
                <a14:m>
                  <m:oMath xmlns:m="http://schemas.openxmlformats.org/officeDocument/2006/math">
                    <m:r>
                      <a:rPr lang="en-US" sz="1200" i="1">
                        <a:latin typeface="Cambria Math" panose="02040503050406030204" pitchFamily="18" charset="0"/>
                      </a:rPr>
                      <m:t>𝐸</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𝑋</m:t>
                        </m:r>
                      </m:e>
                    </m:d>
                    <m:r>
                      <a:rPr lang="en-US" sz="1200" i="1">
                        <a:latin typeface="Cambria Math" panose="02040503050406030204" pitchFamily="18" charset="0"/>
                      </a:rPr>
                      <m:t>=</m:t>
                    </m:r>
                    <m:r>
                      <a:rPr lang="en-US" sz="1200" b="0" i="1" smtClean="0">
                        <a:latin typeface="Cambria Math" panose="02040503050406030204" pitchFamily="18" charset="0"/>
                      </a:rPr>
                      <m:t>100</m:t>
                    </m:r>
                  </m:oMath>
                </a14:m>
                <a:r>
                  <a:rPr lang="de-DE" sz="1200" dirty="0"/>
                  <a:t>, nehmen eine Exponentialverteilung mit </a:t>
                </a:r>
                <a14:m>
                  <m:oMath xmlns:m="http://schemas.openxmlformats.org/officeDocument/2006/math">
                    <m:r>
                      <a:rPr lang="de-DE" sz="1200" b="0" i="1" smtClean="0">
                        <a:latin typeface="Cambria Math" panose="02040503050406030204" pitchFamily="18" charset="0"/>
                      </a:rPr>
                      <m:t>𝜆</m:t>
                    </m:r>
                    <m:r>
                      <a:rPr lang="de-DE"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100</m:t>
                        </m:r>
                      </m:den>
                    </m:f>
                  </m:oMath>
                </a14:m>
                <a:r>
                  <a:rPr lang="de-DE" sz="1200" dirty="0"/>
                  <a:t> an</a:t>
                </a:r>
              </a:p>
              <a:p>
                <a:pPr marL="0" indent="0">
                  <a:buNone/>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de-DE"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&gt;5</m:t>
                          </m:r>
                        </m:e>
                      </m:d>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≤5</m:t>
                          </m:r>
                        </m:e>
                      </m:d>
                      <m:r>
                        <a:rPr lang="en-US" sz="1200" b="0" i="1" smtClean="0">
                          <a:solidFill>
                            <a:schemeClr val="tx1"/>
                          </a:solidFill>
                          <a:latin typeface="Cambria Math" panose="02040503050406030204" pitchFamily="18" charset="0"/>
                        </a:rPr>
                        <m:t>=</m:t>
                      </m:r>
                      <m:func>
                        <m:funcPr>
                          <m:ctrlPr>
                            <a:rPr lang="en-US" sz="1200" b="0" i="1" smtClean="0">
                              <a:solidFill>
                                <a:schemeClr val="tx1"/>
                              </a:solidFill>
                              <a:latin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rPr>
                            <m:t>exp</m:t>
                          </m:r>
                        </m:fName>
                        <m:e>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−5⋅</m:t>
                              </m:r>
                              <m:r>
                                <a:rPr lang="en-US" sz="1200" b="0" i="1" smtClean="0">
                                  <a:solidFill>
                                    <a:schemeClr val="tx1"/>
                                  </a:solidFill>
                                  <a:latin typeface="Cambria Math" panose="02040503050406030204" pitchFamily="18" charset="0"/>
                                </a:rPr>
                                <m:t>𝜆</m:t>
                              </m:r>
                            </m:e>
                          </m:d>
                          <m:r>
                            <a:rPr lang="en-US" sz="1200" b="0" i="1" smtClean="0">
                              <a:solidFill>
                                <a:schemeClr val="tx1"/>
                              </a:solidFill>
                              <a:latin typeface="Cambria Math" panose="02040503050406030204" pitchFamily="18" charset="0"/>
                            </a:rPr>
                            <m:t>=</m:t>
                          </m:r>
                          <m:func>
                            <m:funcPr>
                              <m:ctrlPr>
                                <a:rPr lang="en-US" sz="1200" b="0" i="1" smtClean="0">
                                  <a:solidFill>
                                    <a:schemeClr val="tx1"/>
                                  </a:solidFill>
                                  <a:latin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rPr>
                                <m:t>exp</m:t>
                              </m:r>
                            </m:fName>
                            <m:e>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r>
                                        <a:rPr lang="en-US" sz="1200" b="0" i="1" smtClean="0">
                                          <a:solidFill>
                                            <a:schemeClr val="tx1"/>
                                          </a:solidFill>
                                          <a:latin typeface="Cambria Math" panose="02040503050406030204" pitchFamily="18" charset="0"/>
                                        </a:rPr>
                                        <m:t>20</m:t>
                                      </m:r>
                                    </m:den>
                                  </m:f>
                                </m:e>
                              </m:d>
                              <m:r>
                                <a:rPr lang="en-US" sz="1200" b="0" i="1" smtClean="0">
                                  <a:solidFill>
                                    <a:schemeClr val="tx1"/>
                                  </a:solidFill>
                                  <a:latin typeface="Cambria Math" panose="02040503050406030204" pitchFamily="18" charset="0"/>
                                </a:rPr>
                                <m:t>≈95.1%</m:t>
                              </m:r>
                            </m:e>
                          </m:func>
                        </m:e>
                      </m:func>
                    </m:oMath>
                  </m:oMathPara>
                </a14:m>
                <a:endParaRPr lang="de-DE" sz="1200" dirty="0">
                  <a:solidFill>
                    <a:schemeClr val="tx1"/>
                  </a:solidFill>
                </a:endParaRPr>
              </a:p>
              <a:p>
                <a:pPr marL="0" indent="0">
                  <a:buNone/>
                </a:pPr>
                <a:endParaRPr lang="de-DE" sz="1200" dirty="0">
                  <a:solidFill>
                    <a:schemeClr val="tx1"/>
                  </a:solidFill>
                </a:endParaRPr>
              </a:p>
              <a:p>
                <a:endParaRPr lang="en-DE" sz="1200" dirty="0"/>
              </a:p>
            </p:txBody>
          </p:sp>
        </mc:Choice>
        <mc:Fallback xmlns="">
          <p:sp>
            <p:nvSpPr>
              <p:cNvPr id="2" name="Text Placeholder 1">
                <a:extLst>
                  <a:ext uri="{FF2B5EF4-FFF2-40B4-BE49-F238E27FC236}">
                    <a16:creationId xmlns:a16="http://schemas.microsoft.com/office/drawing/2014/main" id="{F0ACF5F5-167E-2F58-2F90-5ED01895441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369"/>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308A65A5-F9D6-5C18-B86E-58F69957FAE1}"/>
              </a:ext>
            </a:extLst>
          </p:cNvPr>
          <p:cNvSpPr>
            <a:spLocks noGrp="1"/>
          </p:cNvSpPr>
          <p:nvPr>
            <p:ph type="title"/>
          </p:nvPr>
        </p:nvSpPr>
        <p:spPr/>
        <p:txBody>
          <a:bodyPr/>
          <a:lstStyle/>
          <a:p>
            <a:r>
              <a:rPr lang="en-DE" dirty="0"/>
              <a:t>Beispiel: Exponentialverteilung</a:t>
            </a:r>
          </a:p>
        </p:txBody>
      </p:sp>
      <p:pic>
        <p:nvPicPr>
          <p:cNvPr id="4" name="Picture 2" descr="undefined">
            <a:extLst>
              <a:ext uri="{FF2B5EF4-FFF2-40B4-BE49-F238E27FC236}">
                <a16:creationId xmlns:a16="http://schemas.microsoft.com/office/drawing/2014/main" id="{89C5673F-36AC-E1E6-0778-858D0C866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262977"/>
            <a:ext cx="1212960" cy="10595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esla Model 3">
            <a:extLst>
              <a:ext uri="{FF2B5EF4-FFF2-40B4-BE49-F238E27FC236}">
                <a16:creationId xmlns:a16="http://schemas.microsoft.com/office/drawing/2014/main" id="{6E9FAF20-63EE-DC04-7464-4908E80F7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4668" y="2715766"/>
            <a:ext cx="1612280" cy="90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098"/>
                                        </p:tgtEl>
                                        <p:attrNameLst>
                                          <p:attrName>style.visibility</p:attrName>
                                        </p:attrNameLst>
                                      </p:cBhvr>
                                      <p:to>
                                        <p:strVal val="visible"/>
                                      </p:to>
                                    </p:set>
                                    <p:animEffect transition="in" filter="dissolve">
                                      <p:cBhvr>
                                        <p:cTn id="28" dur="500"/>
                                        <p:tgtEl>
                                          <p:spTgt spid="409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dissolv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dissolve">
                                      <p:cBhvr>
                                        <p:cTn id="3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dissolve">
                                      <p:cBhvr>
                                        <p:cTn id="26" dur="500"/>
                                        <p:tgtEl>
                                          <p:spTgt spid="6">
                                            <p:txEl>
                                              <p:pRg st="4" end="4"/>
                                            </p:txEl>
                                          </p:spTgt>
                                        </p:tgtEl>
                                      </p:cBhvr>
                                    </p:animEffect>
                                  </p:childTnLst>
                                </p:cTn>
                              </p:par>
                            </p:childTnLst>
                          </p:cTn>
                        </p:par>
                        <p:par>
                          <p:cTn id="27" fill="hold">
                            <p:stCondLst>
                              <p:cond delay="1000"/>
                            </p:stCondLst>
                            <p:childTnLst>
                              <p:par>
                                <p:cTn id="28" presetID="9" presetClass="entr" presetSubtype="0" fill="hold" nodeType="after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1657872"/>
              </a:xfrm>
            </p:spPr>
            <p:txBody>
              <a:bodyPr/>
              <a:lstStyle/>
              <a:p>
                <a:r>
                  <a:rPr lang="de-DE" b="1" dirty="0">
                    <a:solidFill>
                      <a:schemeClr val="accent1"/>
                    </a:solidFill>
                  </a:rPr>
                  <a:t>Satz (Verteilung des Minimums)</a:t>
                </a:r>
                <a:r>
                  <a:rPr lang="de-DE" dirty="0"/>
                  <a:t>. Seien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reelle exponentialverteilte Zufallsvariablen mit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𝑖</m:t>
                            </m:r>
                          </m:sub>
                        </m:sSub>
                      </m:e>
                    </m:d>
                  </m:oMath>
                </a14:m>
                <a:r>
                  <a:rPr lang="de-DE" dirty="0"/>
                  <a:t>. Dann ist die Verteilung des Minimums von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oMath>
                </a14:m>
                <a:r>
                  <a:rPr lang="de-DE" dirty="0"/>
                  <a:t> auch exponentialverteilt mit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nary>
                      <m:naryPr>
                        <m:chr m:val="∑"/>
                        <m:limLoc m:val="subSup"/>
                        <m:ctrlPr>
                          <a:rPr lang="de-DE"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nary>
                  </m:oMath>
                </a14:m>
                <a:endParaRPr lang="de-DE"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𝑐</m:t>
                              </m:r>
                            </m:e>
                          </m:func>
                        </m:e>
                      </m:d>
                      <m:r>
                        <a:rPr lang="de-DE" b="0" i="1" smtClean="0">
                          <a:latin typeface="Cambria Math" panose="02040503050406030204" pitchFamily="18" charset="0"/>
                        </a:rPr>
                        <m:t>=</m:t>
                      </m:r>
                      <m:r>
                        <a:rPr lang="de-DE" i="1">
                          <a:latin typeface="Cambria Math" panose="02040503050406030204" pitchFamily="18" charset="0"/>
                        </a:rPr>
                        <m:t>ℰ</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nary>
                        </m:e>
                      </m:d>
                    </m:oMath>
                  </m:oMathPara>
                </a14:m>
                <a:endParaRPr lang="de-DE" dirty="0"/>
              </a:p>
              <a:p>
                <a:r>
                  <a:rPr lang="de-DE" b="1" dirty="0"/>
                  <a:t>Beweis</a:t>
                </a:r>
                <a:r>
                  <a:rPr lang="de-DE" dirty="0"/>
                  <a:t>: Wir betrachten das Gegenereignis</a:t>
                </a:r>
              </a:p>
              <a:p>
                <a:endParaRPr lang="de-DE" dirty="0"/>
              </a:p>
              <a:p>
                <a:endParaRPr lang="de-DE" dirty="0"/>
              </a:p>
              <a:p>
                <a:endParaRPr lang="de-DE" dirty="0"/>
              </a:p>
              <a:p>
                <a:endParaRPr lang="de-DE" dirty="0"/>
              </a:p>
              <a:p>
                <a:pPr marL="0" indent="0">
                  <a:buNone/>
                </a:pPr>
                <a:endParaRPr lang="de-DE" dirty="0"/>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1657872"/>
              </a:xfrm>
              <a:blipFill>
                <a:blip r:embed="rId2"/>
                <a:stretch>
                  <a:fillRect t="-758" b="-44697"/>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Eigenschaft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938167"/>
                <a:ext cx="6948772" cy="335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d>
                        <m:dPr>
                          <m:ctrlPr>
                            <a:rPr lang="en-US" sz="1400" i="1">
                              <a:latin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min</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sub>
                                  </m:sSub>
                                </m:e>
                              </m:d>
                              <m:r>
                                <a:rPr lang="en-US" sz="1400" b="0" i="1" smtClean="0">
                                  <a:latin typeface="Cambria Math" panose="02040503050406030204" pitchFamily="18" charset="0"/>
                                </a:rPr>
                                <m:t>&gt;</m:t>
                              </m:r>
                              <m:r>
                                <a:rPr lang="en-US" sz="1400" b="0" i="1" smtClean="0">
                                  <a:latin typeface="Cambria Math" panose="02040503050406030204" pitchFamily="18" charset="0"/>
                                </a:rPr>
                                <m:t>𝑐</m:t>
                              </m:r>
                            </m:e>
                          </m:func>
                        </m:e>
                      </m:d>
                      <m:r>
                        <a:rPr lang="en-US" sz="1400" b="0" i="1" smtClean="0">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&gt;</m:t>
                              </m:r>
                              <m:r>
                                <a:rPr lang="en-US" sz="1400" i="1">
                                  <a:latin typeface="Cambria Math" panose="02040503050406030204" pitchFamily="18" charset="0"/>
                                </a:rPr>
                                <m:t>𝑐</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en-US" sz="1400" i="1">
                                  <a:latin typeface="Cambria Math" panose="02040503050406030204" pitchFamily="18" charset="0"/>
                                </a:rPr>
                                <m:t>&gt;</m:t>
                              </m:r>
                              <m:r>
                                <a:rPr lang="en-US" sz="1400" i="1">
                                  <a:latin typeface="Cambria Math" panose="02040503050406030204" pitchFamily="18" charset="0"/>
                                </a:rPr>
                                <m:t>𝑐</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sub>
                              </m:sSub>
                              <m:r>
                                <a:rPr lang="en-US" sz="1400" i="1">
                                  <a:latin typeface="Cambria Math" panose="02040503050406030204" pitchFamily="18" charset="0"/>
                                </a:rPr>
                                <m:t>&gt;</m:t>
                              </m:r>
                              <m:r>
                                <a:rPr lang="en-US" sz="1400" i="1">
                                  <a:latin typeface="Cambria Math" panose="02040503050406030204" pitchFamily="18" charset="0"/>
                                </a:rPr>
                                <m:t>𝑐</m:t>
                              </m:r>
                            </m:e>
                          </m:d>
                        </m:e>
                      </m:d>
                    </m:oMath>
                  </m:oMathPara>
                </a14:m>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938167"/>
                <a:ext cx="6948772" cy="335476"/>
              </a:xfrm>
              <a:prstGeom prst="rect">
                <a:avLst/>
              </a:prstGeom>
              <a:blipFill>
                <a:blip r:embed="rId3"/>
                <a:stretch>
                  <a:fillRect/>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6372200" y="2465279"/>
            <a:ext cx="887931" cy="47288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BF8B39-AE59-CABC-4444-93563E1999AC}"/>
              </a:ext>
            </a:extLst>
          </p:cNvPr>
          <p:cNvSpPr txBox="1"/>
          <p:nvPr/>
        </p:nvSpPr>
        <p:spPr bwMode="gray">
          <a:xfrm>
            <a:off x="7260131" y="2298144"/>
            <a:ext cx="1663988"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Definition des Minimums</a:t>
            </a:r>
            <a:endParaRPr lang="de-DE" sz="1050" dirty="0">
              <a:solidFill>
                <a:srgbClr val="C00000"/>
              </a:solidFill>
            </a:endParaRPr>
          </a:p>
        </p:txBody>
      </p:sp>
      <p:sp>
        <p:nvSpPr>
          <p:cNvPr id="20" name="Rounded Rectangle 19">
            <a:extLst>
              <a:ext uri="{FF2B5EF4-FFF2-40B4-BE49-F238E27FC236}">
                <a16:creationId xmlns:a16="http://schemas.microsoft.com/office/drawing/2014/main" id="{6F88D473-D385-AAB0-79AE-7B26E5250E6B}"/>
              </a:ext>
            </a:extLst>
          </p:cNvPr>
          <p:cNvSpPr/>
          <p:nvPr/>
        </p:nvSpPr>
        <p:spPr bwMode="gray">
          <a:xfrm>
            <a:off x="4067944" y="3003869"/>
            <a:ext cx="2664296" cy="23050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9E49CC-F560-7FE6-3C51-5D10616CA64F}"/>
                  </a:ext>
                </a:extLst>
              </p:cNvPr>
              <p:cNvSpPr txBox="1"/>
              <p:nvPr/>
            </p:nvSpPr>
            <p:spPr bwMode="gray">
              <a:xfrm>
                <a:off x="2987824" y="3247008"/>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&gt;</m:t>
                              </m:r>
                              <m:r>
                                <a:rPr lang="en-US" sz="1400" b="0" i="1" smtClean="0">
                                  <a:latin typeface="Cambria Math" panose="02040503050406030204" pitchFamily="18" charset="0"/>
                                </a:rPr>
                                <m:t>𝑐</m:t>
                              </m:r>
                            </m:e>
                          </m:d>
                        </m:e>
                      </m:nary>
                    </m:oMath>
                  </m:oMathPara>
                </a14:m>
                <a:endParaRPr lang="de-DE" sz="1400" dirty="0"/>
              </a:p>
            </p:txBody>
          </p:sp>
        </mc:Choice>
        <mc:Fallback xmlns="">
          <p:sp>
            <p:nvSpPr>
              <p:cNvPr id="6" name="TextBox 5">
                <a:extLst>
                  <a:ext uri="{FF2B5EF4-FFF2-40B4-BE49-F238E27FC236}">
                    <a16:creationId xmlns:a16="http://schemas.microsoft.com/office/drawing/2014/main" id="{F49E49CC-F560-7FE6-3C51-5D10616CA64F}"/>
                  </a:ext>
                </a:extLst>
              </p:cNvPr>
              <p:cNvSpPr txBox="1">
                <a:spLocks noRot="1" noChangeAspect="1" noMove="1" noResize="1" noEditPoints="1" noAdjustHandles="1" noChangeArrowheads="1" noChangeShapeType="1" noTextEdit="1"/>
              </p:cNvSpPr>
              <p:nvPr/>
            </p:nvSpPr>
            <p:spPr bwMode="gray">
              <a:xfrm>
                <a:off x="2987824" y="3247008"/>
                <a:ext cx="2656100" cy="680507"/>
              </a:xfrm>
              <a:prstGeom prst="rect">
                <a:avLst/>
              </a:prstGeom>
              <a:blipFill>
                <a:blip r:embed="rId4"/>
                <a:stretch>
                  <a:fillRect t="-94545" b="-150909"/>
                </a:stretch>
              </a:blipFill>
            </p:spPr>
            <p:txBody>
              <a:bodyPr/>
              <a:lstStyle/>
              <a:p>
                <a:r>
                  <a:rPr lang="en-DE">
                    <a:noFill/>
                  </a:rPr>
                  <a:t> </a:t>
                </a:r>
              </a:p>
            </p:txBody>
          </p:sp>
        </mc:Fallback>
      </mc:AlternateContent>
      <p:cxnSp>
        <p:nvCxnSpPr>
          <p:cNvPr id="7" name="Straight Arrow Connector 6">
            <a:extLst>
              <a:ext uri="{FF2B5EF4-FFF2-40B4-BE49-F238E27FC236}">
                <a16:creationId xmlns:a16="http://schemas.microsoft.com/office/drawing/2014/main" id="{01C17B4A-1815-28BC-9168-414FFEC03C19}"/>
              </a:ext>
            </a:extLst>
          </p:cNvPr>
          <p:cNvCxnSpPr>
            <a:cxnSpLocks/>
          </p:cNvCxnSpPr>
          <p:nvPr/>
        </p:nvCxnSpPr>
        <p:spPr bwMode="gray">
          <a:xfrm flipH="1">
            <a:off x="5025641" y="3636192"/>
            <a:ext cx="100042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97D729-F57D-4AC0-15B3-FED91088B4D6}"/>
              </a:ext>
            </a:extLst>
          </p:cNvPr>
          <p:cNvSpPr txBox="1"/>
          <p:nvPr/>
        </p:nvSpPr>
        <p:spPr bwMode="gray">
          <a:xfrm>
            <a:off x="6087102" y="3469057"/>
            <a:ext cx="22293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Per Annahme der Unabhängigkeit</a:t>
            </a:r>
          </a:p>
        </p:txBody>
      </p:sp>
      <p:sp>
        <p:nvSpPr>
          <p:cNvPr id="9" name="Rounded Rectangle 8">
            <a:extLst>
              <a:ext uri="{FF2B5EF4-FFF2-40B4-BE49-F238E27FC236}">
                <a16:creationId xmlns:a16="http://schemas.microsoft.com/office/drawing/2014/main" id="{475846E1-9FE8-3284-6B5D-9FAD9F8C6EC6}"/>
              </a:ext>
            </a:extLst>
          </p:cNvPr>
          <p:cNvSpPr/>
          <p:nvPr/>
        </p:nvSpPr>
        <p:spPr bwMode="gray">
          <a:xfrm>
            <a:off x="3858201" y="3273643"/>
            <a:ext cx="1145847" cy="63002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296AA8-228D-66A6-E7EB-28C8C49D1E82}"/>
                  </a:ext>
                </a:extLst>
              </p:cNvPr>
              <p:cNvSpPr txBox="1"/>
              <p:nvPr/>
            </p:nvSpPr>
            <p:spPr bwMode="gray">
              <a:xfrm>
                <a:off x="3103074" y="3909490"/>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𝑥</m:t>
                                  </m:r>
                                </m:e>
                              </m:d>
                            </m:e>
                          </m:func>
                        </m:e>
                      </m:nary>
                    </m:oMath>
                  </m:oMathPara>
                </a14:m>
                <a:endParaRPr lang="de-DE" sz="1400" dirty="0"/>
              </a:p>
            </p:txBody>
          </p:sp>
        </mc:Choice>
        <mc:Fallback xmlns="">
          <p:sp>
            <p:nvSpPr>
              <p:cNvPr id="11" name="TextBox 10">
                <a:extLst>
                  <a:ext uri="{FF2B5EF4-FFF2-40B4-BE49-F238E27FC236}">
                    <a16:creationId xmlns:a16="http://schemas.microsoft.com/office/drawing/2014/main" id="{FC296AA8-228D-66A6-E7EB-28C8C49D1E82}"/>
                  </a:ext>
                </a:extLst>
              </p:cNvPr>
              <p:cNvSpPr txBox="1">
                <a:spLocks noRot="1" noChangeAspect="1" noMove="1" noResize="1" noEditPoints="1" noAdjustHandles="1" noChangeArrowheads="1" noChangeShapeType="1" noTextEdit="1"/>
              </p:cNvSpPr>
              <p:nvPr/>
            </p:nvSpPr>
            <p:spPr bwMode="gray">
              <a:xfrm>
                <a:off x="3103074" y="3909490"/>
                <a:ext cx="2656100" cy="680507"/>
              </a:xfrm>
              <a:prstGeom prst="rect">
                <a:avLst/>
              </a:prstGeom>
              <a:blipFill>
                <a:blip r:embed="rId5"/>
                <a:stretch>
                  <a:fillRect t="-94545" b="-15090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8EAFE4-F5E1-DAF5-7709-E5D21B68DEDF}"/>
                  </a:ext>
                </a:extLst>
              </p:cNvPr>
              <p:cNvSpPr txBox="1"/>
              <p:nvPr/>
            </p:nvSpPr>
            <p:spPr bwMode="gray">
              <a:xfrm>
                <a:off x="3140036" y="4443958"/>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𝜆</m:t>
                                      </m:r>
                                    </m:e>
                                    <m:sub>
                                      <m:r>
                                        <a:rPr lang="en-US" sz="1400" i="1">
                                          <a:latin typeface="Cambria Math" panose="02040503050406030204" pitchFamily="18" charset="0"/>
                                        </a:rPr>
                                        <m:t>𝑖</m:t>
                                      </m:r>
                                    </m:sub>
                                  </m:sSub>
                                </m:e>
                              </m:nary>
                            </m:e>
                          </m:d>
                        </m:e>
                      </m:func>
                    </m:oMath>
                  </m:oMathPara>
                </a14:m>
                <a:endParaRPr lang="de-DE" sz="1400" dirty="0"/>
              </a:p>
            </p:txBody>
          </p:sp>
        </mc:Choice>
        <mc:Fallback xmlns="">
          <p:sp>
            <p:nvSpPr>
              <p:cNvPr id="12" name="TextBox 11">
                <a:extLst>
                  <a:ext uri="{FF2B5EF4-FFF2-40B4-BE49-F238E27FC236}">
                    <a16:creationId xmlns:a16="http://schemas.microsoft.com/office/drawing/2014/main" id="{7F8EAFE4-F5E1-DAF5-7709-E5D21B68DEDF}"/>
                  </a:ext>
                </a:extLst>
              </p:cNvPr>
              <p:cNvSpPr txBox="1">
                <a:spLocks noRot="1" noChangeAspect="1" noMove="1" noResize="1" noEditPoints="1" noAdjustHandles="1" noChangeArrowheads="1" noChangeShapeType="1" noTextEdit="1"/>
              </p:cNvSpPr>
              <p:nvPr/>
            </p:nvSpPr>
            <p:spPr bwMode="gray">
              <a:xfrm>
                <a:off x="3140036" y="4443958"/>
                <a:ext cx="2656100" cy="680507"/>
              </a:xfrm>
              <a:prstGeom prst="rect">
                <a:avLst/>
              </a:prstGeom>
              <a:blipFill>
                <a:blip r:embed="rId6"/>
                <a:stretch>
                  <a:fillRect t="-94545" b="-150909"/>
                </a:stretch>
              </a:blipFill>
            </p:spPr>
            <p:txBody>
              <a:bodyPr/>
              <a:lstStyle/>
              <a:p>
                <a:r>
                  <a:rPr lang="en-DE">
                    <a:noFill/>
                  </a:rPr>
                  <a:t> </a:t>
                </a:r>
              </a:p>
            </p:txBody>
          </p:sp>
        </mc:Fallback>
      </mc:AlternateContent>
      <p:cxnSp>
        <p:nvCxnSpPr>
          <p:cNvPr id="13" name="Straight Arrow Connector 12">
            <a:extLst>
              <a:ext uri="{FF2B5EF4-FFF2-40B4-BE49-F238E27FC236}">
                <a16:creationId xmlns:a16="http://schemas.microsoft.com/office/drawing/2014/main" id="{49054DB0-CA2B-89DD-5869-56A314F17A0D}"/>
              </a:ext>
            </a:extLst>
          </p:cNvPr>
          <p:cNvCxnSpPr>
            <a:cxnSpLocks/>
          </p:cNvCxnSpPr>
          <p:nvPr/>
        </p:nvCxnSpPr>
        <p:spPr bwMode="gray">
          <a:xfrm flipH="1">
            <a:off x="5270062" y="4421451"/>
            <a:ext cx="914962" cy="33427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9DE560-8D2A-7924-A4BC-4F55D1C7D651}"/>
              </a:ext>
            </a:extLst>
          </p:cNvPr>
          <p:cNvSpPr txBox="1"/>
          <p:nvPr/>
        </p:nvSpPr>
        <p:spPr bwMode="gray">
          <a:xfrm>
            <a:off x="5953180" y="4028447"/>
            <a:ext cx="1931188"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1-Verteilungsfunktion </a:t>
            </a:r>
            <a:br>
              <a:rPr lang="de-DE" sz="1050" dirty="0">
                <a:solidFill>
                  <a:srgbClr val="C00000"/>
                </a:solidFill>
              </a:rPr>
            </a:br>
            <a:r>
              <a:rPr lang="de-DE" sz="1050" dirty="0">
                <a:solidFill>
                  <a:srgbClr val="C00000"/>
                </a:solidFill>
              </a:rPr>
              <a:t>einer Exponentialverteilung</a:t>
            </a:r>
          </a:p>
        </p:txBody>
      </p:sp>
      <p:sp>
        <p:nvSpPr>
          <p:cNvPr id="15" name="Rounded Rectangle 14">
            <a:extLst>
              <a:ext uri="{FF2B5EF4-FFF2-40B4-BE49-F238E27FC236}">
                <a16:creationId xmlns:a16="http://schemas.microsoft.com/office/drawing/2014/main" id="{2C5D7470-3598-6DBA-054B-159EB09E48FE}"/>
              </a:ext>
            </a:extLst>
          </p:cNvPr>
          <p:cNvSpPr/>
          <p:nvPr/>
        </p:nvSpPr>
        <p:spPr bwMode="gray">
          <a:xfrm>
            <a:off x="3866864" y="4461983"/>
            <a:ext cx="1368152" cy="63002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24162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par>
                                <p:cTn id="45" presetID="22" presetClass="entr" presetSubtype="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righ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dissolve">
                                      <p:cBhvr>
                                        <p:cTn id="62" dur="500"/>
                                        <p:tgtEl>
                                          <p:spTgt spid="1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dissolve">
                                      <p:cBhvr>
                                        <p:cTn id="65" dur="500"/>
                                        <p:tgtEl>
                                          <p:spTgt spid="14"/>
                                        </p:tgtEl>
                                      </p:cBhvr>
                                    </p:animEffect>
                                  </p:childTnLst>
                                </p:cTn>
                              </p:par>
                              <p:par>
                                <p:cTn id="66" presetID="22" presetClass="entr" presetSubtype="1"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up)">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animBg="1"/>
      <p:bldP spid="6" grpId="0"/>
      <p:bldP spid="8" grpId="0"/>
      <p:bldP spid="9" grpId="0" animBg="1"/>
      <p:bldP spid="11" grpId="0"/>
      <p:bldP spid="12" grpId="0"/>
      <p:bldP spid="14"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dirty="0"/>
                  <a:t>Exponentialverteilung</a:t>
                </a:r>
              </a:p>
              <a:p>
                <a:r>
                  <a:rPr lang="de-DE" b="1"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a:solidFill>
                      <a:schemeClr val="accent5"/>
                    </a:solidFill>
                  </a:rPr>
                  <a:t>-Verteilung</a:t>
                </a:r>
                <a:endParaRPr lang="de-DE" dirty="0">
                  <a:solidFill>
                    <a:schemeClr val="accent5"/>
                  </a:solidFill>
                </a:endParaRP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5535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2C6FAB3-1579-5A0E-94F2-08531893D440}"/>
                  </a:ext>
                </a:extLst>
              </p:cNvPr>
              <p:cNvSpPr>
                <a:spLocks noGrp="1"/>
              </p:cNvSpPr>
              <p:nvPr>
                <p:ph type="body" sz="quarter" idx="13"/>
              </p:nvPr>
            </p:nvSpPr>
            <p:spPr/>
            <p:txBody>
              <a:bodyPr/>
              <a:lstStyle/>
              <a:p>
                <a:r>
                  <a:rPr lang="de-DE" dirty="0"/>
                  <a:t>Die Exponentialverteilung ist durch ihre </a:t>
                </a:r>
                <a:r>
                  <a:rPr lang="de-DE" dirty="0" err="1"/>
                  <a:t>Einparametrigkeit</a:t>
                </a:r>
                <a:r>
                  <a:rPr lang="de-DE" dirty="0"/>
                  <a:t> nur wenig flexibel. Eine Verallgemeinerung mit zwei Parametern stellt die Gammaverteilung dar.</a:t>
                </a:r>
              </a:p>
              <a:p>
                <a:r>
                  <a:rPr lang="de-DE" b="1" dirty="0">
                    <a:solidFill>
                      <a:schemeClr val="accent1"/>
                    </a:solidFill>
                  </a:rPr>
                  <a:t>Definition (Gammaverteilung)</a:t>
                </a:r>
                <a:r>
                  <a:rPr lang="de-DE" dirty="0"/>
                  <a:t>. Für zwei Parameter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m:t>
                    </m:r>
                    <m:r>
                      <a:rPr lang="en-US"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bezeichnen wir die Wahrscheinlichkeitsverteilung </a:t>
                </a:r>
                <a14:m>
                  <m:oMath xmlns:m="http://schemas.openxmlformats.org/officeDocument/2006/math">
                    <m:r>
                      <m:rPr>
                        <m:sty m:val="p"/>
                      </m:rPr>
                      <a:rPr lang="en-US">
                        <a:latin typeface="Cambria Math" panose="02040503050406030204" pitchFamily="18" charset="0"/>
                      </a:rPr>
                      <m:t>Gam</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𝜆</m:t>
                        </m:r>
                      </m:e>
                    </m:d>
                  </m:oMath>
                </a14:m>
                <a:r>
                  <a:rPr lang="de-DE" dirty="0"/>
                  <a:t> auf dem Ereignisraum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e>
                    </m:d>
                  </m:oMath>
                </a14:m>
                <a:r>
                  <a:rPr lang="de-DE" dirty="0"/>
                  <a:t> als Gammaverteilung, falls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Gam</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𝜆</m:t>
                          </m:r>
                        </m:e>
                      </m:d>
                      <m:r>
                        <a:rPr lang="de-DE"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den>
                      </m:f>
                      <m:r>
                        <a:rPr lang="en-US" b="0" i="1" smtClean="0">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r>
                            <a:rPr lang="en-US" b="0" i="1" smtClean="0">
                              <a:latin typeface="Cambria Math" panose="02040503050406030204" pitchFamily="18" charset="0"/>
                            </a:rPr>
                            <m:t>𝜆</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𝑥</m:t>
                                  </m:r>
                                </m:e>
                              </m:d>
                            </m:e>
                          </m:func>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𝑥</m:t>
                                  </m:r>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e>
                              </m:d>
                            </m:sub>
                          </m:sSub>
                          <m:d>
                            <m:dPr>
                              <m:ctrlPr>
                                <a:rPr lang="de-DE" i="1">
                                  <a:latin typeface="Cambria Math" panose="02040503050406030204" pitchFamily="18" charset="0"/>
                                </a:rPr>
                              </m:ctrlPr>
                            </m:dPr>
                            <m:e>
                              <m:r>
                                <a:rPr lang="de-DE" i="1">
                                  <a:latin typeface="Cambria Math" panose="02040503050406030204" pitchFamily="18" charset="0"/>
                                </a:rPr>
                                <m:t>𝑥</m:t>
                              </m:r>
                            </m:e>
                          </m:d>
                          <m:r>
                            <a:rPr lang="en-US" i="1">
                              <a:latin typeface="Cambria Math" panose="02040503050406030204" pitchFamily="18" charset="0"/>
                            </a:rPr>
                            <m:t> </m:t>
                          </m:r>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pPr marL="268287" lvl="1" indent="0">
                  <a:buNone/>
                </a:pPr>
                <a:r>
                  <a:rPr lang="de-DE" dirty="0"/>
                  <a:t>wobei </a:t>
                </a:r>
                <a14:m>
                  <m:oMath xmlns:m="http://schemas.openxmlformats.org/officeDocument/2006/math">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de-DE" dirty="0"/>
                  <a:t> die Eulersche Gammafunktion ist, welche die Fakultät erweitert.</a:t>
                </a:r>
              </a:p>
              <a:p>
                <a:r>
                  <a:rPr lang="de-DE" b="1" dirty="0">
                    <a:solidFill>
                      <a:schemeClr val="accent2"/>
                    </a:solidFill>
                  </a:rPr>
                  <a:t>Bemerkungen (Gammaverteilung)</a:t>
                </a:r>
              </a:p>
              <a:p>
                <a:pPr lvl="1"/>
                <a:r>
                  <a:rPr lang="de-DE" sz="1200" dirty="0"/>
                  <a:t>Die Gammaverteilung </a:t>
                </a:r>
                <a14:m>
                  <m:oMath xmlns:m="http://schemas.openxmlformats.org/officeDocument/2006/math">
                    <m:r>
                      <m:rPr>
                        <m:sty m:val="p"/>
                      </m:rPr>
                      <a:rPr lang="en-US" sz="1200">
                        <a:latin typeface="Cambria Math" panose="02040503050406030204" pitchFamily="18" charset="0"/>
                      </a:rPr>
                      <m:t>Gam</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i="1">
                            <a:latin typeface="Cambria Math" panose="02040503050406030204" pitchFamily="18" charset="0"/>
                          </a:rPr>
                          <m:t>𝜆</m:t>
                        </m:r>
                      </m:e>
                    </m:d>
                  </m:oMath>
                </a14:m>
                <a:r>
                  <a:rPr lang="de-DE" sz="1200" dirty="0"/>
                  <a:t> entspricht der Exponentialverteilung </a:t>
                </a:r>
                <a14:m>
                  <m:oMath xmlns:m="http://schemas.openxmlformats.org/officeDocument/2006/math">
                    <m:r>
                      <a:rPr lang="de-DE" sz="1200" i="1">
                        <a:latin typeface="Cambria Math" panose="02040503050406030204" pitchFamily="18" charset="0"/>
                      </a:rPr>
                      <m:t>ℰ</m:t>
                    </m:r>
                    <m:d>
                      <m:dPr>
                        <m:ctrlPr>
                          <a:rPr lang="en-US" sz="1200" i="1">
                            <a:latin typeface="Cambria Math" panose="02040503050406030204" pitchFamily="18" charset="0"/>
                          </a:rPr>
                        </m:ctrlPr>
                      </m:dPr>
                      <m:e>
                        <m:r>
                          <a:rPr lang="en-US" sz="1200" i="1">
                            <a:latin typeface="Cambria Math" panose="02040503050406030204" pitchFamily="18" charset="0"/>
                          </a:rPr>
                          <m:t>𝜆</m:t>
                        </m:r>
                      </m:e>
                    </m:d>
                  </m:oMath>
                </a14:m>
                <a:r>
                  <a:rPr lang="de-DE" sz="1200" dirty="0"/>
                  <a:t>.</a:t>
                </a:r>
              </a:p>
              <a:p>
                <a:pPr lvl="1"/>
                <a14:m>
                  <m:oMath xmlns:m="http://schemas.openxmlformats.org/officeDocument/2006/math">
                    <m:r>
                      <a:rPr lang="de-DE" sz="1200" b="0" i="1" smtClean="0">
                        <a:latin typeface="Cambria Math" panose="02040503050406030204" pitchFamily="18" charset="0"/>
                      </a:rPr>
                      <m:t>𝛼</m:t>
                    </m:r>
                  </m:oMath>
                </a14:m>
                <a:r>
                  <a:rPr lang="de-DE" sz="1200" dirty="0"/>
                  <a:t> ist ein Formparameter. Für </a:t>
                </a:r>
                <a14:m>
                  <m:oMath xmlns:m="http://schemas.openxmlformats.org/officeDocument/2006/math">
                    <m:r>
                      <a:rPr lang="de-DE" sz="1200" b="0" i="1" smtClean="0">
                        <a:latin typeface="Cambria Math" panose="02040503050406030204" pitchFamily="18" charset="0"/>
                      </a:rPr>
                      <m:t>𝛼</m:t>
                    </m:r>
                    <m:r>
                      <a:rPr lang="de-DE" sz="1200" i="1">
                        <a:latin typeface="Cambria Math" panose="02040503050406030204" pitchFamily="18" charset="0"/>
                      </a:rPr>
                      <m:t>&gt;1</m:t>
                    </m:r>
                  </m:oMath>
                </a14:m>
                <a:r>
                  <a:rPr lang="de-DE" sz="1200" dirty="0"/>
                  <a:t> nimmt die Dichte eine deutlich andere Form an als für </a:t>
                </a:r>
                <a14:m>
                  <m:oMath xmlns:m="http://schemas.openxmlformats.org/officeDocument/2006/math">
                    <m:r>
                      <a:rPr lang="de-DE" sz="1200" b="0" i="1" smtClean="0">
                        <a:latin typeface="Cambria Math" panose="02040503050406030204" pitchFamily="18" charset="0"/>
                      </a:rPr>
                      <m:t>𝛼</m:t>
                    </m:r>
                    <m:r>
                      <a:rPr lang="de-DE" sz="1200" i="1">
                        <a:latin typeface="Cambria Math" panose="02040503050406030204" pitchFamily="18" charset="0"/>
                      </a:rPr>
                      <m:t>≤1</m:t>
                    </m:r>
                  </m:oMath>
                </a14:m>
                <a:r>
                  <a:rPr lang="de-DE" sz="1200" dirty="0"/>
                  <a:t> (ähnlich wie bei der </a:t>
                </a:r>
                <a:r>
                  <a:rPr lang="de-DE" sz="1200" dirty="0" err="1"/>
                  <a:t>Poissonverteilung</a:t>
                </a:r>
                <a:r>
                  <a:rPr lang="de-DE" sz="1200" dirty="0"/>
                  <a:t>).</a:t>
                </a:r>
              </a:p>
              <a:p>
                <a:pPr lvl="1"/>
                <a14:m>
                  <m:oMath xmlns:m="http://schemas.openxmlformats.org/officeDocument/2006/math">
                    <m:r>
                      <a:rPr lang="en-US" sz="1200" b="0" i="1" smtClean="0">
                        <a:latin typeface="Cambria Math" panose="02040503050406030204" pitchFamily="18" charset="0"/>
                      </a:rPr>
                      <m:t>𝜆</m:t>
                    </m:r>
                  </m:oMath>
                </a14:m>
                <a:r>
                  <a:rPr lang="de-DE" sz="1200" dirty="0"/>
                  <a:t> ist ein Skalenparameter, welcher steuert, wie stark die Ergebnisse von </a:t>
                </a:r>
                <a14:m>
                  <m:oMath xmlns:m="http://schemas.openxmlformats.org/officeDocument/2006/math">
                    <m:r>
                      <a:rPr lang="de-DE" sz="1200" b="0" i="1" smtClean="0">
                        <a:latin typeface="Cambria Math" panose="02040503050406030204" pitchFamily="18" charset="0"/>
                      </a:rPr>
                      <m:t>0</m:t>
                    </m:r>
                  </m:oMath>
                </a14:m>
                <a:r>
                  <a:rPr lang="de-DE" sz="1200" dirty="0"/>
                  <a:t> abweichen (ähnlich wie bei der Exponentialverteilung).</a:t>
                </a:r>
              </a:p>
            </p:txBody>
          </p:sp>
        </mc:Choice>
        <mc:Fallback xmlns="">
          <p:sp>
            <p:nvSpPr>
              <p:cNvPr id="2" name="Text Placeholder 1">
                <a:extLst>
                  <a:ext uri="{FF2B5EF4-FFF2-40B4-BE49-F238E27FC236}">
                    <a16:creationId xmlns:a16="http://schemas.microsoft.com/office/drawing/2014/main" id="{62C6FAB3-1579-5A0E-94F2-08531893D44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2229A5FA-06AC-3406-C3B7-E6256E667302}"/>
              </a:ext>
            </a:extLst>
          </p:cNvPr>
          <p:cNvSpPr>
            <a:spLocks noGrp="1"/>
          </p:cNvSpPr>
          <p:nvPr>
            <p:ph type="title"/>
          </p:nvPr>
        </p:nvSpPr>
        <p:spPr/>
        <p:txBody>
          <a:bodyPr/>
          <a:lstStyle/>
          <a:p>
            <a:r>
              <a:rPr lang="de-DE" dirty="0"/>
              <a:t>Gammaverteilung</a:t>
            </a:r>
            <a:endParaRPr lang="en-DE" dirty="0"/>
          </a:p>
        </p:txBody>
      </p:sp>
      <p:grpSp>
        <p:nvGrpSpPr>
          <p:cNvPr id="176" name="Group 175">
            <a:extLst>
              <a:ext uri="{FF2B5EF4-FFF2-40B4-BE49-F238E27FC236}">
                <a16:creationId xmlns:a16="http://schemas.microsoft.com/office/drawing/2014/main" id="{E3F44D33-4B56-EDFA-FD63-47CA97066389}"/>
              </a:ext>
            </a:extLst>
          </p:cNvPr>
          <p:cNvGrpSpPr/>
          <p:nvPr/>
        </p:nvGrpSpPr>
        <p:grpSpPr>
          <a:xfrm>
            <a:off x="7380312" y="1707654"/>
            <a:ext cx="1564248" cy="1042832"/>
            <a:chOff x="7380312" y="1707654"/>
            <a:chExt cx="1564248" cy="1042832"/>
          </a:xfrm>
        </p:grpSpPr>
        <p:sp>
          <p:nvSpPr>
            <p:cNvPr id="136" name="Freeform 135">
              <a:extLst>
                <a:ext uri="{FF2B5EF4-FFF2-40B4-BE49-F238E27FC236}">
                  <a16:creationId xmlns:a16="http://schemas.microsoft.com/office/drawing/2014/main" id="{7E25C68E-BC65-ECE5-04EE-B8268F061A0A}"/>
                </a:ext>
              </a:extLst>
            </p:cNvPr>
            <p:cNvSpPr/>
            <p:nvPr/>
          </p:nvSpPr>
          <p:spPr>
            <a:xfrm>
              <a:off x="7380312" y="1707654"/>
              <a:ext cx="1564248" cy="1042832"/>
            </a:xfrm>
            <a:custGeom>
              <a:avLst/>
              <a:gdLst>
                <a:gd name="connsiteX0" fmla="*/ 0 w 1564248"/>
                <a:gd name="connsiteY0" fmla="*/ 1042832 h 1042832"/>
                <a:gd name="connsiteX1" fmla="*/ 1564248 w 1564248"/>
                <a:gd name="connsiteY1" fmla="*/ 1042832 h 1042832"/>
                <a:gd name="connsiteX2" fmla="*/ 1564248 w 1564248"/>
                <a:gd name="connsiteY2" fmla="*/ 0 h 1042832"/>
                <a:gd name="connsiteX3" fmla="*/ 0 w 1564248"/>
                <a:gd name="connsiteY3" fmla="*/ 0 h 1042832"/>
              </a:gdLst>
              <a:ahLst/>
              <a:cxnLst>
                <a:cxn ang="0">
                  <a:pos x="connsiteX0" y="connsiteY0"/>
                </a:cxn>
                <a:cxn ang="0">
                  <a:pos x="connsiteX1" y="connsiteY1"/>
                </a:cxn>
                <a:cxn ang="0">
                  <a:pos x="connsiteX2" y="connsiteY2"/>
                </a:cxn>
                <a:cxn ang="0">
                  <a:pos x="connsiteX3" y="connsiteY3"/>
                </a:cxn>
              </a:cxnLst>
              <a:rect l="l" t="t" r="r" b="b"/>
              <a:pathLst>
                <a:path w="1564248" h="1042832">
                  <a:moveTo>
                    <a:pt x="0" y="1042832"/>
                  </a:moveTo>
                  <a:lnTo>
                    <a:pt x="1564248" y="1042832"/>
                  </a:lnTo>
                  <a:lnTo>
                    <a:pt x="1564248" y="0"/>
                  </a:lnTo>
                  <a:lnTo>
                    <a:pt x="0" y="0"/>
                  </a:lnTo>
                  <a:close/>
                </a:path>
              </a:pathLst>
            </a:custGeom>
            <a:solidFill>
              <a:srgbClr val="FFFFFF"/>
            </a:solidFill>
            <a:ln w="651" cap="flat">
              <a:noFill/>
              <a:prstDash val="solid"/>
              <a:miter/>
            </a:ln>
          </p:spPr>
          <p:txBody>
            <a:bodyPr rtlCol="0" anchor="ctr"/>
            <a:lstStyle/>
            <a:p>
              <a:endParaRPr lang="en-DE"/>
            </a:p>
          </p:txBody>
        </p:sp>
        <p:sp>
          <p:nvSpPr>
            <p:cNvPr id="137" name="Freeform 136">
              <a:extLst>
                <a:ext uri="{FF2B5EF4-FFF2-40B4-BE49-F238E27FC236}">
                  <a16:creationId xmlns:a16="http://schemas.microsoft.com/office/drawing/2014/main" id="{48914696-CDAD-7DF5-E487-4D8A3C690CC8}"/>
                </a:ext>
              </a:extLst>
            </p:cNvPr>
            <p:cNvSpPr/>
            <p:nvPr/>
          </p:nvSpPr>
          <p:spPr>
            <a:xfrm>
              <a:off x="7521051" y="1738446"/>
              <a:ext cx="1392719" cy="865821"/>
            </a:xfrm>
            <a:custGeom>
              <a:avLst/>
              <a:gdLst>
                <a:gd name="connsiteX0" fmla="*/ 0 w 1392719"/>
                <a:gd name="connsiteY0" fmla="*/ 865822 h 865821"/>
                <a:gd name="connsiteX1" fmla="*/ 1392719 w 1392719"/>
                <a:gd name="connsiteY1" fmla="*/ 865822 h 865821"/>
                <a:gd name="connsiteX2" fmla="*/ 1392719 w 1392719"/>
                <a:gd name="connsiteY2" fmla="*/ 0 h 865821"/>
                <a:gd name="connsiteX3" fmla="*/ 0 w 1392719"/>
                <a:gd name="connsiteY3" fmla="*/ 0 h 865821"/>
              </a:gdLst>
              <a:ahLst/>
              <a:cxnLst>
                <a:cxn ang="0">
                  <a:pos x="connsiteX0" y="connsiteY0"/>
                </a:cxn>
                <a:cxn ang="0">
                  <a:pos x="connsiteX1" y="connsiteY1"/>
                </a:cxn>
                <a:cxn ang="0">
                  <a:pos x="connsiteX2" y="connsiteY2"/>
                </a:cxn>
                <a:cxn ang="0">
                  <a:pos x="connsiteX3" y="connsiteY3"/>
                </a:cxn>
              </a:cxnLst>
              <a:rect l="l" t="t" r="r" b="b"/>
              <a:pathLst>
                <a:path w="1392719" h="865821">
                  <a:moveTo>
                    <a:pt x="0" y="865822"/>
                  </a:moveTo>
                  <a:lnTo>
                    <a:pt x="1392719" y="865822"/>
                  </a:lnTo>
                  <a:lnTo>
                    <a:pt x="1392719" y="0"/>
                  </a:lnTo>
                  <a:lnTo>
                    <a:pt x="0" y="0"/>
                  </a:lnTo>
                  <a:close/>
                </a:path>
              </a:pathLst>
            </a:custGeom>
            <a:solidFill>
              <a:srgbClr val="FFFFFF"/>
            </a:solidFill>
            <a:ln w="651"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D045F2EB-F191-33C8-FB66-8CBEE16C53D4}"/>
                </a:ext>
              </a:extLst>
            </p:cNvPr>
            <p:cNvSpPr/>
            <p:nvPr/>
          </p:nvSpPr>
          <p:spPr>
            <a:xfrm>
              <a:off x="7521051"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39" name="Freeform 138">
              <a:extLst>
                <a:ext uri="{FF2B5EF4-FFF2-40B4-BE49-F238E27FC236}">
                  <a16:creationId xmlns:a16="http://schemas.microsoft.com/office/drawing/2014/main" id="{463E8731-F2B9-4F0B-CA3A-1F9C50683FE8}"/>
                </a:ext>
              </a:extLst>
            </p:cNvPr>
            <p:cNvSpPr/>
            <p:nvPr/>
          </p:nvSpPr>
          <p:spPr>
            <a:xfrm>
              <a:off x="7860738"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0" name="Freeform 139">
              <a:extLst>
                <a:ext uri="{FF2B5EF4-FFF2-40B4-BE49-F238E27FC236}">
                  <a16:creationId xmlns:a16="http://schemas.microsoft.com/office/drawing/2014/main" id="{494B1CE9-D84F-AAB6-6A89-554E462E4436}"/>
                </a:ext>
              </a:extLst>
            </p:cNvPr>
            <p:cNvSpPr/>
            <p:nvPr/>
          </p:nvSpPr>
          <p:spPr>
            <a:xfrm>
              <a:off x="8200427"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1" name="Freeform 140">
              <a:extLst>
                <a:ext uri="{FF2B5EF4-FFF2-40B4-BE49-F238E27FC236}">
                  <a16:creationId xmlns:a16="http://schemas.microsoft.com/office/drawing/2014/main" id="{0F174D1E-6F34-69DF-E1C8-55D9BB2740ED}"/>
                </a:ext>
              </a:extLst>
            </p:cNvPr>
            <p:cNvSpPr/>
            <p:nvPr/>
          </p:nvSpPr>
          <p:spPr>
            <a:xfrm>
              <a:off x="8540110"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2" name="Freeform 141">
              <a:extLst>
                <a:ext uri="{FF2B5EF4-FFF2-40B4-BE49-F238E27FC236}">
                  <a16:creationId xmlns:a16="http://schemas.microsoft.com/office/drawing/2014/main" id="{28008B4A-1086-4FC4-B5A0-90D765421F2E}"/>
                </a:ext>
              </a:extLst>
            </p:cNvPr>
            <p:cNvSpPr/>
            <p:nvPr/>
          </p:nvSpPr>
          <p:spPr>
            <a:xfrm>
              <a:off x="8879800"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2D7C76AF-A8EB-8DE5-7EFF-8AD5D87495F7}"/>
                </a:ext>
              </a:extLst>
            </p:cNvPr>
            <p:cNvSpPr/>
            <p:nvPr/>
          </p:nvSpPr>
          <p:spPr>
            <a:xfrm>
              <a:off x="7521051" y="260426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2604" cap="rnd">
              <a:solidFill>
                <a:srgbClr val="000000"/>
              </a:solidFill>
              <a:prstDash val="solid"/>
              <a:round/>
            </a:ln>
          </p:spPr>
          <p:txBody>
            <a:bodyPr rtlCol="0" anchor="ctr"/>
            <a:lstStyle/>
            <a:p>
              <a:endParaRPr lang="en-DE"/>
            </a:p>
          </p:txBody>
        </p:sp>
        <p:sp>
          <p:nvSpPr>
            <p:cNvPr id="144" name="Freeform 143">
              <a:extLst>
                <a:ext uri="{FF2B5EF4-FFF2-40B4-BE49-F238E27FC236}">
                  <a16:creationId xmlns:a16="http://schemas.microsoft.com/office/drawing/2014/main" id="{F2B76AA6-5B7E-2CDD-E0DF-3B1A37310B4B}"/>
                </a:ext>
              </a:extLst>
            </p:cNvPr>
            <p:cNvSpPr/>
            <p:nvPr/>
          </p:nvSpPr>
          <p:spPr>
            <a:xfrm>
              <a:off x="7521051"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6E03B978-6A3E-2347-673D-8D0F891D17D5}"/>
                </a:ext>
              </a:extLst>
            </p:cNvPr>
            <p:cNvSpPr/>
            <p:nvPr/>
          </p:nvSpPr>
          <p:spPr>
            <a:xfrm>
              <a:off x="7860738"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6" name="Freeform 145">
              <a:extLst>
                <a:ext uri="{FF2B5EF4-FFF2-40B4-BE49-F238E27FC236}">
                  <a16:creationId xmlns:a16="http://schemas.microsoft.com/office/drawing/2014/main" id="{6B1D9FE5-746D-E02F-951B-6EBE0E258D15}"/>
                </a:ext>
              </a:extLst>
            </p:cNvPr>
            <p:cNvSpPr/>
            <p:nvPr/>
          </p:nvSpPr>
          <p:spPr>
            <a:xfrm>
              <a:off x="8200427"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AE435021-3BBE-E4C2-FB5E-BA834BBD836E}"/>
                </a:ext>
              </a:extLst>
            </p:cNvPr>
            <p:cNvSpPr/>
            <p:nvPr/>
          </p:nvSpPr>
          <p:spPr>
            <a:xfrm>
              <a:off x="8540110"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8" name="Freeform 147">
              <a:extLst>
                <a:ext uri="{FF2B5EF4-FFF2-40B4-BE49-F238E27FC236}">
                  <a16:creationId xmlns:a16="http://schemas.microsoft.com/office/drawing/2014/main" id="{E033F984-E15D-FDB1-3609-2DF8778C19FE}"/>
                </a:ext>
              </a:extLst>
            </p:cNvPr>
            <p:cNvSpPr/>
            <p:nvPr/>
          </p:nvSpPr>
          <p:spPr>
            <a:xfrm>
              <a:off x="8879800"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315D3673-9444-70FD-ACCC-9D048852C8CE}"/>
                </a:ext>
              </a:extLst>
            </p:cNvPr>
            <p:cNvSpPr/>
            <p:nvPr/>
          </p:nvSpPr>
          <p:spPr>
            <a:xfrm>
              <a:off x="7507427" y="2625926"/>
              <a:ext cx="27247" cy="40892"/>
            </a:xfrm>
            <a:custGeom>
              <a:avLst/>
              <a:gdLst>
                <a:gd name="connsiteX0" fmla="*/ 13624 w 27247"/>
                <a:gd name="connsiteY0" fmla="*/ 4223 h 40892"/>
                <a:gd name="connsiteX1" fmla="*/ 7419 w 27247"/>
                <a:gd name="connsiteY1" fmla="*/ 8290 h 40892"/>
                <a:gd name="connsiteX2" fmla="*/ 5360 w 27247"/>
                <a:gd name="connsiteY2" fmla="*/ 20459 h 40892"/>
                <a:gd name="connsiteX3" fmla="*/ 7419 w 27247"/>
                <a:gd name="connsiteY3" fmla="*/ 32634 h 40892"/>
                <a:gd name="connsiteX4" fmla="*/ 13624 w 27247"/>
                <a:gd name="connsiteY4" fmla="*/ 36669 h 40892"/>
                <a:gd name="connsiteX5" fmla="*/ 19829 w 27247"/>
                <a:gd name="connsiteY5" fmla="*/ 32634 h 40892"/>
                <a:gd name="connsiteX6" fmla="*/ 21914 w 27247"/>
                <a:gd name="connsiteY6" fmla="*/ 20459 h 40892"/>
                <a:gd name="connsiteX7" fmla="*/ 19829 w 27247"/>
                <a:gd name="connsiteY7" fmla="*/ 8290 h 40892"/>
                <a:gd name="connsiteX8" fmla="*/ 13624 w 27247"/>
                <a:gd name="connsiteY8" fmla="*/ 4223 h 40892"/>
                <a:gd name="connsiteX9" fmla="*/ 13624 w 27247"/>
                <a:gd name="connsiteY9" fmla="*/ 0 h 40892"/>
                <a:gd name="connsiteX10" fmla="*/ 23736 w 27247"/>
                <a:gd name="connsiteY10" fmla="*/ 5253 h 40892"/>
                <a:gd name="connsiteX11" fmla="*/ 27248 w 27247"/>
                <a:gd name="connsiteY11" fmla="*/ 20459 h 40892"/>
                <a:gd name="connsiteX12" fmla="*/ 23736 w 27247"/>
                <a:gd name="connsiteY12" fmla="*/ 35665 h 40892"/>
                <a:gd name="connsiteX13" fmla="*/ 13624 w 27247"/>
                <a:gd name="connsiteY13" fmla="*/ 40892 h 40892"/>
                <a:gd name="connsiteX14" fmla="*/ 3486 w 27247"/>
                <a:gd name="connsiteY14" fmla="*/ 35665 h 40892"/>
                <a:gd name="connsiteX15" fmla="*/ 0 w 27247"/>
                <a:gd name="connsiteY15" fmla="*/ 20459 h 40892"/>
                <a:gd name="connsiteX16" fmla="*/ 3486 w 27247"/>
                <a:gd name="connsiteY16" fmla="*/ 5253 h 40892"/>
                <a:gd name="connsiteX17" fmla="*/ 13624 w 27247"/>
                <a:gd name="connsiteY17" fmla="*/ 0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47" h="40892">
                  <a:moveTo>
                    <a:pt x="13624" y="4223"/>
                  </a:moveTo>
                  <a:cubicBezTo>
                    <a:pt x="10878" y="4223"/>
                    <a:pt x="8810" y="5579"/>
                    <a:pt x="7419" y="8290"/>
                  </a:cubicBezTo>
                  <a:cubicBezTo>
                    <a:pt x="6046" y="10982"/>
                    <a:pt x="5360" y="15036"/>
                    <a:pt x="5360" y="20459"/>
                  </a:cubicBezTo>
                  <a:cubicBezTo>
                    <a:pt x="5360" y="25862"/>
                    <a:pt x="6046" y="29923"/>
                    <a:pt x="7419" y="32634"/>
                  </a:cubicBezTo>
                  <a:cubicBezTo>
                    <a:pt x="8810" y="35326"/>
                    <a:pt x="10878" y="36669"/>
                    <a:pt x="13624" y="36669"/>
                  </a:cubicBezTo>
                  <a:cubicBezTo>
                    <a:pt x="16387" y="36669"/>
                    <a:pt x="18456" y="35326"/>
                    <a:pt x="19829" y="32634"/>
                  </a:cubicBezTo>
                  <a:cubicBezTo>
                    <a:pt x="21219" y="29923"/>
                    <a:pt x="21914" y="25862"/>
                    <a:pt x="21914" y="20459"/>
                  </a:cubicBezTo>
                  <a:cubicBezTo>
                    <a:pt x="21914" y="15036"/>
                    <a:pt x="21219" y="10982"/>
                    <a:pt x="19829" y="8290"/>
                  </a:cubicBezTo>
                  <a:cubicBezTo>
                    <a:pt x="18456" y="5579"/>
                    <a:pt x="16387" y="4223"/>
                    <a:pt x="13624" y="4223"/>
                  </a:cubicBezTo>
                  <a:moveTo>
                    <a:pt x="13624" y="0"/>
                  </a:moveTo>
                  <a:cubicBezTo>
                    <a:pt x="18042" y="0"/>
                    <a:pt x="21413" y="1753"/>
                    <a:pt x="23736" y="5253"/>
                  </a:cubicBezTo>
                  <a:cubicBezTo>
                    <a:pt x="26077" y="8740"/>
                    <a:pt x="27248" y="13804"/>
                    <a:pt x="27248" y="20459"/>
                  </a:cubicBezTo>
                  <a:cubicBezTo>
                    <a:pt x="27248" y="27094"/>
                    <a:pt x="26077" y="32165"/>
                    <a:pt x="23736" y="35665"/>
                  </a:cubicBezTo>
                  <a:cubicBezTo>
                    <a:pt x="21413" y="39152"/>
                    <a:pt x="18042" y="40892"/>
                    <a:pt x="13624" y="40892"/>
                  </a:cubicBezTo>
                  <a:cubicBezTo>
                    <a:pt x="9206" y="40892"/>
                    <a:pt x="5826" y="39152"/>
                    <a:pt x="3486" y="35665"/>
                  </a:cubicBezTo>
                  <a:cubicBezTo>
                    <a:pt x="1162" y="32165"/>
                    <a:pt x="0" y="27094"/>
                    <a:pt x="0" y="20459"/>
                  </a:cubicBezTo>
                  <a:cubicBezTo>
                    <a:pt x="0" y="13804"/>
                    <a:pt x="1162" y="8740"/>
                    <a:pt x="3486" y="5253"/>
                  </a:cubicBezTo>
                  <a:cubicBezTo>
                    <a:pt x="5826" y="1753"/>
                    <a:pt x="9206" y="0"/>
                    <a:pt x="13624" y="0"/>
                  </a:cubicBezTo>
                  <a:close/>
                </a:path>
              </a:pathLst>
            </a:custGeom>
            <a:solidFill>
              <a:srgbClr val="000000"/>
            </a:solidFill>
            <a:ln w="651"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ACE5080D-6DAE-7F2A-B3E5-D2F38F4F45C7}"/>
                </a:ext>
              </a:extLst>
            </p:cNvPr>
            <p:cNvSpPr/>
            <p:nvPr/>
          </p:nvSpPr>
          <p:spPr>
            <a:xfrm>
              <a:off x="7849002" y="2626636"/>
              <a:ext cx="23471" cy="39419"/>
            </a:xfrm>
            <a:custGeom>
              <a:avLst/>
              <a:gdLst>
                <a:gd name="connsiteX0" fmla="*/ 766 w 23471"/>
                <a:gd name="connsiteY0" fmla="*/ 34928 h 39419"/>
                <a:gd name="connsiteX1" fmla="*/ 9479 w 23471"/>
                <a:gd name="connsiteY1" fmla="*/ 34928 h 39419"/>
                <a:gd name="connsiteX2" fmla="*/ 9479 w 23471"/>
                <a:gd name="connsiteY2" fmla="*/ 4856 h 39419"/>
                <a:gd name="connsiteX3" fmla="*/ 0 w 23471"/>
                <a:gd name="connsiteY3" fmla="*/ 6759 h 39419"/>
                <a:gd name="connsiteX4" fmla="*/ 0 w 23471"/>
                <a:gd name="connsiteY4" fmla="*/ 1903 h 39419"/>
                <a:gd name="connsiteX5" fmla="*/ 9426 w 23471"/>
                <a:gd name="connsiteY5" fmla="*/ 0 h 39419"/>
                <a:gd name="connsiteX6" fmla="*/ 14759 w 23471"/>
                <a:gd name="connsiteY6" fmla="*/ 0 h 39419"/>
                <a:gd name="connsiteX7" fmla="*/ 14759 w 23471"/>
                <a:gd name="connsiteY7" fmla="*/ 34928 h 39419"/>
                <a:gd name="connsiteX8" fmla="*/ 23472 w 23471"/>
                <a:gd name="connsiteY8" fmla="*/ 34928 h 39419"/>
                <a:gd name="connsiteX9" fmla="*/ 23472 w 23471"/>
                <a:gd name="connsiteY9" fmla="*/ 39419 h 39419"/>
                <a:gd name="connsiteX10" fmla="*/ 766 w 23471"/>
                <a:gd name="connsiteY10" fmla="*/ 39419 h 39419"/>
                <a:gd name="connsiteX11" fmla="*/ 766 w 23471"/>
                <a:gd name="connsiteY11" fmla="*/ 34928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71" h="39419">
                  <a:moveTo>
                    <a:pt x="766" y="34928"/>
                  </a:moveTo>
                  <a:lnTo>
                    <a:pt x="9479" y="34928"/>
                  </a:lnTo>
                  <a:lnTo>
                    <a:pt x="9479" y="4856"/>
                  </a:lnTo>
                  <a:lnTo>
                    <a:pt x="0" y="6759"/>
                  </a:lnTo>
                  <a:lnTo>
                    <a:pt x="0" y="1903"/>
                  </a:lnTo>
                  <a:lnTo>
                    <a:pt x="9426" y="0"/>
                  </a:lnTo>
                  <a:lnTo>
                    <a:pt x="14759" y="0"/>
                  </a:lnTo>
                  <a:lnTo>
                    <a:pt x="14759" y="34928"/>
                  </a:lnTo>
                  <a:lnTo>
                    <a:pt x="23472" y="34928"/>
                  </a:lnTo>
                  <a:lnTo>
                    <a:pt x="23472" y="39419"/>
                  </a:lnTo>
                  <a:lnTo>
                    <a:pt x="766" y="39419"/>
                  </a:lnTo>
                  <a:lnTo>
                    <a:pt x="766" y="34928"/>
                  </a:lnTo>
                  <a:close/>
                </a:path>
              </a:pathLst>
            </a:custGeom>
            <a:solidFill>
              <a:srgbClr val="000000"/>
            </a:solidFill>
            <a:ln w="651" cap="flat">
              <a:noFill/>
              <a:prstDash val="solid"/>
              <a:miter/>
            </a:ln>
          </p:spPr>
          <p:txBody>
            <a:bodyPr rtlCol="0" anchor="ctr"/>
            <a:lstStyle/>
            <a:p>
              <a:endParaRPr lang="en-DE"/>
            </a:p>
          </p:txBody>
        </p:sp>
        <p:sp>
          <p:nvSpPr>
            <p:cNvPr id="151" name="Freeform 150">
              <a:extLst>
                <a:ext uri="{FF2B5EF4-FFF2-40B4-BE49-F238E27FC236}">
                  <a16:creationId xmlns:a16="http://schemas.microsoft.com/office/drawing/2014/main" id="{964C5756-FB7E-13DC-2552-4B983F3FB646}"/>
                </a:ext>
              </a:extLst>
            </p:cNvPr>
            <p:cNvSpPr/>
            <p:nvPr/>
          </p:nvSpPr>
          <p:spPr>
            <a:xfrm>
              <a:off x="8187907" y="2625926"/>
              <a:ext cx="25034" cy="40129"/>
            </a:xfrm>
            <a:custGeom>
              <a:avLst/>
              <a:gdLst>
                <a:gd name="connsiteX0" fmla="*/ 6420 w 25034"/>
                <a:gd name="connsiteY0" fmla="*/ 35639 h 40129"/>
                <a:gd name="connsiteX1" fmla="*/ 25035 w 25034"/>
                <a:gd name="connsiteY1" fmla="*/ 35639 h 40129"/>
                <a:gd name="connsiteX2" fmla="*/ 25035 w 25034"/>
                <a:gd name="connsiteY2" fmla="*/ 40129 h 40129"/>
                <a:gd name="connsiteX3" fmla="*/ 0 w 25034"/>
                <a:gd name="connsiteY3" fmla="*/ 40129 h 40129"/>
                <a:gd name="connsiteX4" fmla="*/ 0 w 25034"/>
                <a:gd name="connsiteY4" fmla="*/ 35639 h 40129"/>
                <a:gd name="connsiteX5" fmla="*/ 8264 w 25034"/>
                <a:gd name="connsiteY5" fmla="*/ 27218 h 40129"/>
                <a:gd name="connsiteX6" fmla="*/ 14867 w 25034"/>
                <a:gd name="connsiteY6" fmla="*/ 20381 h 40129"/>
                <a:gd name="connsiteX7" fmla="*/ 18432 w 25034"/>
                <a:gd name="connsiteY7" fmla="*/ 15525 h 40129"/>
                <a:gd name="connsiteX8" fmla="*/ 19462 w 25034"/>
                <a:gd name="connsiteY8" fmla="*/ 11588 h 40129"/>
                <a:gd name="connsiteX9" fmla="*/ 17246 w 25034"/>
                <a:gd name="connsiteY9" fmla="*/ 6466 h 40129"/>
                <a:gd name="connsiteX10" fmla="*/ 11517 w 25034"/>
                <a:gd name="connsiteY10" fmla="*/ 4484 h 40129"/>
                <a:gd name="connsiteX11" fmla="*/ 6205 w 25034"/>
                <a:gd name="connsiteY11" fmla="*/ 5358 h 40129"/>
                <a:gd name="connsiteX12" fmla="*/ 267 w 25034"/>
                <a:gd name="connsiteY12" fmla="*/ 7997 h 40129"/>
                <a:gd name="connsiteX13" fmla="*/ 267 w 25034"/>
                <a:gd name="connsiteY13" fmla="*/ 2614 h 40129"/>
                <a:gd name="connsiteX14" fmla="*/ 6290 w 25034"/>
                <a:gd name="connsiteY14" fmla="*/ 658 h 40129"/>
                <a:gd name="connsiteX15" fmla="*/ 11406 w 25034"/>
                <a:gd name="connsiteY15" fmla="*/ 0 h 40129"/>
                <a:gd name="connsiteX16" fmla="*/ 21176 w 25034"/>
                <a:gd name="connsiteY16" fmla="*/ 3063 h 40129"/>
                <a:gd name="connsiteX17" fmla="*/ 24819 w 25034"/>
                <a:gd name="connsiteY17" fmla="*/ 11243 h 40129"/>
                <a:gd name="connsiteX18" fmla="*/ 23900 w 25034"/>
                <a:gd name="connsiteY18" fmla="*/ 15864 h 40129"/>
                <a:gd name="connsiteX19" fmla="*/ 20596 w 25034"/>
                <a:gd name="connsiteY19" fmla="*/ 20987 h 40129"/>
                <a:gd name="connsiteX20" fmla="*/ 16399 w 25034"/>
                <a:gd name="connsiteY20" fmla="*/ 25426 h 40129"/>
                <a:gd name="connsiteX21" fmla="*/ 6420 w 25034"/>
                <a:gd name="connsiteY21" fmla="*/ 35639 h 4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34" h="40129">
                  <a:moveTo>
                    <a:pt x="6420" y="35639"/>
                  </a:moveTo>
                  <a:lnTo>
                    <a:pt x="25035" y="35639"/>
                  </a:lnTo>
                  <a:lnTo>
                    <a:pt x="25035" y="40129"/>
                  </a:lnTo>
                  <a:lnTo>
                    <a:pt x="0" y="40129"/>
                  </a:lnTo>
                  <a:lnTo>
                    <a:pt x="0" y="35639"/>
                  </a:lnTo>
                  <a:cubicBezTo>
                    <a:pt x="2027" y="33547"/>
                    <a:pt x="4778" y="30737"/>
                    <a:pt x="8264" y="27218"/>
                  </a:cubicBezTo>
                  <a:cubicBezTo>
                    <a:pt x="11771" y="23679"/>
                    <a:pt x="13974" y="21404"/>
                    <a:pt x="14867" y="20381"/>
                  </a:cubicBezTo>
                  <a:cubicBezTo>
                    <a:pt x="16575" y="18458"/>
                    <a:pt x="17761" y="16842"/>
                    <a:pt x="18432" y="15525"/>
                  </a:cubicBezTo>
                  <a:cubicBezTo>
                    <a:pt x="19116" y="14189"/>
                    <a:pt x="19462" y="12872"/>
                    <a:pt x="19462" y="11588"/>
                  </a:cubicBezTo>
                  <a:cubicBezTo>
                    <a:pt x="19462" y="9496"/>
                    <a:pt x="18725" y="7789"/>
                    <a:pt x="17246" y="6466"/>
                  </a:cubicBezTo>
                  <a:cubicBezTo>
                    <a:pt x="15786" y="5142"/>
                    <a:pt x="13876" y="4484"/>
                    <a:pt x="11517" y="4484"/>
                  </a:cubicBezTo>
                  <a:cubicBezTo>
                    <a:pt x="9842" y="4484"/>
                    <a:pt x="8075" y="4777"/>
                    <a:pt x="6205" y="5358"/>
                  </a:cubicBezTo>
                  <a:cubicBezTo>
                    <a:pt x="4360" y="5938"/>
                    <a:pt x="2379" y="6817"/>
                    <a:pt x="267" y="7997"/>
                  </a:cubicBezTo>
                  <a:lnTo>
                    <a:pt x="267" y="2614"/>
                  </a:lnTo>
                  <a:cubicBezTo>
                    <a:pt x="2412" y="1747"/>
                    <a:pt x="4419" y="1095"/>
                    <a:pt x="6290" y="658"/>
                  </a:cubicBezTo>
                  <a:cubicBezTo>
                    <a:pt x="8154" y="222"/>
                    <a:pt x="9861" y="0"/>
                    <a:pt x="11406" y="0"/>
                  </a:cubicBezTo>
                  <a:cubicBezTo>
                    <a:pt x="15493" y="0"/>
                    <a:pt x="18745" y="1023"/>
                    <a:pt x="21176" y="3063"/>
                  </a:cubicBezTo>
                  <a:cubicBezTo>
                    <a:pt x="23607" y="5103"/>
                    <a:pt x="24819" y="7828"/>
                    <a:pt x="24819" y="11243"/>
                  </a:cubicBezTo>
                  <a:cubicBezTo>
                    <a:pt x="24819" y="12866"/>
                    <a:pt x="24513" y="14404"/>
                    <a:pt x="23900" y="15864"/>
                  </a:cubicBezTo>
                  <a:cubicBezTo>
                    <a:pt x="23301" y="17304"/>
                    <a:pt x="22199" y="19012"/>
                    <a:pt x="20596" y="20987"/>
                  </a:cubicBezTo>
                  <a:cubicBezTo>
                    <a:pt x="20159" y="21502"/>
                    <a:pt x="18758" y="22981"/>
                    <a:pt x="16399" y="25426"/>
                  </a:cubicBezTo>
                  <a:cubicBezTo>
                    <a:pt x="14039" y="27857"/>
                    <a:pt x="10715" y="31259"/>
                    <a:pt x="6420" y="35639"/>
                  </a:cubicBezTo>
                  <a:close/>
                </a:path>
              </a:pathLst>
            </a:custGeom>
            <a:solidFill>
              <a:srgbClr val="000000"/>
            </a:solidFill>
            <a:ln w="651" cap="flat">
              <a:noFill/>
              <a:prstDash val="solid"/>
              <a:miter/>
            </a:ln>
          </p:spPr>
          <p:txBody>
            <a:bodyPr rtlCol="0" anchor="ctr"/>
            <a:lstStyle/>
            <a:p>
              <a:endParaRPr lang="en-DE"/>
            </a:p>
          </p:txBody>
        </p:sp>
        <p:sp>
          <p:nvSpPr>
            <p:cNvPr id="152" name="Freeform 151">
              <a:extLst>
                <a:ext uri="{FF2B5EF4-FFF2-40B4-BE49-F238E27FC236}">
                  <a16:creationId xmlns:a16="http://schemas.microsoft.com/office/drawing/2014/main" id="{77485F70-23FB-49F8-C252-E5DCC3CF600A}"/>
                </a:ext>
              </a:extLst>
            </p:cNvPr>
            <p:cNvSpPr/>
            <p:nvPr/>
          </p:nvSpPr>
          <p:spPr>
            <a:xfrm>
              <a:off x="8527133" y="2625926"/>
              <a:ext cx="25953" cy="40892"/>
            </a:xfrm>
            <a:custGeom>
              <a:avLst/>
              <a:gdLst>
                <a:gd name="connsiteX0" fmla="*/ 17826 w 25953"/>
                <a:gd name="connsiteY0" fmla="*/ 18875 h 40892"/>
                <a:gd name="connsiteX1" fmla="*/ 23790 w 25953"/>
                <a:gd name="connsiteY1" fmla="*/ 22284 h 40892"/>
                <a:gd name="connsiteX2" fmla="*/ 25953 w 25953"/>
                <a:gd name="connsiteY2" fmla="*/ 28671 h 40892"/>
                <a:gd name="connsiteX3" fmla="*/ 21945 w 25953"/>
                <a:gd name="connsiteY3" fmla="*/ 37698 h 40892"/>
                <a:gd name="connsiteX4" fmla="*/ 10539 w 25953"/>
                <a:gd name="connsiteY4" fmla="*/ 40892 h 40892"/>
                <a:gd name="connsiteX5" fmla="*/ 5416 w 25953"/>
                <a:gd name="connsiteY5" fmla="*/ 40390 h 40892"/>
                <a:gd name="connsiteX6" fmla="*/ 0 w 25953"/>
                <a:gd name="connsiteY6" fmla="*/ 38943 h 40892"/>
                <a:gd name="connsiteX7" fmla="*/ 0 w 25953"/>
                <a:gd name="connsiteY7" fmla="*/ 33794 h 40892"/>
                <a:gd name="connsiteX8" fmla="*/ 4862 w 25953"/>
                <a:gd name="connsiteY8" fmla="*/ 35750 h 40892"/>
                <a:gd name="connsiteX9" fmla="*/ 10376 w 25953"/>
                <a:gd name="connsiteY9" fmla="*/ 36408 h 40892"/>
                <a:gd name="connsiteX10" fmla="*/ 18008 w 25953"/>
                <a:gd name="connsiteY10" fmla="*/ 34426 h 40892"/>
                <a:gd name="connsiteX11" fmla="*/ 20648 w 25953"/>
                <a:gd name="connsiteY11" fmla="*/ 28671 h 40892"/>
                <a:gd name="connsiteX12" fmla="*/ 18191 w 25953"/>
                <a:gd name="connsiteY12" fmla="*/ 23229 h 40892"/>
                <a:gd name="connsiteX13" fmla="*/ 11406 w 25953"/>
                <a:gd name="connsiteY13" fmla="*/ 21254 h 40892"/>
                <a:gd name="connsiteX14" fmla="*/ 6811 w 25953"/>
                <a:gd name="connsiteY14" fmla="*/ 21254 h 40892"/>
                <a:gd name="connsiteX15" fmla="*/ 6811 w 25953"/>
                <a:gd name="connsiteY15" fmla="*/ 16868 h 40892"/>
                <a:gd name="connsiteX16" fmla="*/ 11621 w 25953"/>
                <a:gd name="connsiteY16" fmla="*/ 16868 h 40892"/>
                <a:gd name="connsiteX17" fmla="*/ 17637 w 25953"/>
                <a:gd name="connsiteY17" fmla="*/ 15310 h 40892"/>
                <a:gd name="connsiteX18" fmla="*/ 19723 w 25953"/>
                <a:gd name="connsiteY18" fmla="*/ 10767 h 40892"/>
                <a:gd name="connsiteX19" fmla="*/ 17559 w 25953"/>
                <a:gd name="connsiteY19" fmla="*/ 6120 h 40892"/>
                <a:gd name="connsiteX20" fmla="*/ 11406 w 25953"/>
                <a:gd name="connsiteY20" fmla="*/ 4484 h 40892"/>
                <a:gd name="connsiteX21" fmla="*/ 6707 w 25953"/>
                <a:gd name="connsiteY21" fmla="*/ 4960 h 40892"/>
                <a:gd name="connsiteX22" fmla="*/ 1186 w 25953"/>
                <a:gd name="connsiteY22" fmla="*/ 6439 h 40892"/>
                <a:gd name="connsiteX23" fmla="*/ 1186 w 25953"/>
                <a:gd name="connsiteY23" fmla="*/ 1688 h 40892"/>
                <a:gd name="connsiteX24" fmla="*/ 6863 w 25953"/>
                <a:gd name="connsiteY24" fmla="*/ 417 h 40892"/>
                <a:gd name="connsiteX25" fmla="*/ 11882 w 25953"/>
                <a:gd name="connsiteY25" fmla="*/ 0 h 40892"/>
                <a:gd name="connsiteX26" fmla="*/ 21495 w 25953"/>
                <a:gd name="connsiteY26" fmla="*/ 2770 h 40892"/>
                <a:gd name="connsiteX27" fmla="*/ 25028 w 25953"/>
                <a:gd name="connsiteY27" fmla="*/ 10213 h 40892"/>
                <a:gd name="connsiteX28" fmla="*/ 23157 w 25953"/>
                <a:gd name="connsiteY28" fmla="*/ 15760 h 40892"/>
                <a:gd name="connsiteX29" fmla="*/ 17826 w 25953"/>
                <a:gd name="connsiteY29" fmla="*/ 18875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953" h="40892">
                  <a:moveTo>
                    <a:pt x="17826" y="18875"/>
                  </a:moveTo>
                  <a:cubicBezTo>
                    <a:pt x="20374" y="19423"/>
                    <a:pt x="22362" y="20557"/>
                    <a:pt x="23790" y="22284"/>
                  </a:cubicBezTo>
                  <a:cubicBezTo>
                    <a:pt x="25230" y="24011"/>
                    <a:pt x="25953" y="26136"/>
                    <a:pt x="25953" y="28671"/>
                  </a:cubicBezTo>
                  <a:cubicBezTo>
                    <a:pt x="25953" y="32562"/>
                    <a:pt x="24617" y="35567"/>
                    <a:pt x="21945" y="37698"/>
                  </a:cubicBezTo>
                  <a:cubicBezTo>
                    <a:pt x="19266" y="39830"/>
                    <a:pt x="15466" y="40892"/>
                    <a:pt x="10539" y="40892"/>
                  </a:cubicBezTo>
                  <a:cubicBezTo>
                    <a:pt x="8884" y="40892"/>
                    <a:pt x="7176" y="40723"/>
                    <a:pt x="5416" y="40390"/>
                  </a:cubicBezTo>
                  <a:cubicBezTo>
                    <a:pt x="3676" y="40077"/>
                    <a:pt x="1871" y="39595"/>
                    <a:pt x="0" y="38943"/>
                  </a:cubicBezTo>
                  <a:lnTo>
                    <a:pt x="0" y="33794"/>
                  </a:lnTo>
                  <a:cubicBezTo>
                    <a:pt x="1479" y="34655"/>
                    <a:pt x="3096" y="35306"/>
                    <a:pt x="4862" y="35750"/>
                  </a:cubicBezTo>
                  <a:cubicBezTo>
                    <a:pt x="6622" y="36186"/>
                    <a:pt x="8460" y="36408"/>
                    <a:pt x="10376" y="36408"/>
                  </a:cubicBezTo>
                  <a:cubicBezTo>
                    <a:pt x="13720" y="36408"/>
                    <a:pt x="16268" y="35750"/>
                    <a:pt x="18008" y="34426"/>
                  </a:cubicBezTo>
                  <a:cubicBezTo>
                    <a:pt x="19768" y="33103"/>
                    <a:pt x="20648" y="31187"/>
                    <a:pt x="20648" y="28671"/>
                  </a:cubicBezTo>
                  <a:cubicBezTo>
                    <a:pt x="20648" y="26345"/>
                    <a:pt x="19827" y="24533"/>
                    <a:pt x="18191" y="23229"/>
                  </a:cubicBezTo>
                  <a:cubicBezTo>
                    <a:pt x="16574" y="21913"/>
                    <a:pt x="14313" y="21254"/>
                    <a:pt x="11406" y="21254"/>
                  </a:cubicBezTo>
                  <a:lnTo>
                    <a:pt x="6811" y="21254"/>
                  </a:lnTo>
                  <a:lnTo>
                    <a:pt x="6811" y="16868"/>
                  </a:lnTo>
                  <a:lnTo>
                    <a:pt x="11621" y="16868"/>
                  </a:lnTo>
                  <a:cubicBezTo>
                    <a:pt x="14241" y="16868"/>
                    <a:pt x="16249" y="16346"/>
                    <a:pt x="17637" y="15310"/>
                  </a:cubicBezTo>
                  <a:cubicBezTo>
                    <a:pt x="19025" y="14254"/>
                    <a:pt x="19723" y="12742"/>
                    <a:pt x="19723" y="10767"/>
                  </a:cubicBezTo>
                  <a:cubicBezTo>
                    <a:pt x="19723" y="8747"/>
                    <a:pt x="18999" y="7196"/>
                    <a:pt x="17559" y="6120"/>
                  </a:cubicBezTo>
                  <a:cubicBezTo>
                    <a:pt x="16131" y="5032"/>
                    <a:pt x="14085" y="4484"/>
                    <a:pt x="11406" y="4484"/>
                  </a:cubicBezTo>
                  <a:cubicBezTo>
                    <a:pt x="9946" y="4484"/>
                    <a:pt x="8382" y="4641"/>
                    <a:pt x="6707" y="4960"/>
                  </a:cubicBezTo>
                  <a:cubicBezTo>
                    <a:pt x="5032" y="5279"/>
                    <a:pt x="3194" y="5768"/>
                    <a:pt x="1186" y="6439"/>
                  </a:cubicBezTo>
                  <a:lnTo>
                    <a:pt x="1186" y="1688"/>
                  </a:lnTo>
                  <a:cubicBezTo>
                    <a:pt x="3213" y="1121"/>
                    <a:pt x="5103" y="697"/>
                    <a:pt x="6863" y="417"/>
                  </a:cubicBezTo>
                  <a:cubicBezTo>
                    <a:pt x="8642" y="137"/>
                    <a:pt x="10317" y="0"/>
                    <a:pt x="11882" y="0"/>
                  </a:cubicBezTo>
                  <a:cubicBezTo>
                    <a:pt x="15929" y="0"/>
                    <a:pt x="19136" y="926"/>
                    <a:pt x="21495" y="2770"/>
                  </a:cubicBezTo>
                  <a:cubicBezTo>
                    <a:pt x="23848" y="4601"/>
                    <a:pt x="25028" y="7078"/>
                    <a:pt x="25028" y="10213"/>
                  </a:cubicBezTo>
                  <a:cubicBezTo>
                    <a:pt x="25028" y="12397"/>
                    <a:pt x="24402" y="14248"/>
                    <a:pt x="23157" y="15760"/>
                  </a:cubicBezTo>
                  <a:cubicBezTo>
                    <a:pt x="21906" y="17252"/>
                    <a:pt x="20127" y="18295"/>
                    <a:pt x="17826" y="18875"/>
                  </a:cubicBezTo>
                  <a:close/>
                </a:path>
              </a:pathLst>
            </a:custGeom>
            <a:solidFill>
              <a:srgbClr val="000000"/>
            </a:solidFill>
            <a:ln w="651" cap="flat">
              <a:noFill/>
              <a:prstDash val="solid"/>
              <a:miter/>
            </a:ln>
          </p:spPr>
          <p:txBody>
            <a:bodyPr rtlCol="0" anchor="ctr"/>
            <a:lstStyle/>
            <a:p>
              <a:endParaRPr lang="en-DE"/>
            </a:p>
          </p:txBody>
        </p:sp>
        <p:sp>
          <p:nvSpPr>
            <p:cNvPr id="153" name="Freeform 152">
              <a:extLst>
                <a:ext uri="{FF2B5EF4-FFF2-40B4-BE49-F238E27FC236}">
                  <a16:creationId xmlns:a16="http://schemas.microsoft.com/office/drawing/2014/main" id="{191B8645-2C38-9F27-E42B-3E69DFD7B5B2}"/>
                </a:ext>
              </a:extLst>
            </p:cNvPr>
            <p:cNvSpPr/>
            <p:nvPr/>
          </p:nvSpPr>
          <p:spPr>
            <a:xfrm>
              <a:off x="8865435" y="2626636"/>
              <a:ext cx="28729" cy="39419"/>
            </a:xfrm>
            <a:custGeom>
              <a:avLst/>
              <a:gdLst>
                <a:gd name="connsiteX0" fmla="*/ 17793 w 28729"/>
                <a:gd name="connsiteY0" fmla="*/ 4647 h 39419"/>
                <a:gd name="connsiteX1" fmla="*/ 4328 w 28729"/>
                <a:gd name="connsiteY1" fmla="*/ 25693 h 39419"/>
                <a:gd name="connsiteX2" fmla="*/ 17793 w 28729"/>
                <a:gd name="connsiteY2" fmla="*/ 25693 h 39419"/>
                <a:gd name="connsiteX3" fmla="*/ 17793 w 28729"/>
                <a:gd name="connsiteY3" fmla="*/ 4647 h 39419"/>
                <a:gd name="connsiteX4" fmla="*/ 16398 w 28729"/>
                <a:gd name="connsiteY4" fmla="*/ 0 h 39419"/>
                <a:gd name="connsiteX5" fmla="*/ 23105 w 28729"/>
                <a:gd name="connsiteY5" fmla="*/ 0 h 39419"/>
                <a:gd name="connsiteX6" fmla="*/ 23105 w 28729"/>
                <a:gd name="connsiteY6" fmla="*/ 25693 h 39419"/>
                <a:gd name="connsiteX7" fmla="*/ 28730 w 28729"/>
                <a:gd name="connsiteY7" fmla="*/ 25693 h 39419"/>
                <a:gd name="connsiteX8" fmla="*/ 28730 w 28729"/>
                <a:gd name="connsiteY8" fmla="*/ 30125 h 39419"/>
                <a:gd name="connsiteX9" fmla="*/ 23105 w 28729"/>
                <a:gd name="connsiteY9" fmla="*/ 30125 h 39419"/>
                <a:gd name="connsiteX10" fmla="*/ 23105 w 28729"/>
                <a:gd name="connsiteY10" fmla="*/ 39419 h 39419"/>
                <a:gd name="connsiteX11" fmla="*/ 17793 w 28729"/>
                <a:gd name="connsiteY11" fmla="*/ 39419 h 39419"/>
                <a:gd name="connsiteX12" fmla="*/ 17793 w 28729"/>
                <a:gd name="connsiteY12" fmla="*/ 30125 h 39419"/>
                <a:gd name="connsiteX13" fmla="*/ 0 w 28729"/>
                <a:gd name="connsiteY13" fmla="*/ 30125 h 39419"/>
                <a:gd name="connsiteX14" fmla="*/ 0 w 28729"/>
                <a:gd name="connsiteY14" fmla="*/ 24976 h 39419"/>
                <a:gd name="connsiteX15" fmla="*/ 16398 w 28729"/>
                <a:gd name="connsiteY15" fmla="*/ 0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9" h="39419">
                  <a:moveTo>
                    <a:pt x="17793" y="4647"/>
                  </a:moveTo>
                  <a:lnTo>
                    <a:pt x="4328" y="25693"/>
                  </a:lnTo>
                  <a:lnTo>
                    <a:pt x="17793" y="25693"/>
                  </a:lnTo>
                  <a:lnTo>
                    <a:pt x="17793" y="4647"/>
                  </a:lnTo>
                  <a:moveTo>
                    <a:pt x="16398" y="0"/>
                  </a:moveTo>
                  <a:lnTo>
                    <a:pt x="23105" y="0"/>
                  </a:lnTo>
                  <a:lnTo>
                    <a:pt x="23105" y="25693"/>
                  </a:lnTo>
                  <a:lnTo>
                    <a:pt x="28730" y="25693"/>
                  </a:lnTo>
                  <a:lnTo>
                    <a:pt x="28730" y="30125"/>
                  </a:lnTo>
                  <a:lnTo>
                    <a:pt x="23105" y="30125"/>
                  </a:lnTo>
                  <a:lnTo>
                    <a:pt x="23105" y="39419"/>
                  </a:lnTo>
                  <a:lnTo>
                    <a:pt x="17793" y="39419"/>
                  </a:lnTo>
                  <a:lnTo>
                    <a:pt x="17793" y="30125"/>
                  </a:lnTo>
                  <a:lnTo>
                    <a:pt x="0" y="30125"/>
                  </a:lnTo>
                  <a:lnTo>
                    <a:pt x="0" y="24976"/>
                  </a:lnTo>
                  <a:lnTo>
                    <a:pt x="16398" y="0"/>
                  </a:lnTo>
                  <a:close/>
                </a:path>
              </a:pathLst>
            </a:custGeom>
            <a:solidFill>
              <a:srgbClr val="000000"/>
            </a:solidFill>
            <a:ln w="651" cap="flat">
              <a:noFill/>
              <a:prstDash val="solid"/>
              <a:miter/>
            </a:ln>
          </p:spPr>
          <p:txBody>
            <a:bodyPr rtlCol="0" anchor="ctr"/>
            <a:lstStyle/>
            <a:p>
              <a:endParaRPr lang="en-DE"/>
            </a:p>
          </p:txBody>
        </p:sp>
        <p:sp>
          <p:nvSpPr>
            <p:cNvPr id="154" name="Freeform 153">
              <a:extLst>
                <a:ext uri="{FF2B5EF4-FFF2-40B4-BE49-F238E27FC236}">
                  <a16:creationId xmlns:a16="http://schemas.microsoft.com/office/drawing/2014/main" id="{5014058C-BFFC-EBC5-F9F6-EFEEF94C76EE}"/>
                </a:ext>
              </a:extLst>
            </p:cNvPr>
            <p:cNvSpPr/>
            <p:nvPr/>
          </p:nvSpPr>
          <p:spPr>
            <a:xfrm>
              <a:off x="8203015" y="2699595"/>
              <a:ext cx="26500" cy="28332"/>
            </a:xfrm>
            <a:custGeom>
              <a:avLst/>
              <a:gdLst>
                <a:gd name="connsiteX0" fmla="*/ 26501 w 26500"/>
                <a:gd name="connsiteY0" fmla="*/ 613 h 28332"/>
                <a:gd name="connsiteX1" fmla="*/ 25986 w 26500"/>
                <a:gd name="connsiteY1" fmla="*/ 1740 h 28332"/>
                <a:gd name="connsiteX2" fmla="*/ 23692 w 26500"/>
                <a:gd name="connsiteY2" fmla="*/ 4856 h 28332"/>
                <a:gd name="connsiteX3" fmla="*/ 19208 w 26500"/>
                <a:gd name="connsiteY3" fmla="*/ 9679 h 28332"/>
                <a:gd name="connsiteX4" fmla="*/ 16672 w 26500"/>
                <a:gd name="connsiteY4" fmla="*/ 12090 h 28332"/>
                <a:gd name="connsiteX5" fmla="*/ 14104 w 26500"/>
                <a:gd name="connsiteY5" fmla="*/ 14411 h 28332"/>
                <a:gd name="connsiteX6" fmla="*/ 13068 w 26500"/>
                <a:gd name="connsiteY6" fmla="*/ 15323 h 28332"/>
                <a:gd name="connsiteX7" fmla="*/ 5618 w 26500"/>
                <a:gd name="connsiteY7" fmla="*/ 22440 h 28332"/>
                <a:gd name="connsiteX8" fmla="*/ 6290 w 26500"/>
                <a:gd name="connsiteY8" fmla="*/ 22317 h 28332"/>
                <a:gd name="connsiteX9" fmla="*/ 7026 w 26500"/>
                <a:gd name="connsiteY9" fmla="*/ 22258 h 28332"/>
                <a:gd name="connsiteX10" fmla="*/ 7326 w 26500"/>
                <a:gd name="connsiteY10" fmla="*/ 22258 h 28332"/>
                <a:gd name="connsiteX11" fmla="*/ 11693 w 26500"/>
                <a:gd name="connsiteY11" fmla="*/ 23327 h 28332"/>
                <a:gd name="connsiteX12" fmla="*/ 15388 w 26500"/>
                <a:gd name="connsiteY12" fmla="*/ 24122 h 28332"/>
                <a:gd name="connsiteX13" fmla="*/ 17956 w 26500"/>
                <a:gd name="connsiteY13" fmla="*/ 23692 h 28332"/>
                <a:gd name="connsiteX14" fmla="*/ 20765 w 26500"/>
                <a:gd name="connsiteY14" fmla="*/ 22010 h 28332"/>
                <a:gd name="connsiteX15" fmla="*/ 22897 w 26500"/>
                <a:gd name="connsiteY15" fmla="*/ 18869 h 28332"/>
                <a:gd name="connsiteX16" fmla="*/ 23086 w 26500"/>
                <a:gd name="connsiteY16" fmla="*/ 18471 h 28332"/>
                <a:gd name="connsiteX17" fmla="*/ 23327 w 26500"/>
                <a:gd name="connsiteY17" fmla="*/ 18223 h 28332"/>
                <a:gd name="connsiteX18" fmla="*/ 23757 w 26500"/>
                <a:gd name="connsiteY18" fmla="*/ 18074 h 28332"/>
                <a:gd name="connsiteX19" fmla="*/ 24305 w 26500"/>
                <a:gd name="connsiteY19" fmla="*/ 18256 h 28332"/>
                <a:gd name="connsiteX20" fmla="*/ 24520 w 26500"/>
                <a:gd name="connsiteY20" fmla="*/ 18686 h 28332"/>
                <a:gd name="connsiteX21" fmla="*/ 24089 w 26500"/>
                <a:gd name="connsiteY21" fmla="*/ 20335 h 28332"/>
                <a:gd name="connsiteX22" fmla="*/ 22805 w 26500"/>
                <a:gd name="connsiteY22" fmla="*/ 22805 h 28332"/>
                <a:gd name="connsiteX23" fmla="*/ 20824 w 26500"/>
                <a:gd name="connsiteY23" fmla="*/ 25432 h 28332"/>
                <a:gd name="connsiteX24" fmla="*/ 18074 w 26500"/>
                <a:gd name="connsiteY24" fmla="*/ 27511 h 28332"/>
                <a:gd name="connsiteX25" fmla="*/ 14684 w 26500"/>
                <a:gd name="connsiteY25" fmla="*/ 28332 h 28332"/>
                <a:gd name="connsiteX26" fmla="*/ 12520 w 26500"/>
                <a:gd name="connsiteY26" fmla="*/ 27720 h 28332"/>
                <a:gd name="connsiteX27" fmla="*/ 10689 w 26500"/>
                <a:gd name="connsiteY27" fmla="*/ 26012 h 28332"/>
                <a:gd name="connsiteX28" fmla="*/ 8766 w 26500"/>
                <a:gd name="connsiteY28" fmla="*/ 24122 h 28332"/>
                <a:gd name="connsiteX29" fmla="*/ 7052 w 26500"/>
                <a:gd name="connsiteY29" fmla="*/ 23633 h 28332"/>
                <a:gd name="connsiteX30" fmla="*/ 1740 w 26500"/>
                <a:gd name="connsiteY30" fmla="*/ 27511 h 28332"/>
                <a:gd name="connsiteX31" fmla="*/ 1284 w 26500"/>
                <a:gd name="connsiteY31" fmla="*/ 28183 h 28332"/>
                <a:gd name="connsiteX32" fmla="*/ 763 w 26500"/>
                <a:gd name="connsiteY32" fmla="*/ 28332 h 28332"/>
                <a:gd name="connsiteX33" fmla="*/ 0 w 26500"/>
                <a:gd name="connsiteY33" fmla="*/ 27694 h 28332"/>
                <a:gd name="connsiteX34" fmla="*/ 671 w 26500"/>
                <a:gd name="connsiteY34" fmla="*/ 26377 h 28332"/>
                <a:gd name="connsiteX35" fmla="*/ 2933 w 26500"/>
                <a:gd name="connsiteY35" fmla="*/ 23353 h 28332"/>
                <a:gd name="connsiteX36" fmla="*/ 6446 w 26500"/>
                <a:gd name="connsiteY36" fmla="*/ 19507 h 28332"/>
                <a:gd name="connsiteX37" fmla="*/ 12058 w 26500"/>
                <a:gd name="connsiteY37" fmla="*/ 14254 h 28332"/>
                <a:gd name="connsiteX38" fmla="*/ 20765 w 26500"/>
                <a:gd name="connsiteY38" fmla="*/ 6042 h 28332"/>
                <a:gd name="connsiteX39" fmla="*/ 19266 w 26500"/>
                <a:gd name="connsiteY39" fmla="*/ 6016 h 28332"/>
                <a:gd name="connsiteX40" fmla="*/ 17982 w 26500"/>
                <a:gd name="connsiteY40" fmla="*/ 5801 h 28332"/>
                <a:gd name="connsiteX41" fmla="*/ 15936 w 26500"/>
                <a:gd name="connsiteY41" fmla="*/ 5129 h 28332"/>
                <a:gd name="connsiteX42" fmla="*/ 11999 w 26500"/>
                <a:gd name="connsiteY42" fmla="*/ 4184 h 28332"/>
                <a:gd name="connsiteX43" fmla="*/ 11360 w 26500"/>
                <a:gd name="connsiteY43" fmla="*/ 4210 h 28332"/>
                <a:gd name="connsiteX44" fmla="*/ 10259 w 26500"/>
                <a:gd name="connsiteY44" fmla="*/ 4393 h 28332"/>
                <a:gd name="connsiteX45" fmla="*/ 8916 w 26500"/>
                <a:gd name="connsiteY45" fmla="*/ 4856 h 28332"/>
                <a:gd name="connsiteX46" fmla="*/ 7665 w 26500"/>
                <a:gd name="connsiteY46" fmla="*/ 5736 h 28332"/>
                <a:gd name="connsiteX47" fmla="*/ 6687 w 26500"/>
                <a:gd name="connsiteY47" fmla="*/ 7111 h 28332"/>
                <a:gd name="connsiteX48" fmla="*/ 6537 w 26500"/>
                <a:gd name="connsiteY48" fmla="*/ 7482 h 28332"/>
                <a:gd name="connsiteX49" fmla="*/ 6290 w 26500"/>
                <a:gd name="connsiteY49" fmla="*/ 7723 h 28332"/>
                <a:gd name="connsiteX50" fmla="*/ 5892 w 26500"/>
                <a:gd name="connsiteY50" fmla="*/ 7815 h 28332"/>
                <a:gd name="connsiteX51" fmla="*/ 5312 w 26500"/>
                <a:gd name="connsiteY51" fmla="*/ 7600 h 28332"/>
                <a:gd name="connsiteX52" fmla="*/ 5129 w 26500"/>
                <a:gd name="connsiteY52" fmla="*/ 7111 h 28332"/>
                <a:gd name="connsiteX53" fmla="*/ 5677 w 26500"/>
                <a:gd name="connsiteY53" fmla="*/ 5436 h 28332"/>
                <a:gd name="connsiteX54" fmla="*/ 7143 w 26500"/>
                <a:gd name="connsiteY54" fmla="*/ 3083 h 28332"/>
                <a:gd name="connsiteX55" fmla="*/ 9555 w 26500"/>
                <a:gd name="connsiteY55" fmla="*/ 912 h 28332"/>
                <a:gd name="connsiteX56" fmla="*/ 12703 w 26500"/>
                <a:gd name="connsiteY56" fmla="*/ 0 h 28332"/>
                <a:gd name="connsiteX57" fmla="*/ 14502 w 26500"/>
                <a:gd name="connsiteY57" fmla="*/ 424 h 28332"/>
                <a:gd name="connsiteX58" fmla="*/ 15786 w 26500"/>
                <a:gd name="connsiteY58" fmla="*/ 1310 h 28332"/>
                <a:gd name="connsiteX59" fmla="*/ 17005 w 26500"/>
                <a:gd name="connsiteY59" fmla="*/ 2685 h 28332"/>
                <a:gd name="connsiteX60" fmla="*/ 17956 w 26500"/>
                <a:gd name="connsiteY60" fmla="*/ 3722 h 28332"/>
                <a:gd name="connsiteX61" fmla="*/ 18869 w 26500"/>
                <a:gd name="connsiteY61" fmla="*/ 4367 h 28332"/>
                <a:gd name="connsiteX62" fmla="*/ 20211 w 26500"/>
                <a:gd name="connsiteY62" fmla="*/ 4673 h 28332"/>
                <a:gd name="connsiteX63" fmla="*/ 22440 w 26500"/>
                <a:gd name="connsiteY63" fmla="*/ 3787 h 28332"/>
                <a:gd name="connsiteX64" fmla="*/ 24885 w 26500"/>
                <a:gd name="connsiteY64" fmla="*/ 671 h 28332"/>
                <a:gd name="connsiteX65" fmla="*/ 25830 w 26500"/>
                <a:gd name="connsiteY65" fmla="*/ 0 h 28332"/>
                <a:gd name="connsiteX66" fmla="*/ 26501 w 26500"/>
                <a:gd name="connsiteY66" fmla="*/ 613 h 2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500" h="28332">
                  <a:moveTo>
                    <a:pt x="26501" y="613"/>
                  </a:moveTo>
                  <a:cubicBezTo>
                    <a:pt x="26501" y="749"/>
                    <a:pt x="26332" y="1128"/>
                    <a:pt x="25986" y="1740"/>
                  </a:cubicBezTo>
                  <a:cubicBezTo>
                    <a:pt x="25660" y="2333"/>
                    <a:pt x="24898" y="3370"/>
                    <a:pt x="23692" y="4856"/>
                  </a:cubicBezTo>
                  <a:cubicBezTo>
                    <a:pt x="22493" y="6342"/>
                    <a:pt x="21000" y="7952"/>
                    <a:pt x="19208" y="9679"/>
                  </a:cubicBezTo>
                  <a:cubicBezTo>
                    <a:pt x="18536" y="10350"/>
                    <a:pt x="17689" y="11152"/>
                    <a:pt x="16672" y="12090"/>
                  </a:cubicBezTo>
                  <a:cubicBezTo>
                    <a:pt x="15656" y="13022"/>
                    <a:pt x="14802" y="13798"/>
                    <a:pt x="14104" y="14411"/>
                  </a:cubicBezTo>
                  <a:lnTo>
                    <a:pt x="13068" y="15323"/>
                  </a:lnTo>
                  <a:cubicBezTo>
                    <a:pt x="10422" y="17565"/>
                    <a:pt x="7939" y="19938"/>
                    <a:pt x="5618" y="22440"/>
                  </a:cubicBezTo>
                  <a:cubicBezTo>
                    <a:pt x="5781" y="22382"/>
                    <a:pt x="6009" y="22336"/>
                    <a:pt x="6290" y="22317"/>
                  </a:cubicBezTo>
                  <a:cubicBezTo>
                    <a:pt x="6576" y="22277"/>
                    <a:pt x="6824" y="22258"/>
                    <a:pt x="7026" y="22258"/>
                  </a:cubicBezTo>
                  <a:lnTo>
                    <a:pt x="7326" y="22258"/>
                  </a:lnTo>
                  <a:cubicBezTo>
                    <a:pt x="8388" y="22258"/>
                    <a:pt x="9842" y="22616"/>
                    <a:pt x="11693" y="23327"/>
                  </a:cubicBezTo>
                  <a:cubicBezTo>
                    <a:pt x="13322" y="23855"/>
                    <a:pt x="14554" y="24122"/>
                    <a:pt x="15388" y="24122"/>
                  </a:cubicBezTo>
                  <a:cubicBezTo>
                    <a:pt x="16203" y="24122"/>
                    <a:pt x="17057" y="23979"/>
                    <a:pt x="17956" y="23692"/>
                  </a:cubicBezTo>
                  <a:cubicBezTo>
                    <a:pt x="18849" y="23405"/>
                    <a:pt x="19788" y="22844"/>
                    <a:pt x="20765" y="22010"/>
                  </a:cubicBezTo>
                  <a:cubicBezTo>
                    <a:pt x="21737" y="21176"/>
                    <a:pt x="22447" y="20127"/>
                    <a:pt x="22897" y="18869"/>
                  </a:cubicBezTo>
                  <a:cubicBezTo>
                    <a:pt x="22981" y="18667"/>
                    <a:pt x="23040" y="18530"/>
                    <a:pt x="23086" y="18471"/>
                  </a:cubicBezTo>
                  <a:cubicBezTo>
                    <a:pt x="23125" y="18386"/>
                    <a:pt x="23203" y="18308"/>
                    <a:pt x="23327" y="18223"/>
                  </a:cubicBezTo>
                  <a:cubicBezTo>
                    <a:pt x="23451" y="18126"/>
                    <a:pt x="23594" y="18074"/>
                    <a:pt x="23757" y="18074"/>
                  </a:cubicBezTo>
                  <a:cubicBezTo>
                    <a:pt x="23979" y="18074"/>
                    <a:pt x="24161" y="18132"/>
                    <a:pt x="24305" y="18256"/>
                  </a:cubicBezTo>
                  <a:cubicBezTo>
                    <a:pt x="24448" y="18380"/>
                    <a:pt x="24520" y="18523"/>
                    <a:pt x="24520" y="18686"/>
                  </a:cubicBezTo>
                  <a:cubicBezTo>
                    <a:pt x="24520" y="19051"/>
                    <a:pt x="24376" y="19599"/>
                    <a:pt x="24089" y="20335"/>
                  </a:cubicBezTo>
                  <a:cubicBezTo>
                    <a:pt x="23822" y="21065"/>
                    <a:pt x="23399" y="21886"/>
                    <a:pt x="22805" y="22805"/>
                  </a:cubicBezTo>
                  <a:cubicBezTo>
                    <a:pt x="22238" y="23724"/>
                    <a:pt x="21574" y="24598"/>
                    <a:pt x="20824" y="25432"/>
                  </a:cubicBezTo>
                  <a:cubicBezTo>
                    <a:pt x="20088" y="26247"/>
                    <a:pt x="19175" y="26938"/>
                    <a:pt x="18074" y="27511"/>
                  </a:cubicBezTo>
                  <a:cubicBezTo>
                    <a:pt x="16972" y="28059"/>
                    <a:pt x="15844" y="28332"/>
                    <a:pt x="14684" y="28332"/>
                  </a:cubicBezTo>
                  <a:cubicBezTo>
                    <a:pt x="13850" y="28332"/>
                    <a:pt x="13127" y="28130"/>
                    <a:pt x="12520" y="27720"/>
                  </a:cubicBezTo>
                  <a:cubicBezTo>
                    <a:pt x="11908" y="27335"/>
                    <a:pt x="11295" y="26762"/>
                    <a:pt x="10689" y="26012"/>
                  </a:cubicBezTo>
                  <a:cubicBezTo>
                    <a:pt x="9855" y="25054"/>
                    <a:pt x="9216" y="24428"/>
                    <a:pt x="8766" y="24122"/>
                  </a:cubicBezTo>
                  <a:cubicBezTo>
                    <a:pt x="8317" y="23796"/>
                    <a:pt x="7750" y="23633"/>
                    <a:pt x="7052" y="23633"/>
                  </a:cubicBezTo>
                  <a:cubicBezTo>
                    <a:pt x="5201" y="23633"/>
                    <a:pt x="3428" y="24924"/>
                    <a:pt x="1740" y="27511"/>
                  </a:cubicBezTo>
                  <a:cubicBezTo>
                    <a:pt x="1558" y="27876"/>
                    <a:pt x="1408" y="28098"/>
                    <a:pt x="1284" y="28183"/>
                  </a:cubicBezTo>
                  <a:cubicBezTo>
                    <a:pt x="1180" y="28280"/>
                    <a:pt x="1004" y="28332"/>
                    <a:pt x="763" y="28332"/>
                  </a:cubicBezTo>
                  <a:cubicBezTo>
                    <a:pt x="254" y="28313"/>
                    <a:pt x="0" y="28098"/>
                    <a:pt x="0" y="27694"/>
                  </a:cubicBezTo>
                  <a:cubicBezTo>
                    <a:pt x="0" y="27531"/>
                    <a:pt x="222" y="27088"/>
                    <a:pt x="671" y="26377"/>
                  </a:cubicBezTo>
                  <a:cubicBezTo>
                    <a:pt x="1141" y="25647"/>
                    <a:pt x="1897" y="24637"/>
                    <a:pt x="2933" y="23353"/>
                  </a:cubicBezTo>
                  <a:cubicBezTo>
                    <a:pt x="3989" y="22069"/>
                    <a:pt x="5162" y="20791"/>
                    <a:pt x="6446" y="19507"/>
                  </a:cubicBezTo>
                  <a:lnTo>
                    <a:pt x="12058" y="14254"/>
                  </a:lnTo>
                  <a:cubicBezTo>
                    <a:pt x="16210" y="10754"/>
                    <a:pt x="19116" y="8017"/>
                    <a:pt x="20765" y="6042"/>
                  </a:cubicBezTo>
                  <a:cubicBezTo>
                    <a:pt x="20068" y="6042"/>
                    <a:pt x="19573" y="6035"/>
                    <a:pt x="19266" y="6016"/>
                  </a:cubicBezTo>
                  <a:cubicBezTo>
                    <a:pt x="18980" y="5996"/>
                    <a:pt x="18549" y="5925"/>
                    <a:pt x="17982" y="5801"/>
                  </a:cubicBezTo>
                  <a:cubicBezTo>
                    <a:pt x="17415" y="5657"/>
                    <a:pt x="16731" y="5436"/>
                    <a:pt x="15936" y="5129"/>
                  </a:cubicBezTo>
                  <a:cubicBezTo>
                    <a:pt x="14085" y="4497"/>
                    <a:pt x="12775" y="4184"/>
                    <a:pt x="11999" y="4184"/>
                  </a:cubicBezTo>
                  <a:cubicBezTo>
                    <a:pt x="11797" y="4184"/>
                    <a:pt x="11582" y="4191"/>
                    <a:pt x="11360" y="4210"/>
                  </a:cubicBezTo>
                  <a:cubicBezTo>
                    <a:pt x="11132" y="4230"/>
                    <a:pt x="10767" y="4295"/>
                    <a:pt x="10259" y="4393"/>
                  </a:cubicBezTo>
                  <a:cubicBezTo>
                    <a:pt x="9770" y="4497"/>
                    <a:pt x="9327" y="4654"/>
                    <a:pt x="8916" y="4856"/>
                  </a:cubicBezTo>
                  <a:cubicBezTo>
                    <a:pt x="8506" y="5038"/>
                    <a:pt x="8088" y="5331"/>
                    <a:pt x="7665" y="5736"/>
                  </a:cubicBezTo>
                  <a:cubicBezTo>
                    <a:pt x="7241" y="6127"/>
                    <a:pt x="6915" y="6583"/>
                    <a:pt x="6687" y="7111"/>
                  </a:cubicBezTo>
                  <a:cubicBezTo>
                    <a:pt x="6629" y="7274"/>
                    <a:pt x="6576" y="7398"/>
                    <a:pt x="6537" y="7482"/>
                  </a:cubicBezTo>
                  <a:cubicBezTo>
                    <a:pt x="6492" y="7561"/>
                    <a:pt x="6413" y="7639"/>
                    <a:pt x="6290" y="7723"/>
                  </a:cubicBezTo>
                  <a:cubicBezTo>
                    <a:pt x="6192" y="7782"/>
                    <a:pt x="6055" y="7815"/>
                    <a:pt x="5892" y="7815"/>
                  </a:cubicBezTo>
                  <a:cubicBezTo>
                    <a:pt x="5651" y="7815"/>
                    <a:pt x="5455" y="7743"/>
                    <a:pt x="5312" y="7600"/>
                  </a:cubicBezTo>
                  <a:cubicBezTo>
                    <a:pt x="5188" y="7456"/>
                    <a:pt x="5129" y="7293"/>
                    <a:pt x="5129" y="7111"/>
                  </a:cubicBezTo>
                  <a:cubicBezTo>
                    <a:pt x="5129" y="6746"/>
                    <a:pt x="5312" y="6185"/>
                    <a:pt x="5677" y="5436"/>
                  </a:cubicBezTo>
                  <a:cubicBezTo>
                    <a:pt x="6048" y="4680"/>
                    <a:pt x="6537" y="3898"/>
                    <a:pt x="7143" y="3083"/>
                  </a:cubicBezTo>
                  <a:cubicBezTo>
                    <a:pt x="7756" y="2249"/>
                    <a:pt x="8558" y="1525"/>
                    <a:pt x="9555" y="912"/>
                  </a:cubicBezTo>
                  <a:cubicBezTo>
                    <a:pt x="10552" y="306"/>
                    <a:pt x="11602" y="0"/>
                    <a:pt x="12703" y="0"/>
                  </a:cubicBezTo>
                  <a:cubicBezTo>
                    <a:pt x="13355" y="0"/>
                    <a:pt x="13954" y="143"/>
                    <a:pt x="14502" y="424"/>
                  </a:cubicBezTo>
                  <a:cubicBezTo>
                    <a:pt x="15069" y="710"/>
                    <a:pt x="15499" y="1004"/>
                    <a:pt x="15786" y="1310"/>
                  </a:cubicBezTo>
                  <a:cubicBezTo>
                    <a:pt x="16092" y="1597"/>
                    <a:pt x="16496" y="2053"/>
                    <a:pt x="17005" y="2685"/>
                  </a:cubicBezTo>
                  <a:cubicBezTo>
                    <a:pt x="17435" y="3174"/>
                    <a:pt x="17754" y="3519"/>
                    <a:pt x="17956" y="3722"/>
                  </a:cubicBezTo>
                  <a:cubicBezTo>
                    <a:pt x="18158" y="3924"/>
                    <a:pt x="18458" y="4139"/>
                    <a:pt x="18869" y="4367"/>
                  </a:cubicBezTo>
                  <a:cubicBezTo>
                    <a:pt x="19299" y="4569"/>
                    <a:pt x="19749" y="4673"/>
                    <a:pt x="20211" y="4673"/>
                  </a:cubicBezTo>
                  <a:cubicBezTo>
                    <a:pt x="20987" y="4673"/>
                    <a:pt x="21730" y="4380"/>
                    <a:pt x="22440" y="3787"/>
                  </a:cubicBezTo>
                  <a:cubicBezTo>
                    <a:pt x="23151" y="3174"/>
                    <a:pt x="23966" y="2138"/>
                    <a:pt x="24885" y="671"/>
                  </a:cubicBezTo>
                  <a:cubicBezTo>
                    <a:pt x="25126" y="222"/>
                    <a:pt x="25445" y="0"/>
                    <a:pt x="25830" y="0"/>
                  </a:cubicBezTo>
                  <a:cubicBezTo>
                    <a:pt x="26279" y="0"/>
                    <a:pt x="26501" y="202"/>
                    <a:pt x="26501" y="613"/>
                  </a:cubicBezTo>
                  <a:close/>
                </a:path>
              </a:pathLst>
            </a:custGeom>
            <a:solidFill>
              <a:srgbClr val="000000"/>
            </a:solidFill>
            <a:ln w="651" cap="flat">
              <a:noFill/>
              <a:prstDash val="solid"/>
              <a:miter/>
            </a:ln>
          </p:spPr>
          <p:txBody>
            <a:bodyPr rtlCol="0" anchor="ctr"/>
            <a:lstStyle/>
            <a:p>
              <a:endParaRPr lang="en-DE"/>
            </a:p>
          </p:txBody>
        </p:sp>
        <p:sp>
          <p:nvSpPr>
            <p:cNvPr id="155" name="Freeform 154">
              <a:extLst>
                <a:ext uri="{FF2B5EF4-FFF2-40B4-BE49-F238E27FC236}">
                  <a16:creationId xmlns:a16="http://schemas.microsoft.com/office/drawing/2014/main" id="{D4171814-C0D0-B46B-7A95-CD9FF85D2D2E}"/>
                </a:ext>
              </a:extLst>
            </p:cNvPr>
            <p:cNvSpPr/>
            <p:nvPr/>
          </p:nvSpPr>
          <p:spPr>
            <a:xfrm>
              <a:off x="7521051" y="260426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6" name="Freeform 155">
              <a:extLst>
                <a:ext uri="{FF2B5EF4-FFF2-40B4-BE49-F238E27FC236}">
                  <a16:creationId xmlns:a16="http://schemas.microsoft.com/office/drawing/2014/main" id="{F82890AC-FEF6-6430-EF8D-8580B83B7B44}"/>
                </a:ext>
              </a:extLst>
            </p:cNvPr>
            <p:cNvSpPr/>
            <p:nvPr/>
          </p:nvSpPr>
          <p:spPr>
            <a:xfrm>
              <a:off x="7521051" y="2387815"/>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092E4479-F426-A058-FC6F-87AAE29E04A0}"/>
                </a:ext>
              </a:extLst>
            </p:cNvPr>
            <p:cNvSpPr/>
            <p:nvPr/>
          </p:nvSpPr>
          <p:spPr>
            <a:xfrm>
              <a:off x="7521051" y="217135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8" name="Freeform 157">
              <a:extLst>
                <a:ext uri="{FF2B5EF4-FFF2-40B4-BE49-F238E27FC236}">
                  <a16:creationId xmlns:a16="http://schemas.microsoft.com/office/drawing/2014/main" id="{559A4D99-14CA-4E5D-C770-BF5AF7DE006E}"/>
                </a:ext>
              </a:extLst>
            </p:cNvPr>
            <p:cNvSpPr/>
            <p:nvPr/>
          </p:nvSpPr>
          <p:spPr>
            <a:xfrm>
              <a:off x="7521051" y="1954901"/>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5D17BEFC-F7BD-3EE5-ED08-52A488AE8E08}"/>
                </a:ext>
              </a:extLst>
            </p:cNvPr>
            <p:cNvSpPr/>
            <p:nvPr/>
          </p:nvSpPr>
          <p:spPr>
            <a:xfrm>
              <a:off x="7521051" y="1738446"/>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60" name="Freeform 159">
              <a:extLst>
                <a:ext uri="{FF2B5EF4-FFF2-40B4-BE49-F238E27FC236}">
                  <a16:creationId xmlns:a16="http://schemas.microsoft.com/office/drawing/2014/main" id="{DC776954-8D18-515D-A80E-00C8756332CA}"/>
                </a:ext>
              </a:extLst>
            </p:cNvPr>
            <p:cNvSpPr/>
            <p:nvPr/>
          </p:nvSpPr>
          <p:spPr>
            <a:xfrm>
              <a:off x="7521051"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2604"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2FA6D023-AD6A-50E9-945D-9640B0EABB9C}"/>
                </a:ext>
              </a:extLst>
            </p:cNvPr>
            <p:cNvSpPr/>
            <p:nvPr/>
          </p:nvSpPr>
          <p:spPr>
            <a:xfrm>
              <a:off x="7521051" y="2604267"/>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2" name="Freeform 161">
              <a:extLst>
                <a:ext uri="{FF2B5EF4-FFF2-40B4-BE49-F238E27FC236}">
                  <a16:creationId xmlns:a16="http://schemas.microsoft.com/office/drawing/2014/main" id="{D3AB8D88-3B07-ADC0-8E32-5F609311178C}"/>
                </a:ext>
              </a:extLst>
            </p:cNvPr>
            <p:cNvSpPr/>
            <p:nvPr/>
          </p:nvSpPr>
          <p:spPr>
            <a:xfrm>
              <a:off x="7521051" y="2387815"/>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2D9FC073-F3CF-1874-5FEA-C20E4434AD80}"/>
                </a:ext>
              </a:extLst>
            </p:cNvPr>
            <p:cNvSpPr/>
            <p:nvPr/>
          </p:nvSpPr>
          <p:spPr>
            <a:xfrm>
              <a:off x="7521051" y="2171357"/>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4" name="Freeform 163">
              <a:extLst>
                <a:ext uri="{FF2B5EF4-FFF2-40B4-BE49-F238E27FC236}">
                  <a16:creationId xmlns:a16="http://schemas.microsoft.com/office/drawing/2014/main" id="{D5BBFB2F-97EC-2952-F6F3-F6F5C69B9FAA}"/>
                </a:ext>
              </a:extLst>
            </p:cNvPr>
            <p:cNvSpPr/>
            <p:nvPr/>
          </p:nvSpPr>
          <p:spPr>
            <a:xfrm>
              <a:off x="7521051" y="1954901"/>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54BD3F55-153B-55E3-F0B8-247D1C50A241}"/>
                </a:ext>
              </a:extLst>
            </p:cNvPr>
            <p:cNvSpPr/>
            <p:nvPr/>
          </p:nvSpPr>
          <p:spPr>
            <a:xfrm>
              <a:off x="7521051" y="1738446"/>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6" name="Freeform 165">
              <a:extLst>
                <a:ext uri="{FF2B5EF4-FFF2-40B4-BE49-F238E27FC236}">
                  <a16:creationId xmlns:a16="http://schemas.microsoft.com/office/drawing/2014/main" id="{F2BF7655-BEBE-EC2B-CF6D-169BEDE3E509}"/>
                </a:ext>
              </a:extLst>
            </p:cNvPr>
            <p:cNvSpPr/>
            <p:nvPr/>
          </p:nvSpPr>
          <p:spPr>
            <a:xfrm>
              <a:off x="7470340" y="2583847"/>
              <a:ext cx="27247" cy="40892"/>
            </a:xfrm>
            <a:custGeom>
              <a:avLst/>
              <a:gdLst>
                <a:gd name="connsiteX0" fmla="*/ 13623 w 27247"/>
                <a:gd name="connsiteY0" fmla="*/ 4224 h 40892"/>
                <a:gd name="connsiteX1" fmla="*/ 7419 w 27247"/>
                <a:gd name="connsiteY1" fmla="*/ 8291 h 40892"/>
                <a:gd name="connsiteX2" fmla="*/ 5360 w 27247"/>
                <a:gd name="connsiteY2" fmla="*/ 20459 h 40892"/>
                <a:gd name="connsiteX3" fmla="*/ 7419 w 27247"/>
                <a:gd name="connsiteY3" fmla="*/ 32634 h 40892"/>
                <a:gd name="connsiteX4" fmla="*/ 13623 w 27247"/>
                <a:gd name="connsiteY4" fmla="*/ 36669 h 40892"/>
                <a:gd name="connsiteX5" fmla="*/ 19828 w 27247"/>
                <a:gd name="connsiteY5" fmla="*/ 32634 h 40892"/>
                <a:gd name="connsiteX6" fmla="*/ 21914 w 27247"/>
                <a:gd name="connsiteY6" fmla="*/ 20459 h 40892"/>
                <a:gd name="connsiteX7" fmla="*/ 19828 w 27247"/>
                <a:gd name="connsiteY7" fmla="*/ 8291 h 40892"/>
                <a:gd name="connsiteX8" fmla="*/ 13623 w 27247"/>
                <a:gd name="connsiteY8" fmla="*/ 4224 h 40892"/>
                <a:gd name="connsiteX9" fmla="*/ 13623 w 27247"/>
                <a:gd name="connsiteY9" fmla="*/ 0 h 40892"/>
                <a:gd name="connsiteX10" fmla="*/ 23736 w 27247"/>
                <a:gd name="connsiteY10" fmla="*/ 5253 h 40892"/>
                <a:gd name="connsiteX11" fmla="*/ 27247 w 27247"/>
                <a:gd name="connsiteY11" fmla="*/ 20459 h 40892"/>
                <a:gd name="connsiteX12" fmla="*/ 23736 w 27247"/>
                <a:gd name="connsiteY12" fmla="*/ 35665 h 40892"/>
                <a:gd name="connsiteX13" fmla="*/ 13623 w 27247"/>
                <a:gd name="connsiteY13" fmla="*/ 40892 h 40892"/>
                <a:gd name="connsiteX14" fmla="*/ 3485 w 27247"/>
                <a:gd name="connsiteY14" fmla="*/ 35665 h 40892"/>
                <a:gd name="connsiteX15" fmla="*/ 0 w 27247"/>
                <a:gd name="connsiteY15" fmla="*/ 20459 h 40892"/>
                <a:gd name="connsiteX16" fmla="*/ 3485 w 27247"/>
                <a:gd name="connsiteY16" fmla="*/ 5253 h 40892"/>
                <a:gd name="connsiteX17" fmla="*/ 13623 w 27247"/>
                <a:gd name="connsiteY17" fmla="*/ 0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47" h="40892">
                  <a:moveTo>
                    <a:pt x="13623" y="4224"/>
                  </a:moveTo>
                  <a:cubicBezTo>
                    <a:pt x="10877" y="4224"/>
                    <a:pt x="8809" y="5579"/>
                    <a:pt x="7419" y="8291"/>
                  </a:cubicBezTo>
                  <a:cubicBezTo>
                    <a:pt x="6046" y="10982"/>
                    <a:pt x="5360" y="15036"/>
                    <a:pt x="5360" y="20459"/>
                  </a:cubicBezTo>
                  <a:cubicBezTo>
                    <a:pt x="5360" y="25862"/>
                    <a:pt x="6046" y="29923"/>
                    <a:pt x="7419" y="32634"/>
                  </a:cubicBezTo>
                  <a:cubicBezTo>
                    <a:pt x="8809" y="35326"/>
                    <a:pt x="10877" y="36669"/>
                    <a:pt x="13623" y="36669"/>
                  </a:cubicBezTo>
                  <a:cubicBezTo>
                    <a:pt x="16387" y="36669"/>
                    <a:pt x="18455" y="35326"/>
                    <a:pt x="19828" y="32634"/>
                  </a:cubicBezTo>
                  <a:cubicBezTo>
                    <a:pt x="21218" y="29923"/>
                    <a:pt x="21914" y="25862"/>
                    <a:pt x="21914" y="20459"/>
                  </a:cubicBezTo>
                  <a:cubicBezTo>
                    <a:pt x="21914" y="15036"/>
                    <a:pt x="21218" y="10982"/>
                    <a:pt x="19828" y="8291"/>
                  </a:cubicBezTo>
                  <a:cubicBezTo>
                    <a:pt x="18455" y="5579"/>
                    <a:pt x="16387" y="4224"/>
                    <a:pt x="13623" y="4224"/>
                  </a:cubicBezTo>
                  <a:moveTo>
                    <a:pt x="13623" y="0"/>
                  </a:moveTo>
                  <a:cubicBezTo>
                    <a:pt x="18042" y="0"/>
                    <a:pt x="21412" y="1753"/>
                    <a:pt x="23736" y="5253"/>
                  </a:cubicBezTo>
                  <a:cubicBezTo>
                    <a:pt x="26077" y="8740"/>
                    <a:pt x="27247" y="13805"/>
                    <a:pt x="27247" y="20459"/>
                  </a:cubicBezTo>
                  <a:cubicBezTo>
                    <a:pt x="27247" y="27094"/>
                    <a:pt x="26077" y="32165"/>
                    <a:pt x="23736" y="35665"/>
                  </a:cubicBezTo>
                  <a:cubicBezTo>
                    <a:pt x="21412" y="39152"/>
                    <a:pt x="18042" y="40892"/>
                    <a:pt x="13623" y="40892"/>
                  </a:cubicBezTo>
                  <a:cubicBezTo>
                    <a:pt x="9206" y="40892"/>
                    <a:pt x="5826" y="39152"/>
                    <a:pt x="3485" y="35665"/>
                  </a:cubicBezTo>
                  <a:cubicBezTo>
                    <a:pt x="1161" y="32165"/>
                    <a:pt x="0" y="27094"/>
                    <a:pt x="0" y="20459"/>
                  </a:cubicBezTo>
                  <a:cubicBezTo>
                    <a:pt x="0" y="13805"/>
                    <a:pt x="1161" y="8740"/>
                    <a:pt x="3485" y="5253"/>
                  </a:cubicBezTo>
                  <a:cubicBezTo>
                    <a:pt x="5826" y="1753"/>
                    <a:pt x="9206" y="0"/>
                    <a:pt x="13623" y="0"/>
                  </a:cubicBezTo>
                  <a:close/>
                </a:path>
              </a:pathLst>
            </a:custGeom>
            <a:solidFill>
              <a:srgbClr val="000000"/>
            </a:solidFill>
            <a:ln w="651" cap="flat">
              <a:noFill/>
              <a:prstDash val="solid"/>
              <a:miter/>
            </a:ln>
          </p:spPr>
          <p:txBody>
            <a:bodyPr rtlCol="0" anchor="ctr"/>
            <a:lstStyle/>
            <a:p>
              <a:endParaRPr lang="en-DE"/>
            </a:p>
          </p:txBody>
        </p:sp>
        <p:sp>
          <p:nvSpPr>
            <p:cNvPr id="167" name="Freeform 166">
              <a:extLst>
                <a:ext uri="{FF2B5EF4-FFF2-40B4-BE49-F238E27FC236}">
                  <a16:creationId xmlns:a16="http://schemas.microsoft.com/office/drawing/2014/main" id="{0943F80E-E101-5E23-FDE9-EF04A0805F8D}"/>
                </a:ext>
              </a:extLst>
            </p:cNvPr>
            <p:cNvSpPr/>
            <p:nvPr/>
          </p:nvSpPr>
          <p:spPr>
            <a:xfrm>
              <a:off x="7472557" y="2367388"/>
              <a:ext cx="25029" cy="40136"/>
            </a:xfrm>
            <a:custGeom>
              <a:avLst/>
              <a:gdLst>
                <a:gd name="connsiteX0" fmla="*/ 6416 w 25029"/>
                <a:gd name="connsiteY0" fmla="*/ 35645 h 40136"/>
                <a:gd name="connsiteX1" fmla="*/ 25030 w 25029"/>
                <a:gd name="connsiteY1" fmla="*/ 35645 h 40136"/>
                <a:gd name="connsiteX2" fmla="*/ 25030 w 25029"/>
                <a:gd name="connsiteY2" fmla="*/ 40136 h 40136"/>
                <a:gd name="connsiteX3" fmla="*/ 0 w 25029"/>
                <a:gd name="connsiteY3" fmla="*/ 40136 h 40136"/>
                <a:gd name="connsiteX4" fmla="*/ 0 w 25029"/>
                <a:gd name="connsiteY4" fmla="*/ 35645 h 40136"/>
                <a:gd name="connsiteX5" fmla="*/ 8264 w 25029"/>
                <a:gd name="connsiteY5" fmla="*/ 27224 h 40136"/>
                <a:gd name="connsiteX6" fmla="*/ 14865 w 25029"/>
                <a:gd name="connsiteY6" fmla="*/ 20387 h 40136"/>
                <a:gd name="connsiteX7" fmla="*/ 18429 w 25029"/>
                <a:gd name="connsiteY7" fmla="*/ 15525 h 40136"/>
                <a:gd name="connsiteX8" fmla="*/ 19459 w 25029"/>
                <a:gd name="connsiteY8" fmla="*/ 11595 h 40136"/>
                <a:gd name="connsiteX9" fmla="*/ 17241 w 25029"/>
                <a:gd name="connsiteY9" fmla="*/ 6472 h 40136"/>
                <a:gd name="connsiteX10" fmla="*/ 11512 w 25029"/>
                <a:gd name="connsiteY10" fmla="*/ 4491 h 40136"/>
                <a:gd name="connsiteX11" fmla="*/ 6205 w 25029"/>
                <a:gd name="connsiteY11" fmla="*/ 5364 h 40136"/>
                <a:gd name="connsiteX12" fmla="*/ 265 w 25029"/>
                <a:gd name="connsiteY12" fmla="*/ 8004 h 40136"/>
                <a:gd name="connsiteX13" fmla="*/ 265 w 25029"/>
                <a:gd name="connsiteY13" fmla="*/ 2614 h 40136"/>
                <a:gd name="connsiteX14" fmla="*/ 6284 w 25029"/>
                <a:gd name="connsiteY14" fmla="*/ 658 h 40136"/>
                <a:gd name="connsiteX15" fmla="*/ 11406 w 25029"/>
                <a:gd name="connsiteY15" fmla="*/ 0 h 40136"/>
                <a:gd name="connsiteX16" fmla="*/ 21175 w 25029"/>
                <a:gd name="connsiteY16" fmla="*/ 3063 h 40136"/>
                <a:gd name="connsiteX17" fmla="*/ 24819 w 25029"/>
                <a:gd name="connsiteY17" fmla="*/ 11250 h 40136"/>
                <a:gd name="connsiteX18" fmla="*/ 23895 w 25029"/>
                <a:gd name="connsiteY18" fmla="*/ 15871 h 40136"/>
                <a:gd name="connsiteX19" fmla="*/ 20594 w 25029"/>
                <a:gd name="connsiteY19" fmla="*/ 20994 h 40136"/>
                <a:gd name="connsiteX20" fmla="*/ 16397 w 25029"/>
                <a:gd name="connsiteY20" fmla="*/ 25426 h 40136"/>
                <a:gd name="connsiteX21" fmla="*/ 6416 w 25029"/>
                <a:gd name="connsiteY21" fmla="*/ 356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29" h="40136">
                  <a:moveTo>
                    <a:pt x="6416" y="35645"/>
                  </a:moveTo>
                  <a:lnTo>
                    <a:pt x="25030" y="35645"/>
                  </a:lnTo>
                  <a:lnTo>
                    <a:pt x="25030" y="40136"/>
                  </a:lnTo>
                  <a:lnTo>
                    <a:pt x="0" y="40136"/>
                  </a:lnTo>
                  <a:lnTo>
                    <a:pt x="0" y="35645"/>
                  </a:lnTo>
                  <a:cubicBezTo>
                    <a:pt x="2024" y="33553"/>
                    <a:pt x="4779" y="30744"/>
                    <a:pt x="8264" y="27224"/>
                  </a:cubicBezTo>
                  <a:cubicBezTo>
                    <a:pt x="11767" y="23685"/>
                    <a:pt x="13967" y="21404"/>
                    <a:pt x="14865" y="20387"/>
                  </a:cubicBezTo>
                  <a:cubicBezTo>
                    <a:pt x="16572" y="18465"/>
                    <a:pt x="17760" y="16848"/>
                    <a:pt x="18429" y="15525"/>
                  </a:cubicBezTo>
                  <a:cubicBezTo>
                    <a:pt x="19116" y="14189"/>
                    <a:pt x="19459" y="12879"/>
                    <a:pt x="19459" y="11595"/>
                  </a:cubicBezTo>
                  <a:cubicBezTo>
                    <a:pt x="19459" y="9503"/>
                    <a:pt x="18720" y="7795"/>
                    <a:pt x="17241" y="6472"/>
                  </a:cubicBezTo>
                  <a:cubicBezTo>
                    <a:pt x="15781" y="5149"/>
                    <a:pt x="13870" y="4491"/>
                    <a:pt x="11512" y="4491"/>
                  </a:cubicBezTo>
                  <a:cubicBezTo>
                    <a:pt x="9840" y="4491"/>
                    <a:pt x="8071" y="4784"/>
                    <a:pt x="6205" y="5364"/>
                  </a:cubicBezTo>
                  <a:cubicBezTo>
                    <a:pt x="4357" y="5944"/>
                    <a:pt x="2377" y="6824"/>
                    <a:pt x="265" y="8004"/>
                  </a:cubicBezTo>
                  <a:lnTo>
                    <a:pt x="265" y="2614"/>
                  </a:lnTo>
                  <a:cubicBezTo>
                    <a:pt x="2412" y="1753"/>
                    <a:pt x="4418" y="1101"/>
                    <a:pt x="6284" y="658"/>
                  </a:cubicBezTo>
                  <a:cubicBezTo>
                    <a:pt x="8150" y="222"/>
                    <a:pt x="9857" y="0"/>
                    <a:pt x="11406" y="0"/>
                  </a:cubicBezTo>
                  <a:cubicBezTo>
                    <a:pt x="15489" y="0"/>
                    <a:pt x="18746" y="1023"/>
                    <a:pt x="21175" y="3063"/>
                  </a:cubicBezTo>
                  <a:cubicBezTo>
                    <a:pt x="23604" y="5103"/>
                    <a:pt x="24819" y="7834"/>
                    <a:pt x="24819" y="11250"/>
                  </a:cubicBezTo>
                  <a:cubicBezTo>
                    <a:pt x="24819" y="12872"/>
                    <a:pt x="24510" y="14411"/>
                    <a:pt x="23895" y="15871"/>
                  </a:cubicBezTo>
                  <a:cubicBezTo>
                    <a:pt x="23296" y="17311"/>
                    <a:pt x="22196" y="19019"/>
                    <a:pt x="20594" y="20994"/>
                  </a:cubicBezTo>
                  <a:cubicBezTo>
                    <a:pt x="20154" y="21502"/>
                    <a:pt x="18755" y="22981"/>
                    <a:pt x="16397" y="25426"/>
                  </a:cubicBezTo>
                  <a:cubicBezTo>
                    <a:pt x="14038" y="27857"/>
                    <a:pt x="10711" y="31259"/>
                    <a:pt x="6416" y="35645"/>
                  </a:cubicBezTo>
                  <a:close/>
                </a:path>
              </a:pathLst>
            </a:custGeom>
            <a:solidFill>
              <a:srgbClr val="000000"/>
            </a:solidFill>
            <a:ln w="651"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AE9450D2-4C52-C39D-F60B-F4092247FBFB}"/>
                </a:ext>
              </a:extLst>
            </p:cNvPr>
            <p:cNvSpPr/>
            <p:nvPr/>
          </p:nvSpPr>
          <p:spPr>
            <a:xfrm>
              <a:off x="7468861" y="2151647"/>
              <a:ext cx="28726" cy="39419"/>
            </a:xfrm>
            <a:custGeom>
              <a:avLst/>
              <a:gdLst>
                <a:gd name="connsiteX0" fmla="*/ 17795 w 28726"/>
                <a:gd name="connsiteY0" fmla="*/ 4647 h 39419"/>
                <a:gd name="connsiteX1" fmla="*/ 4330 w 28726"/>
                <a:gd name="connsiteY1" fmla="*/ 25690 h 39419"/>
                <a:gd name="connsiteX2" fmla="*/ 17795 w 28726"/>
                <a:gd name="connsiteY2" fmla="*/ 25690 h 39419"/>
                <a:gd name="connsiteX3" fmla="*/ 17795 w 28726"/>
                <a:gd name="connsiteY3" fmla="*/ 4647 h 39419"/>
                <a:gd name="connsiteX4" fmla="*/ 16396 w 28726"/>
                <a:gd name="connsiteY4" fmla="*/ 0 h 39419"/>
                <a:gd name="connsiteX5" fmla="*/ 23103 w 28726"/>
                <a:gd name="connsiteY5" fmla="*/ 0 h 39419"/>
                <a:gd name="connsiteX6" fmla="*/ 23103 w 28726"/>
                <a:gd name="connsiteY6" fmla="*/ 25690 h 39419"/>
                <a:gd name="connsiteX7" fmla="*/ 28726 w 28726"/>
                <a:gd name="connsiteY7" fmla="*/ 25690 h 39419"/>
                <a:gd name="connsiteX8" fmla="*/ 28726 w 28726"/>
                <a:gd name="connsiteY8" fmla="*/ 30125 h 39419"/>
                <a:gd name="connsiteX9" fmla="*/ 23103 w 28726"/>
                <a:gd name="connsiteY9" fmla="*/ 30125 h 39419"/>
                <a:gd name="connsiteX10" fmla="*/ 23103 w 28726"/>
                <a:gd name="connsiteY10" fmla="*/ 39419 h 39419"/>
                <a:gd name="connsiteX11" fmla="*/ 17795 w 28726"/>
                <a:gd name="connsiteY11" fmla="*/ 39419 h 39419"/>
                <a:gd name="connsiteX12" fmla="*/ 17795 w 28726"/>
                <a:gd name="connsiteY12" fmla="*/ 30125 h 39419"/>
                <a:gd name="connsiteX13" fmla="*/ 0 w 28726"/>
                <a:gd name="connsiteY13" fmla="*/ 30125 h 39419"/>
                <a:gd name="connsiteX14" fmla="*/ 0 w 28726"/>
                <a:gd name="connsiteY14" fmla="*/ 24977 h 39419"/>
                <a:gd name="connsiteX15" fmla="*/ 16396 w 28726"/>
                <a:gd name="connsiteY15" fmla="*/ 0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6" h="39419">
                  <a:moveTo>
                    <a:pt x="17795" y="4647"/>
                  </a:moveTo>
                  <a:lnTo>
                    <a:pt x="4330" y="25690"/>
                  </a:lnTo>
                  <a:lnTo>
                    <a:pt x="17795" y="25690"/>
                  </a:lnTo>
                  <a:lnTo>
                    <a:pt x="17795" y="4647"/>
                  </a:lnTo>
                  <a:moveTo>
                    <a:pt x="16396" y="0"/>
                  </a:moveTo>
                  <a:lnTo>
                    <a:pt x="23103" y="0"/>
                  </a:lnTo>
                  <a:lnTo>
                    <a:pt x="23103" y="25690"/>
                  </a:lnTo>
                  <a:lnTo>
                    <a:pt x="28726" y="25690"/>
                  </a:lnTo>
                  <a:lnTo>
                    <a:pt x="28726" y="30125"/>
                  </a:lnTo>
                  <a:lnTo>
                    <a:pt x="23103" y="30125"/>
                  </a:lnTo>
                  <a:lnTo>
                    <a:pt x="23103" y="39419"/>
                  </a:lnTo>
                  <a:lnTo>
                    <a:pt x="17795" y="39419"/>
                  </a:lnTo>
                  <a:lnTo>
                    <a:pt x="17795" y="30125"/>
                  </a:lnTo>
                  <a:lnTo>
                    <a:pt x="0" y="30125"/>
                  </a:lnTo>
                  <a:lnTo>
                    <a:pt x="0" y="24977"/>
                  </a:lnTo>
                  <a:lnTo>
                    <a:pt x="16396" y="0"/>
                  </a:lnTo>
                  <a:close/>
                </a:path>
              </a:pathLst>
            </a:custGeom>
            <a:solidFill>
              <a:srgbClr val="000000"/>
            </a:solidFill>
            <a:ln w="651" cap="flat">
              <a:noFill/>
              <a:prstDash val="solid"/>
              <a:miter/>
            </a:ln>
          </p:spPr>
          <p:txBody>
            <a:bodyPr rtlCol="0" anchor="ctr"/>
            <a:lstStyle/>
            <a:p>
              <a:endParaRPr lang="en-DE"/>
            </a:p>
          </p:txBody>
        </p:sp>
        <p:sp>
          <p:nvSpPr>
            <p:cNvPr id="169" name="Freeform 168">
              <a:extLst>
                <a:ext uri="{FF2B5EF4-FFF2-40B4-BE49-F238E27FC236}">
                  <a16:creationId xmlns:a16="http://schemas.microsoft.com/office/drawing/2014/main" id="{0010AB3D-EACF-0938-07B7-1A95FFD491DE}"/>
                </a:ext>
              </a:extLst>
            </p:cNvPr>
            <p:cNvSpPr/>
            <p:nvPr/>
          </p:nvSpPr>
          <p:spPr>
            <a:xfrm>
              <a:off x="7470366" y="1934479"/>
              <a:ext cx="27221" cy="40897"/>
            </a:xfrm>
            <a:custGeom>
              <a:avLst/>
              <a:gdLst>
                <a:gd name="connsiteX0" fmla="*/ 14072 w 27221"/>
                <a:gd name="connsiteY0" fmla="*/ 18297 h 40897"/>
                <a:gd name="connsiteX1" fmla="*/ 8370 w 27221"/>
                <a:gd name="connsiteY1" fmla="*/ 20752 h 40897"/>
                <a:gd name="connsiteX2" fmla="*/ 6284 w 27221"/>
                <a:gd name="connsiteY2" fmla="*/ 27485 h 40897"/>
                <a:gd name="connsiteX3" fmla="*/ 8370 w 27221"/>
                <a:gd name="connsiteY3" fmla="*/ 34218 h 40897"/>
                <a:gd name="connsiteX4" fmla="*/ 14072 w 27221"/>
                <a:gd name="connsiteY4" fmla="*/ 36673 h 40897"/>
                <a:gd name="connsiteX5" fmla="*/ 19749 w 27221"/>
                <a:gd name="connsiteY5" fmla="*/ 34218 h 40897"/>
                <a:gd name="connsiteX6" fmla="*/ 21862 w 27221"/>
                <a:gd name="connsiteY6" fmla="*/ 27485 h 40897"/>
                <a:gd name="connsiteX7" fmla="*/ 19749 w 27221"/>
                <a:gd name="connsiteY7" fmla="*/ 20752 h 40897"/>
                <a:gd name="connsiteX8" fmla="*/ 14072 w 27221"/>
                <a:gd name="connsiteY8" fmla="*/ 18297 h 40897"/>
                <a:gd name="connsiteX9" fmla="*/ 24660 w 27221"/>
                <a:gd name="connsiteY9" fmla="*/ 1584 h 40897"/>
                <a:gd name="connsiteX10" fmla="*/ 24660 w 27221"/>
                <a:gd name="connsiteY10" fmla="*/ 6442 h 40897"/>
                <a:gd name="connsiteX11" fmla="*/ 20594 w 27221"/>
                <a:gd name="connsiteY11" fmla="*/ 4990 h 40897"/>
                <a:gd name="connsiteX12" fmla="*/ 16554 w 27221"/>
                <a:gd name="connsiteY12" fmla="*/ 4489 h 40897"/>
                <a:gd name="connsiteX13" fmla="*/ 8476 w 27221"/>
                <a:gd name="connsiteY13" fmla="*/ 8053 h 40897"/>
                <a:gd name="connsiteX14" fmla="*/ 5307 w 27221"/>
                <a:gd name="connsiteY14" fmla="*/ 18825 h 40897"/>
                <a:gd name="connsiteX15" fmla="*/ 9215 w 27221"/>
                <a:gd name="connsiteY15" fmla="*/ 15314 h 40897"/>
                <a:gd name="connsiteX16" fmla="*/ 14390 w 27221"/>
                <a:gd name="connsiteY16" fmla="*/ 14073 h 40897"/>
                <a:gd name="connsiteX17" fmla="*/ 23762 w 27221"/>
                <a:gd name="connsiteY17" fmla="*/ 17690 h 40897"/>
                <a:gd name="connsiteX18" fmla="*/ 27221 w 27221"/>
                <a:gd name="connsiteY18" fmla="*/ 27485 h 40897"/>
                <a:gd name="connsiteX19" fmla="*/ 23631 w 27221"/>
                <a:gd name="connsiteY19" fmla="*/ 37228 h 40897"/>
                <a:gd name="connsiteX20" fmla="*/ 14072 w 27221"/>
                <a:gd name="connsiteY20" fmla="*/ 40898 h 40897"/>
                <a:gd name="connsiteX21" fmla="*/ 3617 w 27221"/>
                <a:gd name="connsiteY21" fmla="*/ 35670 h 40897"/>
                <a:gd name="connsiteX22" fmla="*/ 0 w 27221"/>
                <a:gd name="connsiteY22" fmla="*/ 20462 h 40897"/>
                <a:gd name="connsiteX23" fmla="*/ 4436 w 27221"/>
                <a:gd name="connsiteY23" fmla="*/ 5571 h 40897"/>
                <a:gd name="connsiteX24" fmla="*/ 16343 w 27221"/>
                <a:gd name="connsiteY24" fmla="*/ 0 h 40897"/>
                <a:gd name="connsiteX25" fmla="*/ 20383 w 27221"/>
                <a:gd name="connsiteY25" fmla="*/ 396 h 40897"/>
                <a:gd name="connsiteX26" fmla="*/ 24660 w 27221"/>
                <a:gd name="connsiteY26" fmla="*/ 1584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21" h="40897">
                  <a:moveTo>
                    <a:pt x="14072" y="18297"/>
                  </a:moveTo>
                  <a:cubicBezTo>
                    <a:pt x="11678" y="18297"/>
                    <a:pt x="9778" y="19116"/>
                    <a:pt x="8370" y="20752"/>
                  </a:cubicBezTo>
                  <a:cubicBezTo>
                    <a:pt x="6979" y="22390"/>
                    <a:pt x="6284" y="24634"/>
                    <a:pt x="6284" y="27485"/>
                  </a:cubicBezTo>
                  <a:cubicBezTo>
                    <a:pt x="6284" y="30319"/>
                    <a:pt x="6979" y="32563"/>
                    <a:pt x="8370" y="34218"/>
                  </a:cubicBezTo>
                  <a:cubicBezTo>
                    <a:pt x="9778" y="35855"/>
                    <a:pt x="11678" y="36673"/>
                    <a:pt x="14072" y="36673"/>
                  </a:cubicBezTo>
                  <a:cubicBezTo>
                    <a:pt x="16466" y="36673"/>
                    <a:pt x="18359" y="35855"/>
                    <a:pt x="19749" y="34218"/>
                  </a:cubicBezTo>
                  <a:cubicBezTo>
                    <a:pt x="21158" y="32563"/>
                    <a:pt x="21862" y="30319"/>
                    <a:pt x="21862" y="27485"/>
                  </a:cubicBezTo>
                  <a:cubicBezTo>
                    <a:pt x="21862" y="24634"/>
                    <a:pt x="21158" y="22390"/>
                    <a:pt x="19749" y="20752"/>
                  </a:cubicBezTo>
                  <a:cubicBezTo>
                    <a:pt x="18359" y="19116"/>
                    <a:pt x="16466" y="18297"/>
                    <a:pt x="14072" y="18297"/>
                  </a:cubicBezTo>
                  <a:moveTo>
                    <a:pt x="24660" y="1584"/>
                  </a:moveTo>
                  <a:lnTo>
                    <a:pt x="24660" y="6442"/>
                  </a:lnTo>
                  <a:cubicBezTo>
                    <a:pt x="23322" y="5809"/>
                    <a:pt x="21967" y="5324"/>
                    <a:pt x="20594" y="4990"/>
                  </a:cubicBezTo>
                  <a:cubicBezTo>
                    <a:pt x="19239" y="4656"/>
                    <a:pt x="17892" y="4489"/>
                    <a:pt x="16554" y="4489"/>
                  </a:cubicBezTo>
                  <a:cubicBezTo>
                    <a:pt x="13034" y="4489"/>
                    <a:pt x="10342" y="5677"/>
                    <a:pt x="8476" y="8053"/>
                  </a:cubicBezTo>
                  <a:cubicBezTo>
                    <a:pt x="6627" y="10429"/>
                    <a:pt x="5571" y="14020"/>
                    <a:pt x="5307" y="18825"/>
                  </a:cubicBezTo>
                  <a:cubicBezTo>
                    <a:pt x="6346" y="17294"/>
                    <a:pt x="7649" y="16123"/>
                    <a:pt x="9215" y="15314"/>
                  </a:cubicBezTo>
                  <a:cubicBezTo>
                    <a:pt x="10781" y="14487"/>
                    <a:pt x="12506" y="14073"/>
                    <a:pt x="14390" y="14073"/>
                  </a:cubicBezTo>
                  <a:cubicBezTo>
                    <a:pt x="18350" y="14073"/>
                    <a:pt x="21474" y="15279"/>
                    <a:pt x="23762" y="17690"/>
                  </a:cubicBezTo>
                  <a:cubicBezTo>
                    <a:pt x="26068" y="20084"/>
                    <a:pt x="27221" y="23349"/>
                    <a:pt x="27221" y="27485"/>
                  </a:cubicBezTo>
                  <a:cubicBezTo>
                    <a:pt x="27221" y="31533"/>
                    <a:pt x="26025" y="34781"/>
                    <a:pt x="23631" y="37228"/>
                  </a:cubicBezTo>
                  <a:cubicBezTo>
                    <a:pt x="21237" y="39675"/>
                    <a:pt x="18051" y="40898"/>
                    <a:pt x="14072" y="40898"/>
                  </a:cubicBezTo>
                  <a:cubicBezTo>
                    <a:pt x="9514" y="40898"/>
                    <a:pt x="6029" y="39155"/>
                    <a:pt x="3617" y="35670"/>
                  </a:cubicBezTo>
                  <a:cubicBezTo>
                    <a:pt x="1206" y="32167"/>
                    <a:pt x="0" y="27098"/>
                    <a:pt x="0" y="20462"/>
                  </a:cubicBezTo>
                  <a:cubicBezTo>
                    <a:pt x="0" y="14231"/>
                    <a:pt x="1479" y="9268"/>
                    <a:pt x="4436" y="5571"/>
                  </a:cubicBezTo>
                  <a:cubicBezTo>
                    <a:pt x="7393" y="1857"/>
                    <a:pt x="11362" y="0"/>
                    <a:pt x="16343" y="0"/>
                  </a:cubicBezTo>
                  <a:cubicBezTo>
                    <a:pt x="17681" y="0"/>
                    <a:pt x="19028" y="132"/>
                    <a:pt x="20383" y="396"/>
                  </a:cubicBezTo>
                  <a:cubicBezTo>
                    <a:pt x="21756" y="660"/>
                    <a:pt x="23181" y="1057"/>
                    <a:pt x="24660" y="1584"/>
                  </a:cubicBezTo>
                  <a:close/>
                </a:path>
              </a:pathLst>
            </a:custGeom>
            <a:solidFill>
              <a:srgbClr val="000000"/>
            </a:solidFill>
            <a:ln w="651"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676CE003-F047-A174-BDAD-FF0C4C1B2AF3}"/>
                </a:ext>
              </a:extLst>
            </p:cNvPr>
            <p:cNvSpPr/>
            <p:nvPr/>
          </p:nvSpPr>
          <p:spPr>
            <a:xfrm>
              <a:off x="7470551" y="1718023"/>
              <a:ext cx="27036" cy="40897"/>
            </a:xfrm>
            <a:custGeom>
              <a:avLst/>
              <a:gdLst>
                <a:gd name="connsiteX0" fmla="*/ 13518 w 27036"/>
                <a:gd name="connsiteY0" fmla="*/ 21412 h 40897"/>
                <a:gd name="connsiteX1" fmla="*/ 7525 w 27036"/>
                <a:gd name="connsiteY1" fmla="*/ 23445 h 40897"/>
                <a:gd name="connsiteX2" fmla="*/ 5359 w 27036"/>
                <a:gd name="connsiteY2" fmla="*/ 29043 h 40897"/>
                <a:gd name="connsiteX3" fmla="*/ 7525 w 27036"/>
                <a:gd name="connsiteY3" fmla="*/ 34640 h 40897"/>
                <a:gd name="connsiteX4" fmla="*/ 13518 w 27036"/>
                <a:gd name="connsiteY4" fmla="*/ 36673 h 40897"/>
                <a:gd name="connsiteX5" fmla="*/ 19511 w 27036"/>
                <a:gd name="connsiteY5" fmla="*/ 34640 h 40897"/>
                <a:gd name="connsiteX6" fmla="*/ 21703 w 27036"/>
                <a:gd name="connsiteY6" fmla="*/ 29043 h 40897"/>
                <a:gd name="connsiteX7" fmla="*/ 19511 w 27036"/>
                <a:gd name="connsiteY7" fmla="*/ 23445 h 40897"/>
                <a:gd name="connsiteX8" fmla="*/ 13518 w 27036"/>
                <a:gd name="connsiteY8" fmla="*/ 21412 h 40897"/>
                <a:gd name="connsiteX9" fmla="*/ 8185 w 27036"/>
                <a:gd name="connsiteY9" fmla="*/ 19142 h 40897"/>
                <a:gd name="connsiteX10" fmla="*/ 2825 w 27036"/>
                <a:gd name="connsiteY10" fmla="*/ 15947 h 40897"/>
                <a:gd name="connsiteX11" fmla="*/ 924 w 27036"/>
                <a:gd name="connsiteY11" fmla="*/ 10218 h 40897"/>
                <a:gd name="connsiteX12" fmla="*/ 4277 w 27036"/>
                <a:gd name="connsiteY12" fmla="*/ 2746 h 40897"/>
                <a:gd name="connsiteX13" fmla="*/ 13518 w 27036"/>
                <a:gd name="connsiteY13" fmla="*/ 0 h 40897"/>
                <a:gd name="connsiteX14" fmla="*/ 22759 w 27036"/>
                <a:gd name="connsiteY14" fmla="*/ 2746 h 40897"/>
                <a:gd name="connsiteX15" fmla="*/ 26112 w 27036"/>
                <a:gd name="connsiteY15" fmla="*/ 10218 h 40897"/>
                <a:gd name="connsiteX16" fmla="*/ 24185 w 27036"/>
                <a:gd name="connsiteY16" fmla="*/ 15947 h 40897"/>
                <a:gd name="connsiteX17" fmla="*/ 18878 w 27036"/>
                <a:gd name="connsiteY17" fmla="*/ 19142 h 40897"/>
                <a:gd name="connsiteX18" fmla="*/ 24871 w 27036"/>
                <a:gd name="connsiteY18" fmla="*/ 22653 h 40897"/>
                <a:gd name="connsiteX19" fmla="*/ 27036 w 27036"/>
                <a:gd name="connsiteY19" fmla="*/ 29043 h 40897"/>
                <a:gd name="connsiteX20" fmla="*/ 23524 w 27036"/>
                <a:gd name="connsiteY20" fmla="*/ 37835 h 40897"/>
                <a:gd name="connsiteX21" fmla="*/ 13518 w 27036"/>
                <a:gd name="connsiteY21" fmla="*/ 40898 h 40897"/>
                <a:gd name="connsiteX22" fmla="*/ 3485 w 27036"/>
                <a:gd name="connsiteY22" fmla="*/ 37835 h 40897"/>
                <a:gd name="connsiteX23" fmla="*/ 0 w 27036"/>
                <a:gd name="connsiteY23" fmla="*/ 29043 h 40897"/>
                <a:gd name="connsiteX24" fmla="*/ 2165 w 27036"/>
                <a:gd name="connsiteY24" fmla="*/ 22653 h 40897"/>
                <a:gd name="connsiteX25" fmla="*/ 8185 w 27036"/>
                <a:gd name="connsiteY25" fmla="*/ 19142 h 40897"/>
                <a:gd name="connsiteX26" fmla="*/ 6231 w 27036"/>
                <a:gd name="connsiteY26" fmla="*/ 10719 h 40897"/>
                <a:gd name="connsiteX27" fmla="*/ 8132 w 27036"/>
                <a:gd name="connsiteY27" fmla="*/ 15498 h 40897"/>
                <a:gd name="connsiteX28" fmla="*/ 13518 w 27036"/>
                <a:gd name="connsiteY28" fmla="*/ 17214 h 40897"/>
                <a:gd name="connsiteX29" fmla="*/ 18878 w 27036"/>
                <a:gd name="connsiteY29" fmla="*/ 15498 h 40897"/>
                <a:gd name="connsiteX30" fmla="*/ 20831 w 27036"/>
                <a:gd name="connsiteY30" fmla="*/ 10719 h 40897"/>
                <a:gd name="connsiteX31" fmla="*/ 18878 w 27036"/>
                <a:gd name="connsiteY31" fmla="*/ 5941 h 40897"/>
                <a:gd name="connsiteX32" fmla="*/ 13518 w 27036"/>
                <a:gd name="connsiteY32" fmla="*/ 4224 h 40897"/>
                <a:gd name="connsiteX33" fmla="*/ 8132 w 27036"/>
                <a:gd name="connsiteY33" fmla="*/ 5941 h 40897"/>
                <a:gd name="connsiteX34" fmla="*/ 6231 w 27036"/>
                <a:gd name="connsiteY34" fmla="*/ 10719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036" h="40897">
                  <a:moveTo>
                    <a:pt x="13518" y="21412"/>
                  </a:moveTo>
                  <a:cubicBezTo>
                    <a:pt x="10983" y="21412"/>
                    <a:pt x="8985" y="22090"/>
                    <a:pt x="7525" y="23445"/>
                  </a:cubicBezTo>
                  <a:cubicBezTo>
                    <a:pt x="6081" y="24801"/>
                    <a:pt x="5359" y="26667"/>
                    <a:pt x="5359" y="29043"/>
                  </a:cubicBezTo>
                  <a:cubicBezTo>
                    <a:pt x="5359" y="31419"/>
                    <a:pt x="6081" y="33285"/>
                    <a:pt x="7525" y="34640"/>
                  </a:cubicBezTo>
                  <a:cubicBezTo>
                    <a:pt x="8985" y="35996"/>
                    <a:pt x="10983" y="36673"/>
                    <a:pt x="13518" y="36673"/>
                  </a:cubicBezTo>
                  <a:cubicBezTo>
                    <a:pt x="16052" y="36673"/>
                    <a:pt x="18051" y="35996"/>
                    <a:pt x="19511" y="34640"/>
                  </a:cubicBezTo>
                  <a:cubicBezTo>
                    <a:pt x="20972" y="33267"/>
                    <a:pt x="21703" y="31401"/>
                    <a:pt x="21703" y="29043"/>
                  </a:cubicBezTo>
                  <a:cubicBezTo>
                    <a:pt x="21703" y="26667"/>
                    <a:pt x="20972" y="24801"/>
                    <a:pt x="19511" y="23445"/>
                  </a:cubicBezTo>
                  <a:cubicBezTo>
                    <a:pt x="18068" y="22090"/>
                    <a:pt x="16070" y="21412"/>
                    <a:pt x="13518" y="21412"/>
                  </a:cubicBezTo>
                  <a:moveTo>
                    <a:pt x="8185" y="19142"/>
                  </a:moveTo>
                  <a:cubicBezTo>
                    <a:pt x="5897" y="18579"/>
                    <a:pt x="4109" y="17514"/>
                    <a:pt x="2825" y="15947"/>
                  </a:cubicBezTo>
                  <a:cubicBezTo>
                    <a:pt x="1558" y="14381"/>
                    <a:pt x="924" y="12471"/>
                    <a:pt x="924" y="10218"/>
                  </a:cubicBezTo>
                  <a:cubicBezTo>
                    <a:pt x="924" y="7067"/>
                    <a:pt x="2042" y="4576"/>
                    <a:pt x="4277" y="2746"/>
                  </a:cubicBezTo>
                  <a:cubicBezTo>
                    <a:pt x="6530" y="915"/>
                    <a:pt x="9610" y="0"/>
                    <a:pt x="13518" y="0"/>
                  </a:cubicBezTo>
                  <a:cubicBezTo>
                    <a:pt x="17443" y="0"/>
                    <a:pt x="20524" y="915"/>
                    <a:pt x="22759" y="2746"/>
                  </a:cubicBezTo>
                  <a:cubicBezTo>
                    <a:pt x="24994" y="4576"/>
                    <a:pt x="26112" y="7067"/>
                    <a:pt x="26112" y="10218"/>
                  </a:cubicBezTo>
                  <a:cubicBezTo>
                    <a:pt x="26112" y="12471"/>
                    <a:pt x="25469" y="14381"/>
                    <a:pt x="24185" y="15947"/>
                  </a:cubicBezTo>
                  <a:cubicBezTo>
                    <a:pt x="22917" y="17514"/>
                    <a:pt x="21148" y="18579"/>
                    <a:pt x="18878" y="19142"/>
                  </a:cubicBezTo>
                  <a:cubicBezTo>
                    <a:pt x="21448" y="19740"/>
                    <a:pt x="23445" y="20911"/>
                    <a:pt x="24871" y="22653"/>
                  </a:cubicBezTo>
                  <a:cubicBezTo>
                    <a:pt x="26315" y="24396"/>
                    <a:pt x="27036" y="26526"/>
                    <a:pt x="27036" y="29043"/>
                  </a:cubicBezTo>
                  <a:cubicBezTo>
                    <a:pt x="27036" y="32862"/>
                    <a:pt x="25865" y="35793"/>
                    <a:pt x="23524" y="37835"/>
                  </a:cubicBezTo>
                  <a:cubicBezTo>
                    <a:pt x="21201" y="39877"/>
                    <a:pt x="17866" y="40898"/>
                    <a:pt x="13518" y="40898"/>
                  </a:cubicBezTo>
                  <a:cubicBezTo>
                    <a:pt x="9170" y="40898"/>
                    <a:pt x="5826" y="39877"/>
                    <a:pt x="3485" y="37835"/>
                  </a:cubicBezTo>
                  <a:cubicBezTo>
                    <a:pt x="1161" y="35793"/>
                    <a:pt x="0" y="32862"/>
                    <a:pt x="0" y="29043"/>
                  </a:cubicBezTo>
                  <a:cubicBezTo>
                    <a:pt x="0" y="26526"/>
                    <a:pt x="722" y="24396"/>
                    <a:pt x="2165" y="22653"/>
                  </a:cubicBezTo>
                  <a:cubicBezTo>
                    <a:pt x="3608" y="20911"/>
                    <a:pt x="5615" y="19740"/>
                    <a:pt x="8185" y="19142"/>
                  </a:cubicBezTo>
                  <a:moveTo>
                    <a:pt x="6231" y="10719"/>
                  </a:moveTo>
                  <a:cubicBezTo>
                    <a:pt x="6231" y="12761"/>
                    <a:pt x="6864" y="14354"/>
                    <a:pt x="8132" y="15498"/>
                  </a:cubicBezTo>
                  <a:cubicBezTo>
                    <a:pt x="9417" y="16642"/>
                    <a:pt x="11212" y="17214"/>
                    <a:pt x="13518" y="17214"/>
                  </a:cubicBezTo>
                  <a:cubicBezTo>
                    <a:pt x="15806" y="17214"/>
                    <a:pt x="17593" y="16642"/>
                    <a:pt x="18878" y="15498"/>
                  </a:cubicBezTo>
                  <a:cubicBezTo>
                    <a:pt x="20180" y="14354"/>
                    <a:pt x="20831" y="12761"/>
                    <a:pt x="20831" y="10719"/>
                  </a:cubicBezTo>
                  <a:cubicBezTo>
                    <a:pt x="20831" y="8678"/>
                    <a:pt x="20180" y="7085"/>
                    <a:pt x="18878" y="5941"/>
                  </a:cubicBezTo>
                  <a:cubicBezTo>
                    <a:pt x="17593" y="4796"/>
                    <a:pt x="15806" y="4224"/>
                    <a:pt x="13518" y="4224"/>
                  </a:cubicBezTo>
                  <a:cubicBezTo>
                    <a:pt x="11212" y="4224"/>
                    <a:pt x="9417" y="4796"/>
                    <a:pt x="8132" y="5941"/>
                  </a:cubicBezTo>
                  <a:cubicBezTo>
                    <a:pt x="6864" y="7085"/>
                    <a:pt x="6231" y="8678"/>
                    <a:pt x="6231" y="10719"/>
                  </a:cubicBezTo>
                  <a:close/>
                </a:path>
              </a:pathLst>
            </a:custGeom>
            <a:solidFill>
              <a:srgbClr val="000000"/>
            </a:solidFill>
            <a:ln w="651" cap="flat">
              <a:noFill/>
              <a:prstDash val="solid"/>
              <a:miter/>
            </a:ln>
          </p:spPr>
          <p:txBody>
            <a:bodyPr rtlCol="0" anchor="ctr"/>
            <a:lstStyle/>
            <a:p>
              <a:endParaRPr lang="en-DE"/>
            </a:p>
          </p:txBody>
        </p:sp>
        <p:sp>
          <p:nvSpPr>
            <p:cNvPr id="171" name="Freeform 170">
              <a:extLst>
                <a:ext uri="{FF2B5EF4-FFF2-40B4-BE49-F238E27FC236}">
                  <a16:creationId xmlns:a16="http://schemas.microsoft.com/office/drawing/2014/main" id="{77A196A5-2175-01BE-3CFA-D8F228BF101C}"/>
                </a:ext>
              </a:extLst>
            </p:cNvPr>
            <p:cNvSpPr/>
            <p:nvPr/>
          </p:nvSpPr>
          <p:spPr>
            <a:xfrm>
              <a:off x="7391321" y="2197111"/>
              <a:ext cx="42531" cy="34378"/>
            </a:xfrm>
            <a:custGeom>
              <a:avLst/>
              <a:gdLst>
                <a:gd name="connsiteX0" fmla="*/ 42531 w 42531"/>
                <a:gd name="connsiteY0" fmla="*/ 34379 h 34378"/>
                <a:gd name="connsiteX1" fmla="*/ 40608 w 42531"/>
                <a:gd name="connsiteY1" fmla="*/ 34379 h 34378"/>
                <a:gd name="connsiteX2" fmla="*/ 40608 w 42531"/>
                <a:gd name="connsiteY2" fmla="*/ 33463 h 34378"/>
                <a:gd name="connsiteX3" fmla="*/ 40150 w 42531"/>
                <a:gd name="connsiteY3" fmla="*/ 29097 h 34378"/>
                <a:gd name="connsiteX4" fmla="*/ 37890 w 42531"/>
                <a:gd name="connsiteY4" fmla="*/ 27937 h 34378"/>
                <a:gd name="connsiteX5" fmla="*/ 4519 w 42531"/>
                <a:gd name="connsiteY5" fmla="*/ 27937 h 34378"/>
                <a:gd name="connsiteX6" fmla="*/ 2412 w 42531"/>
                <a:gd name="connsiteY6" fmla="*/ 29036 h 34378"/>
                <a:gd name="connsiteX7" fmla="*/ 1893 w 42531"/>
                <a:gd name="connsiteY7" fmla="*/ 33463 h 34378"/>
                <a:gd name="connsiteX8" fmla="*/ 1893 w 42531"/>
                <a:gd name="connsiteY8" fmla="*/ 34379 h 34378"/>
                <a:gd name="connsiteX9" fmla="*/ 0 w 42531"/>
                <a:gd name="connsiteY9" fmla="*/ 34379 h 34378"/>
                <a:gd name="connsiteX10" fmla="*/ 122 w 42531"/>
                <a:gd name="connsiteY10" fmla="*/ 25586 h 34378"/>
                <a:gd name="connsiteX11" fmla="*/ 61 w 42531"/>
                <a:gd name="connsiteY11" fmla="*/ 21158 h 34378"/>
                <a:gd name="connsiteX12" fmla="*/ 0 w 42531"/>
                <a:gd name="connsiteY12" fmla="*/ 18747 h 34378"/>
                <a:gd name="connsiteX13" fmla="*/ 0 w 42531"/>
                <a:gd name="connsiteY13" fmla="*/ 1740 h 34378"/>
                <a:gd name="connsiteX14" fmla="*/ 14075 w 42531"/>
                <a:gd name="connsiteY14" fmla="*/ 0 h 34378"/>
                <a:gd name="connsiteX15" fmla="*/ 14075 w 42531"/>
                <a:gd name="connsiteY15" fmla="*/ 1618 h 34378"/>
                <a:gd name="connsiteX16" fmla="*/ 8274 w 42531"/>
                <a:gd name="connsiteY16" fmla="*/ 2656 h 34378"/>
                <a:gd name="connsiteX17" fmla="*/ 4641 w 42531"/>
                <a:gd name="connsiteY17" fmla="*/ 4457 h 34378"/>
                <a:gd name="connsiteX18" fmla="*/ 2473 w 42531"/>
                <a:gd name="connsiteY18" fmla="*/ 7877 h 34378"/>
                <a:gd name="connsiteX19" fmla="*/ 1893 w 42531"/>
                <a:gd name="connsiteY19" fmla="*/ 13617 h 34378"/>
                <a:gd name="connsiteX20" fmla="*/ 1893 w 42531"/>
                <a:gd name="connsiteY20" fmla="*/ 18961 h 34378"/>
                <a:gd name="connsiteX21" fmla="*/ 2290 w 42531"/>
                <a:gd name="connsiteY21" fmla="*/ 21678 h 34378"/>
                <a:gd name="connsiteX22" fmla="*/ 4336 w 42531"/>
                <a:gd name="connsiteY22" fmla="*/ 22380 h 34378"/>
                <a:gd name="connsiteX23" fmla="*/ 37707 w 42531"/>
                <a:gd name="connsiteY23" fmla="*/ 22380 h 34378"/>
                <a:gd name="connsiteX24" fmla="*/ 40119 w 42531"/>
                <a:gd name="connsiteY24" fmla="*/ 21098 h 34378"/>
                <a:gd name="connsiteX25" fmla="*/ 40608 w 42531"/>
                <a:gd name="connsiteY25" fmla="*/ 15510 h 34378"/>
                <a:gd name="connsiteX26" fmla="*/ 40608 w 42531"/>
                <a:gd name="connsiteY26" fmla="*/ 14381 h 34378"/>
                <a:gd name="connsiteX27" fmla="*/ 42531 w 42531"/>
                <a:gd name="connsiteY27" fmla="*/ 14381 h 34378"/>
                <a:gd name="connsiteX28" fmla="*/ 42348 w 42531"/>
                <a:gd name="connsiteY28" fmla="*/ 25066 h 34378"/>
                <a:gd name="connsiteX29" fmla="*/ 42348 w 42531"/>
                <a:gd name="connsiteY29" fmla="*/ 25463 h 34378"/>
                <a:gd name="connsiteX30" fmla="*/ 42531 w 42531"/>
                <a:gd name="connsiteY30" fmla="*/ 34379 h 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531" h="34378">
                  <a:moveTo>
                    <a:pt x="42531" y="34379"/>
                  </a:moveTo>
                  <a:lnTo>
                    <a:pt x="40608" y="34379"/>
                  </a:lnTo>
                  <a:lnTo>
                    <a:pt x="40608" y="33463"/>
                  </a:lnTo>
                  <a:cubicBezTo>
                    <a:pt x="40608" y="31245"/>
                    <a:pt x="40455" y="29789"/>
                    <a:pt x="40150" y="29097"/>
                  </a:cubicBezTo>
                  <a:cubicBezTo>
                    <a:pt x="39824" y="28385"/>
                    <a:pt x="39071" y="27997"/>
                    <a:pt x="37890" y="27937"/>
                  </a:cubicBezTo>
                  <a:lnTo>
                    <a:pt x="4519" y="27937"/>
                  </a:lnTo>
                  <a:cubicBezTo>
                    <a:pt x="3440" y="27978"/>
                    <a:pt x="2738" y="28344"/>
                    <a:pt x="2412" y="29036"/>
                  </a:cubicBezTo>
                  <a:cubicBezTo>
                    <a:pt x="2066" y="29728"/>
                    <a:pt x="1893" y="31203"/>
                    <a:pt x="1893" y="33463"/>
                  </a:cubicBezTo>
                  <a:lnTo>
                    <a:pt x="1893" y="34379"/>
                  </a:lnTo>
                  <a:lnTo>
                    <a:pt x="0" y="34379"/>
                  </a:lnTo>
                  <a:cubicBezTo>
                    <a:pt x="81" y="32425"/>
                    <a:pt x="122" y="29494"/>
                    <a:pt x="122" y="25586"/>
                  </a:cubicBezTo>
                  <a:cubicBezTo>
                    <a:pt x="122" y="23998"/>
                    <a:pt x="102" y="22523"/>
                    <a:pt x="61" y="21158"/>
                  </a:cubicBezTo>
                  <a:cubicBezTo>
                    <a:pt x="20" y="19775"/>
                    <a:pt x="0" y="18970"/>
                    <a:pt x="0" y="18747"/>
                  </a:cubicBezTo>
                  <a:lnTo>
                    <a:pt x="0" y="1740"/>
                  </a:lnTo>
                  <a:lnTo>
                    <a:pt x="14075" y="0"/>
                  </a:lnTo>
                  <a:lnTo>
                    <a:pt x="14075" y="1618"/>
                  </a:lnTo>
                  <a:cubicBezTo>
                    <a:pt x="11531" y="1944"/>
                    <a:pt x="9597" y="2290"/>
                    <a:pt x="8274" y="2656"/>
                  </a:cubicBezTo>
                  <a:cubicBezTo>
                    <a:pt x="6931" y="3002"/>
                    <a:pt x="5720" y="3603"/>
                    <a:pt x="4641" y="4457"/>
                  </a:cubicBezTo>
                  <a:cubicBezTo>
                    <a:pt x="3562" y="5313"/>
                    <a:pt x="2840" y="6453"/>
                    <a:pt x="2473" y="7877"/>
                  </a:cubicBezTo>
                  <a:cubicBezTo>
                    <a:pt x="2086" y="9302"/>
                    <a:pt x="1893" y="11216"/>
                    <a:pt x="1893" y="13617"/>
                  </a:cubicBezTo>
                  <a:lnTo>
                    <a:pt x="1893" y="18961"/>
                  </a:lnTo>
                  <a:cubicBezTo>
                    <a:pt x="1893" y="20304"/>
                    <a:pt x="2025" y="21209"/>
                    <a:pt x="2290" y="21678"/>
                  </a:cubicBezTo>
                  <a:cubicBezTo>
                    <a:pt x="2555" y="22146"/>
                    <a:pt x="3236" y="22380"/>
                    <a:pt x="4336" y="22380"/>
                  </a:cubicBezTo>
                  <a:lnTo>
                    <a:pt x="37707" y="22380"/>
                  </a:lnTo>
                  <a:cubicBezTo>
                    <a:pt x="38990" y="22380"/>
                    <a:pt x="39793" y="21952"/>
                    <a:pt x="40119" y="21098"/>
                  </a:cubicBezTo>
                  <a:cubicBezTo>
                    <a:pt x="40445" y="20243"/>
                    <a:pt x="40608" y="18380"/>
                    <a:pt x="40608" y="15510"/>
                  </a:cubicBezTo>
                  <a:lnTo>
                    <a:pt x="40608" y="14381"/>
                  </a:lnTo>
                  <a:lnTo>
                    <a:pt x="42531" y="14381"/>
                  </a:lnTo>
                  <a:cubicBezTo>
                    <a:pt x="42409" y="17922"/>
                    <a:pt x="42348" y="21484"/>
                    <a:pt x="42348" y="25066"/>
                  </a:cubicBezTo>
                  <a:lnTo>
                    <a:pt x="42348" y="25463"/>
                  </a:lnTo>
                  <a:cubicBezTo>
                    <a:pt x="42348" y="28069"/>
                    <a:pt x="42409" y="31041"/>
                    <a:pt x="42531" y="34379"/>
                  </a:cubicBezTo>
                  <a:close/>
                </a:path>
              </a:pathLst>
            </a:custGeom>
            <a:solidFill>
              <a:srgbClr val="000000"/>
            </a:solidFill>
            <a:ln w="651"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E6A745A7-D171-D608-56A1-95E23CAA2310}"/>
                </a:ext>
              </a:extLst>
            </p:cNvPr>
            <p:cNvSpPr/>
            <p:nvPr/>
          </p:nvSpPr>
          <p:spPr>
            <a:xfrm>
              <a:off x="7386954" y="2173777"/>
              <a:ext cx="62530" cy="14502"/>
            </a:xfrm>
            <a:custGeom>
              <a:avLst/>
              <a:gdLst>
                <a:gd name="connsiteX0" fmla="*/ 31265 w 62530"/>
                <a:gd name="connsiteY0" fmla="*/ 14503 h 14502"/>
                <a:gd name="connsiteX1" fmla="*/ 12182 w 62530"/>
                <a:gd name="connsiteY1" fmla="*/ 10564 h 14502"/>
                <a:gd name="connsiteX2" fmla="*/ 5618 w 62530"/>
                <a:gd name="connsiteY2" fmla="*/ 6534 h 14502"/>
                <a:gd name="connsiteX3" fmla="*/ 1313 w 62530"/>
                <a:gd name="connsiteY3" fmla="*/ 2626 h 14502"/>
                <a:gd name="connsiteX4" fmla="*/ 0 w 62530"/>
                <a:gd name="connsiteY4" fmla="*/ 641 h 14502"/>
                <a:gd name="connsiteX5" fmla="*/ 611 w 62530"/>
                <a:gd name="connsiteY5" fmla="*/ 0 h 14502"/>
                <a:gd name="connsiteX6" fmla="*/ 1679 w 62530"/>
                <a:gd name="connsiteY6" fmla="*/ 824 h 14502"/>
                <a:gd name="connsiteX7" fmla="*/ 31265 w 62530"/>
                <a:gd name="connsiteY7" fmla="*/ 10870 h 14502"/>
                <a:gd name="connsiteX8" fmla="*/ 60515 w 62530"/>
                <a:gd name="connsiteY8" fmla="*/ 1069 h 14502"/>
                <a:gd name="connsiteX9" fmla="*/ 61919 w 62530"/>
                <a:gd name="connsiteY9" fmla="*/ 0 h 14502"/>
                <a:gd name="connsiteX10" fmla="*/ 62530 w 62530"/>
                <a:gd name="connsiteY10" fmla="*/ 641 h 14502"/>
                <a:gd name="connsiteX11" fmla="*/ 61278 w 62530"/>
                <a:gd name="connsiteY11" fmla="*/ 2565 h 14502"/>
                <a:gd name="connsiteX12" fmla="*/ 57156 w 62530"/>
                <a:gd name="connsiteY12" fmla="*/ 6381 h 14502"/>
                <a:gd name="connsiteX13" fmla="*/ 50775 w 62530"/>
                <a:gd name="connsiteY13" fmla="*/ 10381 h 14502"/>
                <a:gd name="connsiteX14" fmla="*/ 31265 w 62530"/>
                <a:gd name="connsiteY14" fmla="*/ 14503 h 1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30" h="14502">
                  <a:moveTo>
                    <a:pt x="31265" y="14503"/>
                  </a:moveTo>
                  <a:cubicBezTo>
                    <a:pt x="24222" y="14503"/>
                    <a:pt x="17861" y="13190"/>
                    <a:pt x="12182" y="10564"/>
                  </a:cubicBezTo>
                  <a:cubicBezTo>
                    <a:pt x="9801" y="9445"/>
                    <a:pt x="7613" y="8101"/>
                    <a:pt x="5618" y="6534"/>
                  </a:cubicBezTo>
                  <a:cubicBezTo>
                    <a:pt x="3623" y="4966"/>
                    <a:pt x="2188" y="3664"/>
                    <a:pt x="1313" y="2626"/>
                  </a:cubicBezTo>
                  <a:cubicBezTo>
                    <a:pt x="438" y="1588"/>
                    <a:pt x="0" y="926"/>
                    <a:pt x="0" y="641"/>
                  </a:cubicBezTo>
                  <a:cubicBezTo>
                    <a:pt x="0" y="234"/>
                    <a:pt x="204" y="20"/>
                    <a:pt x="611" y="0"/>
                  </a:cubicBezTo>
                  <a:cubicBezTo>
                    <a:pt x="814" y="0"/>
                    <a:pt x="1170" y="275"/>
                    <a:pt x="1679" y="824"/>
                  </a:cubicBezTo>
                  <a:cubicBezTo>
                    <a:pt x="8519" y="7542"/>
                    <a:pt x="18380" y="10890"/>
                    <a:pt x="31265" y="10870"/>
                  </a:cubicBezTo>
                  <a:cubicBezTo>
                    <a:pt x="44190" y="10870"/>
                    <a:pt x="53940" y="7603"/>
                    <a:pt x="60515" y="1069"/>
                  </a:cubicBezTo>
                  <a:cubicBezTo>
                    <a:pt x="61227" y="357"/>
                    <a:pt x="61695" y="0"/>
                    <a:pt x="61919" y="0"/>
                  </a:cubicBezTo>
                  <a:cubicBezTo>
                    <a:pt x="62327" y="0"/>
                    <a:pt x="62530" y="214"/>
                    <a:pt x="62530" y="641"/>
                  </a:cubicBezTo>
                  <a:cubicBezTo>
                    <a:pt x="62530" y="926"/>
                    <a:pt x="62113" y="1568"/>
                    <a:pt x="61278" y="2565"/>
                  </a:cubicBezTo>
                  <a:cubicBezTo>
                    <a:pt x="60443" y="3562"/>
                    <a:pt x="59069" y="4834"/>
                    <a:pt x="57156" y="6381"/>
                  </a:cubicBezTo>
                  <a:cubicBezTo>
                    <a:pt x="55243" y="7928"/>
                    <a:pt x="53116" y="9262"/>
                    <a:pt x="50775" y="10381"/>
                  </a:cubicBezTo>
                  <a:cubicBezTo>
                    <a:pt x="45096" y="13129"/>
                    <a:pt x="38593" y="14503"/>
                    <a:pt x="31265" y="14503"/>
                  </a:cubicBezTo>
                  <a:close/>
                </a:path>
              </a:pathLst>
            </a:custGeom>
            <a:solidFill>
              <a:srgbClr val="000000"/>
            </a:solidFill>
            <a:ln w="651" cap="flat">
              <a:noFill/>
              <a:prstDash val="solid"/>
              <a:miter/>
            </a:ln>
          </p:spPr>
          <p:txBody>
            <a:bodyPr rtlCol="0" anchor="ctr"/>
            <a:lstStyle/>
            <a:p>
              <a:endParaRPr lang="en-DE"/>
            </a:p>
          </p:txBody>
        </p:sp>
        <p:sp>
          <p:nvSpPr>
            <p:cNvPr id="173" name="Freeform 172">
              <a:extLst>
                <a:ext uri="{FF2B5EF4-FFF2-40B4-BE49-F238E27FC236}">
                  <a16:creationId xmlns:a16="http://schemas.microsoft.com/office/drawing/2014/main" id="{0B739A17-FE6E-3323-F246-8B6030957955}"/>
                </a:ext>
              </a:extLst>
            </p:cNvPr>
            <p:cNvSpPr/>
            <p:nvPr/>
          </p:nvSpPr>
          <p:spPr>
            <a:xfrm>
              <a:off x="7406220" y="2141272"/>
              <a:ext cx="28333" cy="26501"/>
            </a:xfrm>
            <a:custGeom>
              <a:avLst/>
              <a:gdLst>
                <a:gd name="connsiteX0" fmla="*/ 611 w 28333"/>
                <a:gd name="connsiteY0" fmla="*/ 0 h 26501"/>
                <a:gd name="connsiteX1" fmla="*/ 1740 w 28333"/>
                <a:gd name="connsiteY1" fmla="*/ 519 h 26501"/>
                <a:gd name="connsiteX2" fmla="*/ 4855 w 28333"/>
                <a:gd name="connsiteY2" fmla="*/ 2809 h 26501"/>
                <a:gd name="connsiteX3" fmla="*/ 9679 w 28333"/>
                <a:gd name="connsiteY3" fmla="*/ 7297 h 26501"/>
                <a:gd name="connsiteX4" fmla="*/ 12091 w 28333"/>
                <a:gd name="connsiteY4" fmla="*/ 9831 h 26501"/>
                <a:gd name="connsiteX5" fmla="*/ 14411 w 28333"/>
                <a:gd name="connsiteY5" fmla="*/ 12396 h 26501"/>
                <a:gd name="connsiteX6" fmla="*/ 15327 w 28333"/>
                <a:gd name="connsiteY6" fmla="*/ 13434 h 26501"/>
                <a:gd name="connsiteX7" fmla="*/ 22441 w 28333"/>
                <a:gd name="connsiteY7" fmla="*/ 20884 h 26501"/>
                <a:gd name="connsiteX8" fmla="*/ 22319 w 28333"/>
                <a:gd name="connsiteY8" fmla="*/ 20212 h 26501"/>
                <a:gd name="connsiteX9" fmla="*/ 22258 w 28333"/>
                <a:gd name="connsiteY9" fmla="*/ 19479 h 26501"/>
                <a:gd name="connsiteX10" fmla="*/ 22258 w 28333"/>
                <a:gd name="connsiteY10" fmla="*/ 19174 h 26501"/>
                <a:gd name="connsiteX11" fmla="*/ 23327 w 28333"/>
                <a:gd name="connsiteY11" fmla="*/ 14808 h 26501"/>
                <a:gd name="connsiteX12" fmla="*/ 24120 w 28333"/>
                <a:gd name="connsiteY12" fmla="*/ 11113 h 26501"/>
                <a:gd name="connsiteX13" fmla="*/ 23693 w 28333"/>
                <a:gd name="connsiteY13" fmla="*/ 8549 h 26501"/>
                <a:gd name="connsiteX14" fmla="*/ 22014 w 28333"/>
                <a:gd name="connsiteY14" fmla="*/ 5740 h 26501"/>
                <a:gd name="connsiteX15" fmla="*/ 18869 w 28333"/>
                <a:gd name="connsiteY15" fmla="*/ 3603 h 26501"/>
                <a:gd name="connsiteX16" fmla="*/ 18472 w 28333"/>
                <a:gd name="connsiteY16" fmla="*/ 3420 h 26501"/>
                <a:gd name="connsiteX17" fmla="*/ 18228 w 28333"/>
                <a:gd name="connsiteY17" fmla="*/ 3175 h 26501"/>
                <a:gd name="connsiteX18" fmla="*/ 18075 w 28333"/>
                <a:gd name="connsiteY18" fmla="*/ 2748 h 26501"/>
                <a:gd name="connsiteX19" fmla="*/ 18258 w 28333"/>
                <a:gd name="connsiteY19" fmla="*/ 2198 h 26501"/>
                <a:gd name="connsiteX20" fmla="*/ 18686 w 28333"/>
                <a:gd name="connsiteY20" fmla="*/ 1985 h 26501"/>
                <a:gd name="connsiteX21" fmla="*/ 20334 w 28333"/>
                <a:gd name="connsiteY21" fmla="*/ 2412 h 26501"/>
                <a:gd name="connsiteX22" fmla="*/ 22808 w 28333"/>
                <a:gd name="connsiteY22" fmla="*/ 3694 h 26501"/>
                <a:gd name="connsiteX23" fmla="*/ 25433 w 28333"/>
                <a:gd name="connsiteY23" fmla="*/ 5679 h 26501"/>
                <a:gd name="connsiteX24" fmla="*/ 27509 w 28333"/>
                <a:gd name="connsiteY24" fmla="*/ 8427 h 26501"/>
                <a:gd name="connsiteX25" fmla="*/ 28334 w 28333"/>
                <a:gd name="connsiteY25" fmla="*/ 11816 h 26501"/>
                <a:gd name="connsiteX26" fmla="*/ 27723 w 28333"/>
                <a:gd name="connsiteY26" fmla="*/ 13984 h 26501"/>
                <a:gd name="connsiteX27" fmla="*/ 26013 w 28333"/>
                <a:gd name="connsiteY27" fmla="*/ 15816 h 26501"/>
                <a:gd name="connsiteX28" fmla="*/ 24120 w 28333"/>
                <a:gd name="connsiteY28" fmla="*/ 17739 h 26501"/>
                <a:gd name="connsiteX29" fmla="*/ 23632 w 28333"/>
                <a:gd name="connsiteY29" fmla="*/ 19449 h 26501"/>
                <a:gd name="connsiteX30" fmla="*/ 27509 w 28333"/>
                <a:gd name="connsiteY30" fmla="*/ 24761 h 26501"/>
                <a:gd name="connsiteX31" fmla="*/ 28181 w 28333"/>
                <a:gd name="connsiteY31" fmla="*/ 25220 h 26501"/>
                <a:gd name="connsiteX32" fmla="*/ 28334 w 28333"/>
                <a:gd name="connsiteY32" fmla="*/ 25738 h 26501"/>
                <a:gd name="connsiteX33" fmla="*/ 27693 w 28333"/>
                <a:gd name="connsiteY33" fmla="*/ 26502 h 26501"/>
                <a:gd name="connsiteX34" fmla="*/ 26380 w 28333"/>
                <a:gd name="connsiteY34" fmla="*/ 25830 h 26501"/>
                <a:gd name="connsiteX35" fmla="*/ 23357 w 28333"/>
                <a:gd name="connsiteY35" fmla="*/ 23571 h 26501"/>
                <a:gd name="connsiteX36" fmla="*/ 19510 w 28333"/>
                <a:gd name="connsiteY36" fmla="*/ 20060 h 26501"/>
                <a:gd name="connsiteX37" fmla="*/ 14259 w 28333"/>
                <a:gd name="connsiteY37" fmla="*/ 14442 h 26501"/>
                <a:gd name="connsiteX38" fmla="*/ 6045 w 28333"/>
                <a:gd name="connsiteY38" fmla="*/ 5740 h 26501"/>
                <a:gd name="connsiteX39" fmla="*/ 6015 w 28333"/>
                <a:gd name="connsiteY39" fmla="*/ 7236 h 26501"/>
                <a:gd name="connsiteX40" fmla="*/ 5801 w 28333"/>
                <a:gd name="connsiteY40" fmla="*/ 8519 h 26501"/>
                <a:gd name="connsiteX41" fmla="*/ 5129 w 28333"/>
                <a:gd name="connsiteY41" fmla="*/ 10564 h 26501"/>
                <a:gd name="connsiteX42" fmla="*/ 4183 w 28333"/>
                <a:gd name="connsiteY42" fmla="*/ 14503 h 26501"/>
                <a:gd name="connsiteX43" fmla="*/ 4213 w 28333"/>
                <a:gd name="connsiteY43" fmla="*/ 15144 h 26501"/>
                <a:gd name="connsiteX44" fmla="*/ 4397 w 28333"/>
                <a:gd name="connsiteY44" fmla="*/ 16243 h 26501"/>
                <a:gd name="connsiteX45" fmla="*/ 4855 w 28333"/>
                <a:gd name="connsiteY45" fmla="*/ 17587 h 26501"/>
                <a:gd name="connsiteX46" fmla="*/ 5740 w 28333"/>
                <a:gd name="connsiteY46" fmla="*/ 18838 h 26501"/>
                <a:gd name="connsiteX47" fmla="*/ 7114 w 28333"/>
                <a:gd name="connsiteY47" fmla="*/ 19815 h 26501"/>
                <a:gd name="connsiteX48" fmla="*/ 7480 w 28333"/>
                <a:gd name="connsiteY48" fmla="*/ 19968 h 26501"/>
                <a:gd name="connsiteX49" fmla="*/ 7725 w 28333"/>
                <a:gd name="connsiteY49" fmla="*/ 20212 h 26501"/>
                <a:gd name="connsiteX50" fmla="*/ 7816 w 28333"/>
                <a:gd name="connsiteY50" fmla="*/ 20609 h 26501"/>
                <a:gd name="connsiteX51" fmla="*/ 7603 w 28333"/>
                <a:gd name="connsiteY51" fmla="*/ 21189 h 26501"/>
                <a:gd name="connsiteX52" fmla="*/ 7114 w 28333"/>
                <a:gd name="connsiteY52" fmla="*/ 21372 h 26501"/>
                <a:gd name="connsiteX53" fmla="*/ 5435 w 28333"/>
                <a:gd name="connsiteY53" fmla="*/ 20823 h 26501"/>
                <a:gd name="connsiteX54" fmla="*/ 3084 w 28333"/>
                <a:gd name="connsiteY54" fmla="*/ 19358 h 26501"/>
                <a:gd name="connsiteX55" fmla="*/ 916 w 28333"/>
                <a:gd name="connsiteY55" fmla="*/ 16945 h 26501"/>
                <a:gd name="connsiteX56" fmla="*/ 0 w 28333"/>
                <a:gd name="connsiteY56" fmla="*/ 13801 h 26501"/>
                <a:gd name="connsiteX57" fmla="*/ 427 w 28333"/>
                <a:gd name="connsiteY57" fmla="*/ 11999 h 26501"/>
                <a:gd name="connsiteX58" fmla="*/ 1313 w 28333"/>
                <a:gd name="connsiteY58" fmla="*/ 10716 h 26501"/>
                <a:gd name="connsiteX59" fmla="*/ 2687 w 28333"/>
                <a:gd name="connsiteY59" fmla="*/ 9496 h 26501"/>
                <a:gd name="connsiteX60" fmla="*/ 3725 w 28333"/>
                <a:gd name="connsiteY60" fmla="*/ 8549 h 26501"/>
                <a:gd name="connsiteX61" fmla="*/ 4366 w 28333"/>
                <a:gd name="connsiteY61" fmla="*/ 7633 h 26501"/>
                <a:gd name="connsiteX62" fmla="*/ 4671 w 28333"/>
                <a:gd name="connsiteY62" fmla="*/ 6290 h 26501"/>
                <a:gd name="connsiteX63" fmla="*/ 3786 w 28333"/>
                <a:gd name="connsiteY63" fmla="*/ 4061 h 26501"/>
                <a:gd name="connsiteX64" fmla="*/ 672 w 28333"/>
                <a:gd name="connsiteY64" fmla="*/ 1618 h 26501"/>
                <a:gd name="connsiteX65" fmla="*/ 0 w 28333"/>
                <a:gd name="connsiteY65" fmla="*/ 672 h 26501"/>
                <a:gd name="connsiteX66" fmla="*/ 611 w 28333"/>
                <a:gd name="connsiteY66" fmla="*/ 0 h 2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8333" h="26501">
                  <a:moveTo>
                    <a:pt x="611" y="0"/>
                  </a:moveTo>
                  <a:cubicBezTo>
                    <a:pt x="753" y="0"/>
                    <a:pt x="1130" y="173"/>
                    <a:pt x="1740" y="519"/>
                  </a:cubicBezTo>
                  <a:cubicBezTo>
                    <a:pt x="2331" y="845"/>
                    <a:pt x="3369" y="1608"/>
                    <a:pt x="4855" y="2809"/>
                  </a:cubicBezTo>
                  <a:cubicBezTo>
                    <a:pt x="6341" y="4010"/>
                    <a:pt x="7949" y="5506"/>
                    <a:pt x="9679" y="7297"/>
                  </a:cubicBezTo>
                  <a:cubicBezTo>
                    <a:pt x="10350" y="7969"/>
                    <a:pt x="11154" y="8814"/>
                    <a:pt x="12091" y="9831"/>
                  </a:cubicBezTo>
                  <a:cubicBezTo>
                    <a:pt x="13027" y="10849"/>
                    <a:pt x="13801" y="11704"/>
                    <a:pt x="14411" y="12396"/>
                  </a:cubicBezTo>
                  <a:lnTo>
                    <a:pt x="15327" y="13434"/>
                  </a:lnTo>
                  <a:cubicBezTo>
                    <a:pt x="17566" y="16080"/>
                    <a:pt x="19937" y="18564"/>
                    <a:pt x="22441" y="20884"/>
                  </a:cubicBezTo>
                  <a:cubicBezTo>
                    <a:pt x="22380" y="20721"/>
                    <a:pt x="22339" y="20497"/>
                    <a:pt x="22319" y="20212"/>
                  </a:cubicBezTo>
                  <a:cubicBezTo>
                    <a:pt x="22278" y="19927"/>
                    <a:pt x="22258" y="19683"/>
                    <a:pt x="22258" y="19479"/>
                  </a:cubicBezTo>
                  <a:lnTo>
                    <a:pt x="22258" y="19174"/>
                  </a:lnTo>
                  <a:cubicBezTo>
                    <a:pt x="22258" y="18116"/>
                    <a:pt x="22614" y="16661"/>
                    <a:pt x="23327" y="14808"/>
                  </a:cubicBezTo>
                  <a:cubicBezTo>
                    <a:pt x="23856" y="13179"/>
                    <a:pt x="24120" y="11948"/>
                    <a:pt x="24120" y="11113"/>
                  </a:cubicBezTo>
                  <a:cubicBezTo>
                    <a:pt x="24120" y="10299"/>
                    <a:pt x="23978" y="9445"/>
                    <a:pt x="23693" y="8549"/>
                  </a:cubicBezTo>
                  <a:cubicBezTo>
                    <a:pt x="23408" y="7653"/>
                    <a:pt x="22848" y="6717"/>
                    <a:pt x="22014" y="5740"/>
                  </a:cubicBezTo>
                  <a:cubicBezTo>
                    <a:pt x="21179" y="4763"/>
                    <a:pt x="20131" y="4051"/>
                    <a:pt x="18869" y="3603"/>
                  </a:cubicBezTo>
                  <a:cubicBezTo>
                    <a:pt x="18665" y="3522"/>
                    <a:pt x="18533" y="3460"/>
                    <a:pt x="18472" y="3420"/>
                  </a:cubicBezTo>
                  <a:cubicBezTo>
                    <a:pt x="18391" y="3379"/>
                    <a:pt x="18309" y="3297"/>
                    <a:pt x="18228" y="3175"/>
                  </a:cubicBezTo>
                  <a:cubicBezTo>
                    <a:pt x="18126" y="3054"/>
                    <a:pt x="18075" y="2911"/>
                    <a:pt x="18075" y="2748"/>
                  </a:cubicBezTo>
                  <a:cubicBezTo>
                    <a:pt x="18075" y="2524"/>
                    <a:pt x="18136" y="2341"/>
                    <a:pt x="18258" y="2198"/>
                  </a:cubicBezTo>
                  <a:cubicBezTo>
                    <a:pt x="18380" y="2056"/>
                    <a:pt x="18523" y="1985"/>
                    <a:pt x="18686" y="1985"/>
                  </a:cubicBezTo>
                  <a:cubicBezTo>
                    <a:pt x="19052" y="1985"/>
                    <a:pt x="19602" y="2127"/>
                    <a:pt x="20334" y="2412"/>
                  </a:cubicBezTo>
                  <a:cubicBezTo>
                    <a:pt x="21067" y="2677"/>
                    <a:pt x="21892" y="3104"/>
                    <a:pt x="22808" y="3694"/>
                  </a:cubicBezTo>
                  <a:cubicBezTo>
                    <a:pt x="23723" y="4265"/>
                    <a:pt x="24599" y="4926"/>
                    <a:pt x="25433" y="5679"/>
                  </a:cubicBezTo>
                  <a:cubicBezTo>
                    <a:pt x="26247" y="6411"/>
                    <a:pt x="26939" y="7327"/>
                    <a:pt x="27509" y="8427"/>
                  </a:cubicBezTo>
                  <a:cubicBezTo>
                    <a:pt x="28059" y="9526"/>
                    <a:pt x="28334" y="10656"/>
                    <a:pt x="28334" y="11816"/>
                  </a:cubicBezTo>
                  <a:cubicBezTo>
                    <a:pt x="28334" y="12651"/>
                    <a:pt x="28130" y="13373"/>
                    <a:pt x="27723" y="13984"/>
                  </a:cubicBezTo>
                  <a:cubicBezTo>
                    <a:pt x="27336" y="14594"/>
                    <a:pt x="26767" y="15205"/>
                    <a:pt x="26013" y="15816"/>
                  </a:cubicBezTo>
                  <a:cubicBezTo>
                    <a:pt x="25057" y="16650"/>
                    <a:pt x="24426" y="17291"/>
                    <a:pt x="24120" y="17739"/>
                  </a:cubicBezTo>
                  <a:cubicBezTo>
                    <a:pt x="23795" y="18187"/>
                    <a:pt x="23632" y="18757"/>
                    <a:pt x="23632" y="19449"/>
                  </a:cubicBezTo>
                  <a:cubicBezTo>
                    <a:pt x="23632" y="21301"/>
                    <a:pt x="24924" y="23072"/>
                    <a:pt x="27509" y="24761"/>
                  </a:cubicBezTo>
                  <a:cubicBezTo>
                    <a:pt x="27876" y="24945"/>
                    <a:pt x="28100" y="25098"/>
                    <a:pt x="28181" y="25220"/>
                  </a:cubicBezTo>
                  <a:cubicBezTo>
                    <a:pt x="28283" y="25321"/>
                    <a:pt x="28334" y="25494"/>
                    <a:pt x="28334" y="25738"/>
                  </a:cubicBezTo>
                  <a:cubicBezTo>
                    <a:pt x="28313" y="26247"/>
                    <a:pt x="28100" y="26502"/>
                    <a:pt x="27693" y="26502"/>
                  </a:cubicBezTo>
                  <a:cubicBezTo>
                    <a:pt x="27530" y="26502"/>
                    <a:pt x="27092" y="26278"/>
                    <a:pt x="26380" y="25830"/>
                  </a:cubicBezTo>
                  <a:cubicBezTo>
                    <a:pt x="25647" y="25362"/>
                    <a:pt x="24639" y="24609"/>
                    <a:pt x="23357" y="23571"/>
                  </a:cubicBezTo>
                  <a:cubicBezTo>
                    <a:pt x="22075" y="22512"/>
                    <a:pt x="20792" y="21342"/>
                    <a:pt x="19510" y="20060"/>
                  </a:cubicBezTo>
                  <a:lnTo>
                    <a:pt x="14259" y="14442"/>
                  </a:lnTo>
                  <a:cubicBezTo>
                    <a:pt x="10758" y="10289"/>
                    <a:pt x="8020" y="7388"/>
                    <a:pt x="6045" y="5740"/>
                  </a:cubicBezTo>
                  <a:cubicBezTo>
                    <a:pt x="6045" y="6432"/>
                    <a:pt x="6035" y="6930"/>
                    <a:pt x="6015" y="7236"/>
                  </a:cubicBezTo>
                  <a:cubicBezTo>
                    <a:pt x="5994" y="7521"/>
                    <a:pt x="5923" y="7948"/>
                    <a:pt x="5801" y="8519"/>
                  </a:cubicBezTo>
                  <a:cubicBezTo>
                    <a:pt x="5659" y="9088"/>
                    <a:pt x="5435" y="9770"/>
                    <a:pt x="5129" y="10564"/>
                  </a:cubicBezTo>
                  <a:cubicBezTo>
                    <a:pt x="4498" y="12416"/>
                    <a:pt x="4183" y="13729"/>
                    <a:pt x="4183" y="14503"/>
                  </a:cubicBezTo>
                  <a:cubicBezTo>
                    <a:pt x="4183" y="14707"/>
                    <a:pt x="4193" y="14920"/>
                    <a:pt x="4213" y="15144"/>
                  </a:cubicBezTo>
                  <a:cubicBezTo>
                    <a:pt x="4234" y="15367"/>
                    <a:pt x="4295" y="15734"/>
                    <a:pt x="4397" y="16243"/>
                  </a:cubicBezTo>
                  <a:cubicBezTo>
                    <a:pt x="4498" y="16732"/>
                    <a:pt x="4651" y="17179"/>
                    <a:pt x="4855" y="17587"/>
                  </a:cubicBezTo>
                  <a:cubicBezTo>
                    <a:pt x="5038" y="17993"/>
                    <a:pt x="5333" y="18411"/>
                    <a:pt x="5740" y="18838"/>
                  </a:cubicBezTo>
                  <a:cubicBezTo>
                    <a:pt x="6127" y="19266"/>
                    <a:pt x="6585" y="19592"/>
                    <a:pt x="7114" y="19815"/>
                  </a:cubicBezTo>
                  <a:cubicBezTo>
                    <a:pt x="7277" y="19876"/>
                    <a:pt x="7399" y="19927"/>
                    <a:pt x="7480" y="19968"/>
                  </a:cubicBezTo>
                  <a:cubicBezTo>
                    <a:pt x="7562" y="20009"/>
                    <a:pt x="7643" y="20090"/>
                    <a:pt x="7725" y="20212"/>
                  </a:cubicBezTo>
                  <a:cubicBezTo>
                    <a:pt x="7786" y="20314"/>
                    <a:pt x="7816" y="20446"/>
                    <a:pt x="7816" y="20609"/>
                  </a:cubicBezTo>
                  <a:cubicBezTo>
                    <a:pt x="7816" y="20853"/>
                    <a:pt x="7745" y="21046"/>
                    <a:pt x="7603" y="21189"/>
                  </a:cubicBezTo>
                  <a:cubicBezTo>
                    <a:pt x="7460" y="21311"/>
                    <a:pt x="7297" y="21372"/>
                    <a:pt x="7114" y="21372"/>
                  </a:cubicBezTo>
                  <a:cubicBezTo>
                    <a:pt x="6748" y="21372"/>
                    <a:pt x="6188" y="21189"/>
                    <a:pt x="5435" y="20823"/>
                  </a:cubicBezTo>
                  <a:cubicBezTo>
                    <a:pt x="4682" y="20456"/>
                    <a:pt x="3898" y="19968"/>
                    <a:pt x="3084" y="19358"/>
                  </a:cubicBezTo>
                  <a:cubicBezTo>
                    <a:pt x="2249" y="18747"/>
                    <a:pt x="1527" y="17943"/>
                    <a:pt x="916" y="16945"/>
                  </a:cubicBezTo>
                  <a:cubicBezTo>
                    <a:pt x="305" y="15948"/>
                    <a:pt x="0" y="14899"/>
                    <a:pt x="0" y="13801"/>
                  </a:cubicBezTo>
                  <a:cubicBezTo>
                    <a:pt x="0" y="13149"/>
                    <a:pt x="142" y="12549"/>
                    <a:pt x="427" y="11999"/>
                  </a:cubicBezTo>
                  <a:cubicBezTo>
                    <a:pt x="712" y="11429"/>
                    <a:pt x="1008" y="11001"/>
                    <a:pt x="1313" y="10716"/>
                  </a:cubicBezTo>
                  <a:cubicBezTo>
                    <a:pt x="1598" y="10411"/>
                    <a:pt x="2056" y="10005"/>
                    <a:pt x="2687" y="9496"/>
                  </a:cubicBezTo>
                  <a:cubicBezTo>
                    <a:pt x="3175" y="9068"/>
                    <a:pt x="3521" y="8753"/>
                    <a:pt x="3725" y="8549"/>
                  </a:cubicBezTo>
                  <a:cubicBezTo>
                    <a:pt x="3928" y="8345"/>
                    <a:pt x="4142" y="8040"/>
                    <a:pt x="4366" y="7633"/>
                  </a:cubicBezTo>
                  <a:cubicBezTo>
                    <a:pt x="4570" y="7205"/>
                    <a:pt x="4671" y="6758"/>
                    <a:pt x="4671" y="6290"/>
                  </a:cubicBezTo>
                  <a:cubicBezTo>
                    <a:pt x="4671" y="5516"/>
                    <a:pt x="4376" y="4773"/>
                    <a:pt x="3786" y="4061"/>
                  </a:cubicBezTo>
                  <a:cubicBezTo>
                    <a:pt x="3175" y="3348"/>
                    <a:pt x="2137" y="2534"/>
                    <a:pt x="672" y="1618"/>
                  </a:cubicBezTo>
                  <a:cubicBezTo>
                    <a:pt x="224" y="1374"/>
                    <a:pt x="0" y="1058"/>
                    <a:pt x="0" y="672"/>
                  </a:cubicBezTo>
                  <a:cubicBezTo>
                    <a:pt x="0" y="224"/>
                    <a:pt x="204" y="0"/>
                    <a:pt x="611" y="0"/>
                  </a:cubicBezTo>
                  <a:close/>
                </a:path>
              </a:pathLst>
            </a:custGeom>
            <a:solidFill>
              <a:srgbClr val="000000"/>
            </a:solidFill>
            <a:ln w="651"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4CC92EBD-26F3-AC69-56B0-77244C0466C1}"/>
                </a:ext>
              </a:extLst>
            </p:cNvPr>
            <p:cNvSpPr/>
            <p:nvPr/>
          </p:nvSpPr>
          <p:spPr>
            <a:xfrm>
              <a:off x="7386954" y="2120730"/>
              <a:ext cx="62530" cy="14502"/>
            </a:xfrm>
            <a:custGeom>
              <a:avLst/>
              <a:gdLst>
                <a:gd name="connsiteX0" fmla="*/ 61919 w 62530"/>
                <a:gd name="connsiteY0" fmla="*/ 14503 h 14502"/>
                <a:gd name="connsiteX1" fmla="*/ 60850 w 62530"/>
                <a:gd name="connsiteY1" fmla="*/ 13709 h 14502"/>
                <a:gd name="connsiteX2" fmla="*/ 31265 w 62530"/>
                <a:gd name="connsiteY2" fmla="*/ 3633 h 14502"/>
                <a:gd name="connsiteX3" fmla="*/ 2076 w 62530"/>
                <a:gd name="connsiteY3" fmla="*/ 13312 h 14502"/>
                <a:gd name="connsiteX4" fmla="*/ 611 w 62530"/>
                <a:gd name="connsiteY4" fmla="*/ 14503 h 14502"/>
                <a:gd name="connsiteX5" fmla="*/ 0 w 62530"/>
                <a:gd name="connsiteY5" fmla="*/ 13892 h 14502"/>
                <a:gd name="connsiteX6" fmla="*/ 1252 w 62530"/>
                <a:gd name="connsiteY6" fmla="*/ 11968 h 14502"/>
                <a:gd name="connsiteX7" fmla="*/ 5374 w 62530"/>
                <a:gd name="connsiteY7" fmla="*/ 8152 h 14502"/>
                <a:gd name="connsiteX8" fmla="*/ 11755 w 62530"/>
                <a:gd name="connsiteY8" fmla="*/ 4122 h 14502"/>
                <a:gd name="connsiteX9" fmla="*/ 31265 w 62530"/>
                <a:gd name="connsiteY9" fmla="*/ 0 h 14502"/>
                <a:gd name="connsiteX10" fmla="*/ 50347 w 62530"/>
                <a:gd name="connsiteY10" fmla="*/ 3939 h 14502"/>
                <a:gd name="connsiteX11" fmla="*/ 56912 w 62530"/>
                <a:gd name="connsiteY11" fmla="*/ 7969 h 14502"/>
                <a:gd name="connsiteX12" fmla="*/ 61217 w 62530"/>
                <a:gd name="connsiteY12" fmla="*/ 11877 h 14502"/>
                <a:gd name="connsiteX13" fmla="*/ 62530 w 62530"/>
                <a:gd name="connsiteY13" fmla="*/ 13892 h 14502"/>
                <a:gd name="connsiteX14" fmla="*/ 61919 w 62530"/>
                <a:gd name="connsiteY14" fmla="*/ 14503 h 1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30" h="14502">
                  <a:moveTo>
                    <a:pt x="61919" y="14503"/>
                  </a:moveTo>
                  <a:cubicBezTo>
                    <a:pt x="61715" y="14503"/>
                    <a:pt x="61359" y="14238"/>
                    <a:pt x="60850" y="13709"/>
                  </a:cubicBezTo>
                  <a:cubicBezTo>
                    <a:pt x="54011" y="6992"/>
                    <a:pt x="44149" y="3633"/>
                    <a:pt x="31265" y="3633"/>
                  </a:cubicBezTo>
                  <a:cubicBezTo>
                    <a:pt x="18340" y="3633"/>
                    <a:pt x="8610" y="6859"/>
                    <a:pt x="2076" y="13312"/>
                  </a:cubicBezTo>
                  <a:cubicBezTo>
                    <a:pt x="1323" y="14106"/>
                    <a:pt x="835" y="14503"/>
                    <a:pt x="611" y="14503"/>
                  </a:cubicBezTo>
                  <a:cubicBezTo>
                    <a:pt x="204" y="14503"/>
                    <a:pt x="0" y="14299"/>
                    <a:pt x="0" y="13892"/>
                  </a:cubicBezTo>
                  <a:cubicBezTo>
                    <a:pt x="0" y="13607"/>
                    <a:pt x="417" y="12966"/>
                    <a:pt x="1252" y="11968"/>
                  </a:cubicBezTo>
                  <a:cubicBezTo>
                    <a:pt x="2086" y="10951"/>
                    <a:pt x="3460" y="9679"/>
                    <a:pt x="5374" y="8152"/>
                  </a:cubicBezTo>
                  <a:cubicBezTo>
                    <a:pt x="7287" y="6605"/>
                    <a:pt x="9414" y="5262"/>
                    <a:pt x="11755" y="4122"/>
                  </a:cubicBezTo>
                  <a:cubicBezTo>
                    <a:pt x="17434" y="1374"/>
                    <a:pt x="23937" y="0"/>
                    <a:pt x="31265" y="0"/>
                  </a:cubicBezTo>
                  <a:cubicBezTo>
                    <a:pt x="38308" y="0"/>
                    <a:pt x="44668" y="1313"/>
                    <a:pt x="50347" y="3939"/>
                  </a:cubicBezTo>
                  <a:cubicBezTo>
                    <a:pt x="52729" y="5058"/>
                    <a:pt x="54917" y="6401"/>
                    <a:pt x="56912" y="7969"/>
                  </a:cubicBezTo>
                  <a:cubicBezTo>
                    <a:pt x="58907" y="9536"/>
                    <a:pt x="60341" y="10838"/>
                    <a:pt x="61217" y="11877"/>
                  </a:cubicBezTo>
                  <a:cubicBezTo>
                    <a:pt x="62092" y="12915"/>
                    <a:pt x="62530" y="13586"/>
                    <a:pt x="62530" y="13892"/>
                  </a:cubicBezTo>
                  <a:cubicBezTo>
                    <a:pt x="62530" y="14299"/>
                    <a:pt x="62327" y="14503"/>
                    <a:pt x="61919" y="14503"/>
                  </a:cubicBezTo>
                  <a:close/>
                </a:path>
              </a:pathLst>
            </a:custGeom>
            <a:solidFill>
              <a:srgbClr val="000000"/>
            </a:solidFill>
            <a:ln w="651" cap="flat">
              <a:noFill/>
              <a:prstDash val="solid"/>
              <a:miter/>
            </a:ln>
          </p:spPr>
          <p:txBody>
            <a:bodyPr rtlCol="0" anchor="ctr"/>
            <a:lstStyle/>
            <a:p>
              <a:endParaRPr lang="en-DE"/>
            </a:p>
          </p:txBody>
        </p:sp>
      </p:grpSp>
      <p:sp>
        <p:nvSpPr>
          <p:cNvPr id="175" name="Freeform 174">
            <a:extLst>
              <a:ext uri="{FF2B5EF4-FFF2-40B4-BE49-F238E27FC236}">
                <a16:creationId xmlns:a16="http://schemas.microsoft.com/office/drawing/2014/main" id="{1AB5CC21-0A6C-C067-3E24-E77DA4CDD891}"/>
              </a:ext>
            </a:extLst>
          </p:cNvPr>
          <p:cNvSpPr/>
          <p:nvPr/>
        </p:nvSpPr>
        <p:spPr>
          <a:xfrm>
            <a:off x="7572004" y="1868561"/>
            <a:ext cx="1341186" cy="639857"/>
          </a:xfrm>
          <a:custGeom>
            <a:avLst/>
            <a:gdLst>
              <a:gd name="connsiteX0" fmla="*/ 0 w 1341186"/>
              <a:gd name="connsiteY0" fmla="*/ 62501 h 639857"/>
              <a:gd name="connsiteX1" fmla="*/ 1393 w 1341186"/>
              <a:gd name="connsiteY1" fmla="*/ 81357 h 639857"/>
              <a:gd name="connsiteX2" fmla="*/ 2786 w 1341186"/>
              <a:gd name="connsiteY2" fmla="*/ 99218 h 639857"/>
              <a:gd name="connsiteX3" fmla="*/ 4179 w 1341186"/>
              <a:gd name="connsiteY3" fmla="*/ 116163 h 639857"/>
              <a:gd name="connsiteX4" fmla="*/ 5571 w 1341186"/>
              <a:gd name="connsiteY4" fmla="*/ 132258 h 639857"/>
              <a:gd name="connsiteX5" fmla="*/ 6964 w 1341186"/>
              <a:gd name="connsiteY5" fmla="*/ 147565 h 639857"/>
              <a:gd name="connsiteX6" fmla="*/ 8356 w 1341186"/>
              <a:gd name="connsiteY6" fmla="*/ 162140 h 639857"/>
              <a:gd name="connsiteX7" fmla="*/ 9749 w 1341186"/>
              <a:gd name="connsiteY7" fmla="*/ 176031 h 639857"/>
              <a:gd name="connsiteX8" fmla="*/ 11142 w 1341186"/>
              <a:gd name="connsiteY8" fmla="*/ 189288 h 639857"/>
              <a:gd name="connsiteX9" fmla="*/ 12535 w 1341186"/>
              <a:gd name="connsiteY9" fmla="*/ 201950 h 639857"/>
              <a:gd name="connsiteX10" fmla="*/ 13928 w 1341186"/>
              <a:gd name="connsiteY10" fmla="*/ 214056 h 639857"/>
              <a:gd name="connsiteX11" fmla="*/ 15320 w 1341186"/>
              <a:gd name="connsiteY11" fmla="*/ 225642 h 639857"/>
              <a:gd name="connsiteX12" fmla="*/ 16713 w 1341186"/>
              <a:gd name="connsiteY12" fmla="*/ 236739 h 639857"/>
              <a:gd name="connsiteX13" fmla="*/ 18106 w 1341186"/>
              <a:gd name="connsiteY13" fmla="*/ 247378 h 639857"/>
              <a:gd name="connsiteX14" fmla="*/ 19498 w 1341186"/>
              <a:gd name="connsiteY14" fmla="*/ 257585 h 639857"/>
              <a:gd name="connsiteX15" fmla="*/ 20891 w 1341186"/>
              <a:gd name="connsiteY15" fmla="*/ 267386 h 639857"/>
              <a:gd name="connsiteX16" fmla="*/ 22284 w 1341186"/>
              <a:gd name="connsiteY16" fmla="*/ 276804 h 639857"/>
              <a:gd name="connsiteX17" fmla="*/ 23676 w 1341186"/>
              <a:gd name="connsiteY17" fmla="*/ 285860 h 639857"/>
              <a:gd name="connsiteX18" fmla="*/ 25069 w 1341186"/>
              <a:gd name="connsiteY18" fmla="*/ 294576 h 639857"/>
              <a:gd name="connsiteX19" fmla="*/ 26462 w 1341186"/>
              <a:gd name="connsiteY19" fmla="*/ 302967 h 639857"/>
              <a:gd name="connsiteX20" fmla="*/ 27855 w 1341186"/>
              <a:gd name="connsiteY20" fmla="*/ 311053 h 639857"/>
              <a:gd name="connsiteX21" fmla="*/ 29248 w 1341186"/>
              <a:gd name="connsiteY21" fmla="*/ 318850 h 639857"/>
              <a:gd name="connsiteX22" fmla="*/ 30640 w 1341186"/>
              <a:gd name="connsiteY22" fmla="*/ 326371 h 639857"/>
              <a:gd name="connsiteX23" fmla="*/ 32033 w 1341186"/>
              <a:gd name="connsiteY23" fmla="*/ 333631 h 639857"/>
              <a:gd name="connsiteX24" fmla="*/ 33425 w 1341186"/>
              <a:gd name="connsiteY24" fmla="*/ 340644 h 639857"/>
              <a:gd name="connsiteX25" fmla="*/ 34818 w 1341186"/>
              <a:gd name="connsiteY25" fmla="*/ 347420 h 639857"/>
              <a:gd name="connsiteX26" fmla="*/ 36211 w 1341186"/>
              <a:gd name="connsiteY26" fmla="*/ 353972 h 639857"/>
              <a:gd name="connsiteX27" fmla="*/ 37604 w 1341186"/>
              <a:gd name="connsiteY27" fmla="*/ 360310 h 639857"/>
              <a:gd name="connsiteX28" fmla="*/ 38996 w 1341186"/>
              <a:gd name="connsiteY28" fmla="*/ 366443 h 639857"/>
              <a:gd name="connsiteX29" fmla="*/ 40389 w 1341186"/>
              <a:gd name="connsiteY29" fmla="*/ 372383 h 639857"/>
              <a:gd name="connsiteX30" fmla="*/ 41782 w 1341186"/>
              <a:gd name="connsiteY30" fmla="*/ 378137 h 639857"/>
              <a:gd name="connsiteX31" fmla="*/ 43175 w 1341186"/>
              <a:gd name="connsiteY31" fmla="*/ 383713 h 639857"/>
              <a:gd name="connsiteX32" fmla="*/ 44567 w 1341186"/>
              <a:gd name="connsiteY32" fmla="*/ 389120 h 639857"/>
              <a:gd name="connsiteX33" fmla="*/ 45960 w 1341186"/>
              <a:gd name="connsiteY33" fmla="*/ 394364 h 639857"/>
              <a:gd name="connsiteX34" fmla="*/ 47352 w 1341186"/>
              <a:gd name="connsiteY34" fmla="*/ 399454 h 639857"/>
              <a:gd name="connsiteX35" fmla="*/ 48745 w 1341186"/>
              <a:gd name="connsiteY35" fmla="*/ 404394 h 639857"/>
              <a:gd name="connsiteX36" fmla="*/ 50138 w 1341186"/>
              <a:gd name="connsiteY36" fmla="*/ 409192 h 639857"/>
              <a:gd name="connsiteX37" fmla="*/ 51531 w 1341186"/>
              <a:gd name="connsiteY37" fmla="*/ 413852 h 639857"/>
              <a:gd name="connsiteX38" fmla="*/ 52924 w 1341186"/>
              <a:gd name="connsiteY38" fmla="*/ 418382 h 639857"/>
              <a:gd name="connsiteX39" fmla="*/ 54316 w 1341186"/>
              <a:gd name="connsiteY39" fmla="*/ 422786 h 639857"/>
              <a:gd name="connsiteX40" fmla="*/ 55709 w 1341186"/>
              <a:gd name="connsiteY40" fmla="*/ 427070 h 639857"/>
              <a:gd name="connsiteX41" fmla="*/ 57102 w 1341186"/>
              <a:gd name="connsiteY41" fmla="*/ 431236 h 639857"/>
              <a:gd name="connsiteX42" fmla="*/ 58494 w 1341186"/>
              <a:gd name="connsiteY42" fmla="*/ 435291 h 639857"/>
              <a:gd name="connsiteX43" fmla="*/ 59887 w 1341186"/>
              <a:gd name="connsiteY43" fmla="*/ 439239 h 639857"/>
              <a:gd name="connsiteX44" fmla="*/ 61280 w 1341186"/>
              <a:gd name="connsiteY44" fmla="*/ 443082 h 639857"/>
              <a:gd name="connsiteX45" fmla="*/ 62672 w 1341186"/>
              <a:gd name="connsiteY45" fmla="*/ 446827 h 639857"/>
              <a:gd name="connsiteX46" fmla="*/ 64065 w 1341186"/>
              <a:gd name="connsiteY46" fmla="*/ 450475 h 639857"/>
              <a:gd name="connsiteX47" fmla="*/ 65458 w 1341186"/>
              <a:gd name="connsiteY47" fmla="*/ 454031 h 639857"/>
              <a:gd name="connsiteX48" fmla="*/ 66851 w 1341186"/>
              <a:gd name="connsiteY48" fmla="*/ 457498 h 639857"/>
              <a:gd name="connsiteX49" fmla="*/ 68244 w 1341186"/>
              <a:gd name="connsiteY49" fmla="*/ 460878 h 639857"/>
              <a:gd name="connsiteX50" fmla="*/ 69636 w 1341186"/>
              <a:gd name="connsiteY50" fmla="*/ 464176 h 639857"/>
              <a:gd name="connsiteX51" fmla="*/ 71029 w 1341186"/>
              <a:gd name="connsiteY51" fmla="*/ 467393 h 639857"/>
              <a:gd name="connsiteX52" fmla="*/ 72421 w 1341186"/>
              <a:gd name="connsiteY52" fmla="*/ 470532 h 639857"/>
              <a:gd name="connsiteX53" fmla="*/ 73814 w 1341186"/>
              <a:gd name="connsiteY53" fmla="*/ 473598 h 639857"/>
              <a:gd name="connsiteX54" fmla="*/ 75207 w 1341186"/>
              <a:gd name="connsiteY54" fmla="*/ 476590 h 639857"/>
              <a:gd name="connsiteX55" fmla="*/ 76600 w 1341186"/>
              <a:gd name="connsiteY55" fmla="*/ 479512 h 639857"/>
              <a:gd name="connsiteX56" fmla="*/ 77992 w 1341186"/>
              <a:gd name="connsiteY56" fmla="*/ 482368 h 639857"/>
              <a:gd name="connsiteX57" fmla="*/ 79385 w 1341186"/>
              <a:gd name="connsiteY57" fmla="*/ 485157 h 639857"/>
              <a:gd name="connsiteX58" fmla="*/ 80778 w 1341186"/>
              <a:gd name="connsiteY58" fmla="*/ 487884 h 639857"/>
              <a:gd name="connsiteX59" fmla="*/ 82171 w 1341186"/>
              <a:gd name="connsiteY59" fmla="*/ 490549 h 639857"/>
              <a:gd name="connsiteX60" fmla="*/ 83563 w 1341186"/>
              <a:gd name="connsiteY60" fmla="*/ 493157 h 639857"/>
              <a:gd name="connsiteX61" fmla="*/ 84956 w 1341186"/>
              <a:gd name="connsiteY61" fmla="*/ 495699 h 639857"/>
              <a:gd name="connsiteX62" fmla="*/ 86348 w 1341186"/>
              <a:gd name="connsiteY62" fmla="*/ 498195 h 639857"/>
              <a:gd name="connsiteX63" fmla="*/ 87741 w 1341186"/>
              <a:gd name="connsiteY63" fmla="*/ 500633 h 639857"/>
              <a:gd name="connsiteX64" fmla="*/ 89134 w 1341186"/>
              <a:gd name="connsiteY64" fmla="*/ 503019 h 639857"/>
              <a:gd name="connsiteX65" fmla="*/ 90527 w 1341186"/>
              <a:gd name="connsiteY65" fmla="*/ 505352 h 639857"/>
              <a:gd name="connsiteX66" fmla="*/ 91920 w 1341186"/>
              <a:gd name="connsiteY66" fmla="*/ 507640 h 639857"/>
              <a:gd name="connsiteX67" fmla="*/ 93312 w 1341186"/>
              <a:gd name="connsiteY67" fmla="*/ 509875 h 639857"/>
              <a:gd name="connsiteX68" fmla="*/ 94705 w 1341186"/>
              <a:gd name="connsiteY68" fmla="*/ 512065 h 639857"/>
              <a:gd name="connsiteX69" fmla="*/ 96098 w 1341186"/>
              <a:gd name="connsiteY69" fmla="*/ 514209 h 639857"/>
              <a:gd name="connsiteX70" fmla="*/ 97490 w 1341186"/>
              <a:gd name="connsiteY70" fmla="*/ 516315 h 639857"/>
              <a:gd name="connsiteX71" fmla="*/ 98883 w 1341186"/>
              <a:gd name="connsiteY71" fmla="*/ 518374 h 639857"/>
              <a:gd name="connsiteX72" fmla="*/ 100276 w 1341186"/>
              <a:gd name="connsiteY72" fmla="*/ 520388 h 639857"/>
              <a:gd name="connsiteX73" fmla="*/ 101668 w 1341186"/>
              <a:gd name="connsiteY73" fmla="*/ 522370 h 639857"/>
              <a:gd name="connsiteX74" fmla="*/ 103061 w 1341186"/>
              <a:gd name="connsiteY74" fmla="*/ 524305 h 639857"/>
              <a:gd name="connsiteX75" fmla="*/ 104454 w 1341186"/>
              <a:gd name="connsiteY75" fmla="*/ 526202 h 639857"/>
              <a:gd name="connsiteX76" fmla="*/ 105847 w 1341186"/>
              <a:gd name="connsiteY76" fmla="*/ 528066 h 639857"/>
              <a:gd name="connsiteX77" fmla="*/ 107240 w 1341186"/>
              <a:gd name="connsiteY77" fmla="*/ 529891 h 639857"/>
              <a:gd name="connsiteX78" fmla="*/ 108632 w 1341186"/>
              <a:gd name="connsiteY78" fmla="*/ 531683 h 639857"/>
              <a:gd name="connsiteX79" fmla="*/ 110025 w 1341186"/>
              <a:gd name="connsiteY79" fmla="*/ 533443 h 639857"/>
              <a:gd name="connsiteX80" fmla="*/ 111417 w 1341186"/>
              <a:gd name="connsiteY80" fmla="*/ 535164 h 639857"/>
              <a:gd name="connsiteX81" fmla="*/ 112810 w 1341186"/>
              <a:gd name="connsiteY81" fmla="*/ 536858 h 639857"/>
              <a:gd name="connsiteX82" fmla="*/ 114203 w 1341186"/>
              <a:gd name="connsiteY82" fmla="*/ 538514 h 639857"/>
              <a:gd name="connsiteX83" fmla="*/ 115596 w 1341186"/>
              <a:gd name="connsiteY83" fmla="*/ 540143 h 639857"/>
              <a:gd name="connsiteX84" fmla="*/ 116988 w 1341186"/>
              <a:gd name="connsiteY84" fmla="*/ 541740 h 639857"/>
              <a:gd name="connsiteX85" fmla="*/ 118381 w 1341186"/>
              <a:gd name="connsiteY85" fmla="*/ 543311 h 639857"/>
              <a:gd name="connsiteX86" fmla="*/ 119774 w 1341186"/>
              <a:gd name="connsiteY86" fmla="*/ 544849 h 639857"/>
              <a:gd name="connsiteX87" fmla="*/ 121167 w 1341186"/>
              <a:gd name="connsiteY87" fmla="*/ 546368 h 639857"/>
              <a:gd name="connsiteX88" fmla="*/ 122559 w 1341186"/>
              <a:gd name="connsiteY88" fmla="*/ 547847 h 639857"/>
              <a:gd name="connsiteX89" fmla="*/ 123952 w 1341186"/>
              <a:gd name="connsiteY89" fmla="*/ 549307 h 639857"/>
              <a:gd name="connsiteX90" fmla="*/ 125345 w 1341186"/>
              <a:gd name="connsiteY90" fmla="*/ 550741 h 639857"/>
              <a:gd name="connsiteX91" fmla="*/ 126737 w 1341186"/>
              <a:gd name="connsiteY91" fmla="*/ 552149 h 639857"/>
              <a:gd name="connsiteX92" fmla="*/ 128130 w 1341186"/>
              <a:gd name="connsiteY92" fmla="*/ 553531 h 639857"/>
              <a:gd name="connsiteX93" fmla="*/ 129523 w 1341186"/>
              <a:gd name="connsiteY93" fmla="*/ 554893 h 639857"/>
              <a:gd name="connsiteX94" fmla="*/ 130916 w 1341186"/>
              <a:gd name="connsiteY94" fmla="*/ 556229 h 639857"/>
              <a:gd name="connsiteX95" fmla="*/ 132308 w 1341186"/>
              <a:gd name="connsiteY95" fmla="*/ 557539 h 639857"/>
              <a:gd name="connsiteX96" fmla="*/ 133701 w 1341186"/>
              <a:gd name="connsiteY96" fmla="*/ 558830 h 639857"/>
              <a:gd name="connsiteX97" fmla="*/ 135094 w 1341186"/>
              <a:gd name="connsiteY97" fmla="*/ 560094 h 639857"/>
              <a:gd name="connsiteX98" fmla="*/ 136487 w 1341186"/>
              <a:gd name="connsiteY98" fmla="*/ 561339 h 639857"/>
              <a:gd name="connsiteX99" fmla="*/ 137879 w 1341186"/>
              <a:gd name="connsiteY99" fmla="*/ 562564 h 639857"/>
              <a:gd name="connsiteX100" fmla="*/ 139272 w 1341186"/>
              <a:gd name="connsiteY100" fmla="*/ 563770 h 639857"/>
              <a:gd name="connsiteX101" fmla="*/ 140664 w 1341186"/>
              <a:gd name="connsiteY101" fmla="*/ 564956 h 639857"/>
              <a:gd name="connsiteX102" fmla="*/ 142057 w 1341186"/>
              <a:gd name="connsiteY102" fmla="*/ 566123 h 639857"/>
              <a:gd name="connsiteX103" fmla="*/ 143450 w 1341186"/>
              <a:gd name="connsiteY103" fmla="*/ 567270 h 639857"/>
              <a:gd name="connsiteX104" fmla="*/ 144843 w 1341186"/>
              <a:gd name="connsiteY104" fmla="*/ 568391 h 639857"/>
              <a:gd name="connsiteX105" fmla="*/ 146236 w 1341186"/>
              <a:gd name="connsiteY105" fmla="*/ 569506 h 639857"/>
              <a:gd name="connsiteX106" fmla="*/ 147629 w 1341186"/>
              <a:gd name="connsiteY106" fmla="*/ 570594 h 639857"/>
              <a:gd name="connsiteX107" fmla="*/ 149021 w 1341186"/>
              <a:gd name="connsiteY107" fmla="*/ 571663 h 639857"/>
              <a:gd name="connsiteX108" fmla="*/ 150414 w 1341186"/>
              <a:gd name="connsiteY108" fmla="*/ 572719 h 639857"/>
              <a:gd name="connsiteX109" fmla="*/ 151806 w 1341186"/>
              <a:gd name="connsiteY109" fmla="*/ 573762 h 639857"/>
              <a:gd name="connsiteX110" fmla="*/ 153199 w 1341186"/>
              <a:gd name="connsiteY110" fmla="*/ 574785 h 639857"/>
              <a:gd name="connsiteX111" fmla="*/ 154592 w 1341186"/>
              <a:gd name="connsiteY111" fmla="*/ 575789 h 639857"/>
              <a:gd name="connsiteX112" fmla="*/ 155984 w 1341186"/>
              <a:gd name="connsiteY112" fmla="*/ 576779 h 639857"/>
              <a:gd name="connsiteX113" fmla="*/ 157377 w 1341186"/>
              <a:gd name="connsiteY113" fmla="*/ 577751 h 639857"/>
              <a:gd name="connsiteX114" fmla="*/ 158770 w 1341186"/>
              <a:gd name="connsiteY114" fmla="*/ 578715 h 639857"/>
              <a:gd name="connsiteX115" fmla="*/ 160163 w 1341186"/>
              <a:gd name="connsiteY115" fmla="*/ 579660 h 639857"/>
              <a:gd name="connsiteX116" fmla="*/ 161556 w 1341186"/>
              <a:gd name="connsiteY116" fmla="*/ 580586 h 639857"/>
              <a:gd name="connsiteX117" fmla="*/ 162948 w 1341186"/>
              <a:gd name="connsiteY117" fmla="*/ 581505 h 639857"/>
              <a:gd name="connsiteX118" fmla="*/ 164341 w 1341186"/>
              <a:gd name="connsiteY118" fmla="*/ 582404 h 639857"/>
              <a:gd name="connsiteX119" fmla="*/ 165733 w 1341186"/>
              <a:gd name="connsiteY119" fmla="*/ 583291 h 639857"/>
              <a:gd name="connsiteX120" fmla="*/ 167126 w 1341186"/>
              <a:gd name="connsiteY120" fmla="*/ 584164 h 639857"/>
              <a:gd name="connsiteX121" fmla="*/ 168519 w 1341186"/>
              <a:gd name="connsiteY121" fmla="*/ 585024 h 639857"/>
              <a:gd name="connsiteX122" fmla="*/ 169912 w 1341186"/>
              <a:gd name="connsiteY122" fmla="*/ 585872 h 639857"/>
              <a:gd name="connsiteX123" fmla="*/ 171305 w 1341186"/>
              <a:gd name="connsiteY123" fmla="*/ 586712 h 639857"/>
              <a:gd name="connsiteX124" fmla="*/ 172697 w 1341186"/>
              <a:gd name="connsiteY124" fmla="*/ 587534 h 639857"/>
              <a:gd name="connsiteX125" fmla="*/ 174090 w 1341186"/>
              <a:gd name="connsiteY125" fmla="*/ 588342 h 639857"/>
              <a:gd name="connsiteX126" fmla="*/ 175483 w 1341186"/>
              <a:gd name="connsiteY126" fmla="*/ 589143 h 639857"/>
              <a:gd name="connsiteX127" fmla="*/ 176875 w 1341186"/>
              <a:gd name="connsiteY127" fmla="*/ 589926 h 639857"/>
              <a:gd name="connsiteX128" fmla="*/ 178268 w 1341186"/>
              <a:gd name="connsiteY128" fmla="*/ 590701 h 639857"/>
              <a:gd name="connsiteX129" fmla="*/ 179660 w 1341186"/>
              <a:gd name="connsiteY129" fmla="*/ 591464 h 639857"/>
              <a:gd name="connsiteX130" fmla="*/ 181053 w 1341186"/>
              <a:gd name="connsiteY130" fmla="*/ 592220 h 639857"/>
              <a:gd name="connsiteX131" fmla="*/ 182446 w 1341186"/>
              <a:gd name="connsiteY131" fmla="*/ 592956 h 639857"/>
              <a:gd name="connsiteX132" fmla="*/ 183839 w 1341186"/>
              <a:gd name="connsiteY132" fmla="*/ 593686 h 639857"/>
              <a:gd name="connsiteX133" fmla="*/ 185232 w 1341186"/>
              <a:gd name="connsiteY133" fmla="*/ 594410 h 639857"/>
              <a:gd name="connsiteX134" fmla="*/ 186625 w 1341186"/>
              <a:gd name="connsiteY134" fmla="*/ 595120 h 639857"/>
              <a:gd name="connsiteX135" fmla="*/ 188017 w 1341186"/>
              <a:gd name="connsiteY135" fmla="*/ 595818 h 639857"/>
              <a:gd name="connsiteX136" fmla="*/ 189410 w 1341186"/>
              <a:gd name="connsiteY136" fmla="*/ 596508 h 639857"/>
              <a:gd name="connsiteX137" fmla="*/ 190802 w 1341186"/>
              <a:gd name="connsiteY137" fmla="*/ 597186 h 639857"/>
              <a:gd name="connsiteX138" fmla="*/ 192195 w 1341186"/>
              <a:gd name="connsiteY138" fmla="*/ 597858 h 639857"/>
              <a:gd name="connsiteX139" fmla="*/ 193588 w 1341186"/>
              <a:gd name="connsiteY139" fmla="*/ 598516 h 639857"/>
              <a:gd name="connsiteX140" fmla="*/ 194980 w 1341186"/>
              <a:gd name="connsiteY140" fmla="*/ 599168 h 639857"/>
              <a:gd name="connsiteX141" fmla="*/ 196373 w 1341186"/>
              <a:gd name="connsiteY141" fmla="*/ 599806 h 639857"/>
              <a:gd name="connsiteX142" fmla="*/ 197766 w 1341186"/>
              <a:gd name="connsiteY142" fmla="*/ 600439 h 639857"/>
              <a:gd name="connsiteX143" fmla="*/ 199159 w 1341186"/>
              <a:gd name="connsiteY143" fmla="*/ 601064 h 639857"/>
              <a:gd name="connsiteX144" fmla="*/ 200552 w 1341186"/>
              <a:gd name="connsiteY144" fmla="*/ 601677 h 639857"/>
              <a:gd name="connsiteX145" fmla="*/ 201944 w 1341186"/>
              <a:gd name="connsiteY145" fmla="*/ 602283 h 639857"/>
              <a:gd name="connsiteX146" fmla="*/ 203337 w 1341186"/>
              <a:gd name="connsiteY146" fmla="*/ 602883 h 639857"/>
              <a:gd name="connsiteX147" fmla="*/ 204729 w 1341186"/>
              <a:gd name="connsiteY147" fmla="*/ 603469 h 639857"/>
              <a:gd name="connsiteX148" fmla="*/ 206122 w 1341186"/>
              <a:gd name="connsiteY148" fmla="*/ 604049 h 639857"/>
              <a:gd name="connsiteX149" fmla="*/ 207515 w 1341186"/>
              <a:gd name="connsiteY149" fmla="*/ 604623 h 639857"/>
              <a:gd name="connsiteX150" fmla="*/ 208908 w 1341186"/>
              <a:gd name="connsiteY150" fmla="*/ 605190 h 639857"/>
              <a:gd name="connsiteX151" fmla="*/ 210301 w 1341186"/>
              <a:gd name="connsiteY151" fmla="*/ 605744 h 639857"/>
              <a:gd name="connsiteX152" fmla="*/ 211693 w 1341186"/>
              <a:gd name="connsiteY152" fmla="*/ 606298 h 639857"/>
              <a:gd name="connsiteX153" fmla="*/ 213086 w 1341186"/>
              <a:gd name="connsiteY153" fmla="*/ 606839 h 639857"/>
              <a:gd name="connsiteX154" fmla="*/ 214479 w 1341186"/>
              <a:gd name="connsiteY154" fmla="*/ 607373 h 639857"/>
              <a:gd name="connsiteX155" fmla="*/ 215871 w 1341186"/>
              <a:gd name="connsiteY155" fmla="*/ 607901 h 639857"/>
              <a:gd name="connsiteX156" fmla="*/ 217264 w 1341186"/>
              <a:gd name="connsiteY156" fmla="*/ 608416 h 639857"/>
              <a:gd name="connsiteX157" fmla="*/ 218656 w 1341186"/>
              <a:gd name="connsiteY157" fmla="*/ 608931 h 639857"/>
              <a:gd name="connsiteX158" fmla="*/ 220049 w 1341186"/>
              <a:gd name="connsiteY158" fmla="*/ 609440 h 639857"/>
              <a:gd name="connsiteX159" fmla="*/ 221442 w 1341186"/>
              <a:gd name="connsiteY159" fmla="*/ 609935 h 639857"/>
              <a:gd name="connsiteX160" fmla="*/ 222835 w 1341186"/>
              <a:gd name="connsiteY160" fmla="*/ 610430 h 639857"/>
              <a:gd name="connsiteX161" fmla="*/ 224228 w 1341186"/>
              <a:gd name="connsiteY161" fmla="*/ 610912 h 639857"/>
              <a:gd name="connsiteX162" fmla="*/ 225621 w 1341186"/>
              <a:gd name="connsiteY162" fmla="*/ 611388 h 639857"/>
              <a:gd name="connsiteX163" fmla="*/ 227013 w 1341186"/>
              <a:gd name="connsiteY163" fmla="*/ 611864 h 639857"/>
              <a:gd name="connsiteX164" fmla="*/ 228406 w 1341186"/>
              <a:gd name="connsiteY164" fmla="*/ 612327 h 639857"/>
              <a:gd name="connsiteX165" fmla="*/ 229798 w 1341186"/>
              <a:gd name="connsiteY165" fmla="*/ 612790 h 639857"/>
              <a:gd name="connsiteX166" fmla="*/ 231191 w 1341186"/>
              <a:gd name="connsiteY166" fmla="*/ 613239 h 639857"/>
              <a:gd name="connsiteX167" fmla="*/ 232584 w 1341186"/>
              <a:gd name="connsiteY167" fmla="*/ 613689 h 639857"/>
              <a:gd name="connsiteX168" fmla="*/ 233976 w 1341186"/>
              <a:gd name="connsiteY168" fmla="*/ 614132 h 639857"/>
              <a:gd name="connsiteX169" fmla="*/ 235369 w 1341186"/>
              <a:gd name="connsiteY169" fmla="*/ 614562 h 639857"/>
              <a:gd name="connsiteX170" fmla="*/ 236762 w 1341186"/>
              <a:gd name="connsiteY170" fmla="*/ 614993 h 639857"/>
              <a:gd name="connsiteX171" fmla="*/ 238155 w 1341186"/>
              <a:gd name="connsiteY171" fmla="*/ 615416 h 639857"/>
              <a:gd name="connsiteX172" fmla="*/ 239548 w 1341186"/>
              <a:gd name="connsiteY172" fmla="*/ 615833 h 639857"/>
              <a:gd name="connsiteX173" fmla="*/ 240940 w 1341186"/>
              <a:gd name="connsiteY173" fmla="*/ 616251 h 639857"/>
              <a:gd name="connsiteX174" fmla="*/ 242333 w 1341186"/>
              <a:gd name="connsiteY174" fmla="*/ 616655 h 639857"/>
              <a:gd name="connsiteX175" fmla="*/ 243726 w 1341186"/>
              <a:gd name="connsiteY175" fmla="*/ 617059 h 639857"/>
              <a:gd name="connsiteX176" fmla="*/ 245118 w 1341186"/>
              <a:gd name="connsiteY176" fmla="*/ 617450 h 639857"/>
              <a:gd name="connsiteX177" fmla="*/ 246511 w 1341186"/>
              <a:gd name="connsiteY177" fmla="*/ 617841 h 639857"/>
              <a:gd name="connsiteX178" fmla="*/ 247904 w 1341186"/>
              <a:gd name="connsiteY178" fmla="*/ 618225 h 639857"/>
              <a:gd name="connsiteX179" fmla="*/ 249297 w 1341186"/>
              <a:gd name="connsiteY179" fmla="*/ 618610 h 639857"/>
              <a:gd name="connsiteX180" fmla="*/ 250689 w 1341186"/>
              <a:gd name="connsiteY180" fmla="*/ 618981 h 639857"/>
              <a:gd name="connsiteX181" fmla="*/ 252082 w 1341186"/>
              <a:gd name="connsiteY181" fmla="*/ 619353 h 639857"/>
              <a:gd name="connsiteX182" fmla="*/ 253475 w 1341186"/>
              <a:gd name="connsiteY182" fmla="*/ 619718 h 639857"/>
              <a:gd name="connsiteX183" fmla="*/ 254867 w 1341186"/>
              <a:gd name="connsiteY183" fmla="*/ 620076 h 639857"/>
              <a:gd name="connsiteX184" fmla="*/ 256260 w 1341186"/>
              <a:gd name="connsiteY184" fmla="*/ 620435 h 639857"/>
              <a:gd name="connsiteX185" fmla="*/ 257653 w 1341186"/>
              <a:gd name="connsiteY185" fmla="*/ 620780 h 639857"/>
              <a:gd name="connsiteX186" fmla="*/ 259045 w 1341186"/>
              <a:gd name="connsiteY186" fmla="*/ 621132 h 639857"/>
              <a:gd name="connsiteX187" fmla="*/ 260438 w 1341186"/>
              <a:gd name="connsiteY187" fmla="*/ 621471 h 639857"/>
              <a:gd name="connsiteX188" fmla="*/ 261831 w 1341186"/>
              <a:gd name="connsiteY188" fmla="*/ 621804 h 639857"/>
              <a:gd name="connsiteX189" fmla="*/ 263224 w 1341186"/>
              <a:gd name="connsiteY189" fmla="*/ 622136 h 639857"/>
              <a:gd name="connsiteX190" fmla="*/ 264617 w 1341186"/>
              <a:gd name="connsiteY190" fmla="*/ 622468 h 639857"/>
              <a:gd name="connsiteX191" fmla="*/ 266009 w 1341186"/>
              <a:gd name="connsiteY191" fmla="*/ 622788 h 639857"/>
              <a:gd name="connsiteX192" fmla="*/ 267402 w 1341186"/>
              <a:gd name="connsiteY192" fmla="*/ 623107 h 639857"/>
              <a:gd name="connsiteX193" fmla="*/ 268795 w 1341186"/>
              <a:gd name="connsiteY193" fmla="*/ 623420 h 639857"/>
              <a:gd name="connsiteX194" fmla="*/ 270187 w 1341186"/>
              <a:gd name="connsiteY194" fmla="*/ 623733 h 639857"/>
              <a:gd name="connsiteX195" fmla="*/ 271580 w 1341186"/>
              <a:gd name="connsiteY195" fmla="*/ 624039 h 639857"/>
              <a:gd name="connsiteX196" fmla="*/ 272973 w 1341186"/>
              <a:gd name="connsiteY196" fmla="*/ 624339 h 639857"/>
              <a:gd name="connsiteX197" fmla="*/ 274365 w 1341186"/>
              <a:gd name="connsiteY197" fmla="*/ 624639 h 639857"/>
              <a:gd name="connsiteX198" fmla="*/ 275758 w 1341186"/>
              <a:gd name="connsiteY198" fmla="*/ 624932 h 639857"/>
              <a:gd name="connsiteX199" fmla="*/ 277151 w 1341186"/>
              <a:gd name="connsiteY199" fmla="*/ 625219 h 639857"/>
              <a:gd name="connsiteX200" fmla="*/ 278544 w 1341186"/>
              <a:gd name="connsiteY200" fmla="*/ 625506 h 639857"/>
              <a:gd name="connsiteX201" fmla="*/ 279937 w 1341186"/>
              <a:gd name="connsiteY201" fmla="*/ 625786 h 639857"/>
              <a:gd name="connsiteX202" fmla="*/ 281329 w 1341186"/>
              <a:gd name="connsiteY202" fmla="*/ 626066 h 639857"/>
              <a:gd name="connsiteX203" fmla="*/ 282722 w 1341186"/>
              <a:gd name="connsiteY203" fmla="*/ 626340 h 639857"/>
              <a:gd name="connsiteX204" fmla="*/ 284114 w 1341186"/>
              <a:gd name="connsiteY204" fmla="*/ 626607 h 639857"/>
              <a:gd name="connsiteX205" fmla="*/ 285507 w 1341186"/>
              <a:gd name="connsiteY205" fmla="*/ 626874 h 639857"/>
              <a:gd name="connsiteX206" fmla="*/ 286900 w 1341186"/>
              <a:gd name="connsiteY206" fmla="*/ 627142 h 639857"/>
              <a:gd name="connsiteX207" fmla="*/ 288293 w 1341186"/>
              <a:gd name="connsiteY207" fmla="*/ 627396 h 639857"/>
              <a:gd name="connsiteX208" fmla="*/ 289685 w 1341186"/>
              <a:gd name="connsiteY208" fmla="*/ 627650 h 639857"/>
              <a:gd name="connsiteX209" fmla="*/ 291078 w 1341186"/>
              <a:gd name="connsiteY209" fmla="*/ 627904 h 639857"/>
              <a:gd name="connsiteX210" fmla="*/ 292471 w 1341186"/>
              <a:gd name="connsiteY210" fmla="*/ 628152 h 639857"/>
              <a:gd name="connsiteX211" fmla="*/ 293864 w 1341186"/>
              <a:gd name="connsiteY211" fmla="*/ 628400 h 639857"/>
              <a:gd name="connsiteX212" fmla="*/ 295256 w 1341186"/>
              <a:gd name="connsiteY212" fmla="*/ 628641 h 639857"/>
              <a:gd name="connsiteX213" fmla="*/ 296649 w 1341186"/>
              <a:gd name="connsiteY213" fmla="*/ 628875 h 639857"/>
              <a:gd name="connsiteX214" fmla="*/ 298041 w 1341186"/>
              <a:gd name="connsiteY214" fmla="*/ 629110 h 639857"/>
              <a:gd name="connsiteX215" fmla="*/ 299434 w 1341186"/>
              <a:gd name="connsiteY215" fmla="*/ 629345 h 639857"/>
              <a:gd name="connsiteX216" fmla="*/ 300827 w 1341186"/>
              <a:gd name="connsiteY216" fmla="*/ 629573 h 639857"/>
              <a:gd name="connsiteX217" fmla="*/ 302220 w 1341186"/>
              <a:gd name="connsiteY217" fmla="*/ 629794 h 639857"/>
              <a:gd name="connsiteX218" fmla="*/ 303613 w 1341186"/>
              <a:gd name="connsiteY218" fmla="*/ 630016 h 639857"/>
              <a:gd name="connsiteX219" fmla="*/ 305005 w 1341186"/>
              <a:gd name="connsiteY219" fmla="*/ 630237 h 639857"/>
              <a:gd name="connsiteX220" fmla="*/ 306398 w 1341186"/>
              <a:gd name="connsiteY220" fmla="*/ 630453 h 639857"/>
              <a:gd name="connsiteX221" fmla="*/ 307791 w 1341186"/>
              <a:gd name="connsiteY221" fmla="*/ 630661 h 639857"/>
              <a:gd name="connsiteX222" fmla="*/ 309183 w 1341186"/>
              <a:gd name="connsiteY222" fmla="*/ 630870 h 639857"/>
              <a:gd name="connsiteX223" fmla="*/ 310576 w 1341186"/>
              <a:gd name="connsiteY223" fmla="*/ 631078 h 639857"/>
              <a:gd name="connsiteX224" fmla="*/ 311969 w 1341186"/>
              <a:gd name="connsiteY224" fmla="*/ 631280 h 639857"/>
              <a:gd name="connsiteX225" fmla="*/ 313361 w 1341186"/>
              <a:gd name="connsiteY225" fmla="*/ 631482 h 639857"/>
              <a:gd name="connsiteX226" fmla="*/ 314754 w 1341186"/>
              <a:gd name="connsiteY226" fmla="*/ 631678 h 639857"/>
              <a:gd name="connsiteX227" fmla="*/ 316147 w 1341186"/>
              <a:gd name="connsiteY227" fmla="*/ 631873 h 639857"/>
              <a:gd name="connsiteX228" fmla="*/ 317540 w 1341186"/>
              <a:gd name="connsiteY228" fmla="*/ 632062 h 639857"/>
              <a:gd name="connsiteX229" fmla="*/ 318933 w 1341186"/>
              <a:gd name="connsiteY229" fmla="*/ 632252 h 639857"/>
              <a:gd name="connsiteX230" fmla="*/ 320325 w 1341186"/>
              <a:gd name="connsiteY230" fmla="*/ 632434 h 639857"/>
              <a:gd name="connsiteX231" fmla="*/ 321718 w 1341186"/>
              <a:gd name="connsiteY231" fmla="*/ 632616 h 639857"/>
              <a:gd name="connsiteX232" fmla="*/ 323110 w 1341186"/>
              <a:gd name="connsiteY232" fmla="*/ 632799 h 639857"/>
              <a:gd name="connsiteX233" fmla="*/ 324503 w 1341186"/>
              <a:gd name="connsiteY233" fmla="*/ 632975 h 639857"/>
              <a:gd name="connsiteX234" fmla="*/ 325896 w 1341186"/>
              <a:gd name="connsiteY234" fmla="*/ 633144 h 639857"/>
              <a:gd name="connsiteX235" fmla="*/ 327289 w 1341186"/>
              <a:gd name="connsiteY235" fmla="*/ 633320 h 639857"/>
              <a:gd name="connsiteX236" fmla="*/ 328681 w 1341186"/>
              <a:gd name="connsiteY236" fmla="*/ 633490 h 639857"/>
              <a:gd name="connsiteX237" fmla="*/ 330074 w 1341186"/>
              <a:gd name="connsiteY237" fmla="*/ 633653 h 639857"/>
              <a:gd name="connsiteX238" fmla="*/ 331467 w 1341186"/>
              <a:gd name="connsiteY238" fmla="*/ 633816 h 639857"/>
              <a:gd name="connsiteX239" fmla="*/ 332860 w 1341186"/>
              <a:gd name="connsiteY239" fmla="*/ 633979 h 639857"/>
              <a:gd name="connsiteX240" fmla="*/ 334252 w 1341186"/>
              <a:gd name="connsiteY240" fmla="*/ 634135 h 639857"/>
              <a:gd name="connsiteX241" fmla="*/ 335645 w 1341186"/>
              <a:gd name="connsiteY241" fmla="*/ 634292 h 639857"/>
              <a:gd name="connsiteX242" fmla="*/ 337037 w 1341186"/>
              <a:gd name="connsiteY242" fmla="*/ 634441 h 639857"/>
              <a:gd name="connsiteX243" fmla="*/ 338430 w 1341186"/>
              <a:gd name="connsiteY243" fmla="*/ 634591 h 639857"/>
              <a:gd name="connsiteX244" fmla="*/ 339823 w 1341186"/>
              <a:gd name="connsiteY244" fmla="*/ 634741 h 639857"/>
              <a:gd name="connsiteX245" fmla="*/ 341216 w 1341186"/>
              <a:gd name="connsiteY245" fmla="*/ 634885 h 639857"/>
              <a:gd name="connsiteX246" fmla="*/ 342609 w 1341186"/>
              <a:gd name="connsiteY246" fmla="*/ 635028 h 639857"/>
              <a:gd name="connsiteX247" fmla="*/ 344001 w 1341186"/>
              <a:gd name="connsiteY247" fmla="*/ 635171 h 639857"/>
              <a:gd name="connsiteX248" fmla="*/ 345394 w 1341186"/>
              <a:gd name="connsiteY248" fmla="*/ 635308 h 639857"/>
              <a:gd name="connsiteX249" fmla="*/ 346787 w 1341186"/>
              <a:gd name="connsiteY249" fmla="*/ 635439 h 639857"/>
              <a:gd name="connsiteX250" fmla="*/ 348179 w 1341186"/>
              <a:gd name="connsiteY250" fmla="*/ 635576 h 639857"/>
              <a:gd name="connsiteX251" fmla="*/ 349572 w 1341186"/>
              <a:gd name="connsiteY251" fmla="*/ 635706 h 639857"/>
              <a:gd name="connsiteX252" fmla="*/ 350965 w 1341186"/>
              <a:gd name="connsiteY252" fmla="*/ 635836 h 639857"/>
              <a:gd name="connsiteX253" fmla="*/ 352357 w 1341186"/>
              <a:gd name="connsiteY253" fmla="*/ 635960 h 639857"/>
              <a:gd name="connsiteX254" fmla="*/ 353750 w 1341186"/>
              <a:gd name="connsiteY254" fmla="*/ 636084 h 639857"/>
              <a:gd name="connsiteX255" fmla="*/ 355143 w 1341186"/>
              <a:gd name="connsiteY255" fmla="*/ 636208 h 639857"/>
              <a:gd name="connsiteX256" fmla="*/ 356536 w 1341186"/>
              <a:gd name="connsiteY256" fmla="*/ 636325 h 639857"/>
              <a:gd name="connsiteX257" fmla="*/ 357929 w 1341186"/>
              <a:gd name="connsiteY257" fmla="*/ 636442 h 639857"/>
              <a:gd name="connsiteX258" fmla="*/ 359321 w 1341186"/>
              <a:gd name="connsiteY258" fmla="*/ 636553 h 639857"/>
              <a:gd name="connsiteX259" fmla="*/ 360714 w 1341186"/>
              <a:gd name="connsiteY259" fmla="*/ 636670 h 639857"/>
              <a:gd name="connsiteX260" fmla="*/ 362107 w 1341186"/>
              <a:gd name="connsiteY260" fmla="*/ 636781 h 639857"/>
              <a:gd name="connsiteX261" fmla="*/ 363499 w 1341186"/>
              <a:gd name="connsiteY261" fmla="*/ 636886 h 639857"/>
              <a:gd name="connsiteX262" fmla="*/ 364892 w 1341186"/>
              <a:gd name="connsiteY262" fmla="*/ 636990 h 639857"/>
              <a:gd name="connsiteX263" fmla="*/ 366285 w 1341186"/>
              <a:gd name="connsiteY263" fmla="*/ 637094 h 639857"/>
              <a:gd name="connsiteX264" fmla="*/ 367677 w 1341186"/>
              <a:gd name="connsiteY264" fmla="*/ 637198 h 639857"/>
              <a:gd name="connsiteX265" fmla="*/ 369070 w 1341186"/>
              <a:gd name="connsiteY265" fmla="*/ 637296 h 639857"/>
              <a:gd name="connsiteX266" fmla="*/ 370463 w 1341186"/>
              <a:gd name="connsiteY266" fmla="*/ 637394 h 639857"/>
              <a:gd name="connsiteX267" fmla="*/ 371856 w 1341186"/>
              <a:gd name="connsiteY267" fmla="*/ 637492 h 639857"/>
              <a:gd name="connsiteX268" fmla="*/ 373248 w 1341186"/>
              <a:gd name="connsiteY268" fmla="*/ 637583 h 639857"/>
              <a:gd name="connsiteX269" fmla="*/ 374641 w 1341186"/>
              <a:gd name="connsiteY269" fmla="*/ 637674 h 639857"/>
              <a:gd name="connsiteX270" fmla="*/ 376034 w 1341186"/>
              <a:gd name="connsiteY270" fmla="*/ 637759 h 639857"/>
              <a:gd name="connsiteX271" fmla="*/ 377426 w 1341186"/>
              <a:gd name="connsiteY271" fmla="*/ 637850 h 639857"/>
              <a:gd name="connsiteX272" fmla="*/ 378819 w 1341186"/>
              <a:gd name="connsiteY272" fmla="*/ 637935 h 639857"/>
              <a:gd name="connsiteX273" fmla="*/ 380212 w 1341186"/>
              <a:gd name="connsiteY273" fmla="*/ 638020 h 639857"/>
              <a:gd name="connsiteX274" fmla="*/ 381605 w 1341186"/>
              <a:gd name="connsiteY274" fmla="*/ 638098 h 639857"/>
              <a:gd name="connsiteX275" fmla="*/ 382997 w 1341186"/>
              <a:gd name="connsiteY275" fmla="*/ 638176 h 639857"/>
              <a:gd name="connsiteX276" fmla="*/ 384390 w 1341186"/>
              <a:gd name="connsiteY276" fmla="*/ 638254 h 639857"/>
              <a:gd name="connsiteX277" fmla="*/ 385783 w 1341186"/>
              <a:gd name="connsiteY277" fmla="*/ 638326 h 639857"/>
              <a:gd name="connsiteX278" fmla="*/ 387176 w 1341186"/>
              <a:gd name="connsiteY278" fmla="*/ 638404 h 639857"/>
              <a:gd name="connsiteX279" fmla="*/ 388568 w 1341186"/>
              <a:gd name="connsiteY279" fmla="*/ 638476 h 639857"/>
              <a:gd name="connsiteX280" fmla="*/ 389961 w 1341186"/>
              <a:gd name="connsiteY280" fmla="*/ 638541 h 639857"/>
              <a:gd name="connsiteX281" fmla="*/ 391353 w 1341186"/>
              <a:gd name="connsiteY281" fmla="*/ 638613 h 639857"/>
              <a:gd name="connsiteX282" fmla="*/ 392746 w 1341186"/>
              <a:gd name="connsiteY282" fmla="*/ 638678 h 639857"/>
              <a:gd name="connsiteX283" fmla="*/ 394139 w 1341186"/>
              <a:gd name="connsiteY283" fmla="*/ 638737 h 639857"/>
              <a:gd name="connsiteX284" fmla="*/ 395532 w 1341186"/>
              <a:gd name="connsiteY284" fmla="*/ 638802 h 639857"/>
              <a:gd name="connsiteX285" fmla="*/ 396925 w 1341186"/>
              <a:gd name="connsiteY285" fmla="*/ 638860 h 639857"/>
              <a:gd name="connsiteX286" fmla="*/ 398317 w 1341186"/>
              <a:gd name="connsiteY286" fmla="*/ 638919 h 639857"/>
              <a:gd name="connsiteX287" fmla="*/ 399710 w 1341186"/>
              <a:gd name="connsiteY287" fmla="*/ 638978 h 639857"/>
              <a:gd name="connsiteX288" fmla="*/ 401103 w 1341186"/>
              <a:gd name="connsiteY288" fmla="*/ 639030 h 639857"/>
              <a:gd name="connsiteX289" fmla="*/ 402495 w 1341186"/>
              <a:gd name="connsiteY289" fmla="*/ 639082 h 639857"/>
              <a:gd name="connsiteX290" fmla="*/ 403888 w 1341186"/>
              <a:gd name="connsiteY290" fmla="*/ 639134 h 639857"/>
              <a:gd name="connsiteX291" fmla="*/ 405281 w 1341186"/>
              <a:gd name="connsiteY291" fmla="*/ 639180 h 639857"/>
              <a:gd name="connsiteX292" fmla="*/ 406673 w 1341186"/>
              <a:gd name="connsiteY292" fmla="*/ 639225 h 639857"/>
              <a:gd name="connsiteX293" fmla="*/ 408066 w 1341186"/>
              <a:gd name="connsiteY293" fmla="*/ 639271 h 639857"/>
              <a:gd name="connsiteX294" fmla="*/ 409459 w 1341186"/>
              <a:gd name="connsiteY294" fmla="*/ 639317 h 639857"/>
              <a:gd name="connsiteX295" fmla="*/ 410852 w 1341186"/>
              <a:gd name="connsiteY295" fmla="*/ 639362 h 639857"/>
              <a:gd name="connsiteX296" fmla="*/ 412245 w 1341186"/>
              <a:gd name="connsiteY296" fmla="*/ 639401 h 639857"/>
              <a:gd name="connsiteX297" fmla="*/ 413637 w 1341186"/>
              <a:gd name="connsiteY297" fmla="*/ 639440 h 639857"/>
              <a:gd name="connsiteX298" fmla="*/ 415030 w 1341186"/>
              <a:gd name="connsiteY298" fmla="*/ 639473 h 639857"/>
              <a:gd name="connsiteX299" fmla="*/ 416422 w 1341186"/>
              <a:gd name="connsiteY299" fmla="*/ 639512 h 639857"/>
              <a:gd name="connsiteX300" fmla="*/ 417815 w 1341186"/>
              <a:gd name="connsiteY300" fmla="*/ 639545 h 639857"/>
              <a:gd name="connsiteX301" fmla="*/ 419208 w 1341186"/>
              <a:gd name="connsiteY301" fmla="*/ 639571 h 639857"/>
              <a:gd name="connsiteX302" fmla="*/ 420601 w 1341186"/>
              <a:gd name="connsiteY302" fmla="*/ 639603 h 639857"/>
              <a:gd name="connsiteX303" fmla="*/ 421993 w 1341186"/>
              <a:gd name="connsiteY303" fmla="*/ 639630 h 639857"/>
              <a:gd name="connsiteX304" fmla="*/ 423386 w 1341186"/>
              <a:gd name="connsiteY304" fmla="*/ 639656 h 639857"/>
              <a:gd name="connsiteX305" fmla="*/ 424779 w 1341186"/>
              <a:gd name="connsiteY305" fmla="*/ 639682 h 639857"/>
              <a:gd name="connsiteX306" fmla="*/ 426172 w 1341186"/>
              <a:gd name="connsiteY306" fmla="*/ 639708 h 639857"/>
              <a:gd name="connsiteX307" fmla="*/ 427564 w 1341186"/>
              <a:gd name="connsiteY307" fmla="*/ 639727 h 639857"/>
              <a:gd name="connsiteX308" fmla="*/ 428957 w 1341186"/>
              <a:gd name="connsiteY308" fmla="*/ 639747 h 639857"/>
              <a:gd name="connsiteX309" fmla="*/ 430349 w 1341186"/>
              <a:gd name="connsiteY309" fmla="*/ 639766 h 639857"/>
              <a:gd name="connsiteX310" fmla="*/ 431742 w 1341186"/>
              <a:gd name="connsiteY310" fmla="*/ 639779 h 639857"/>
              <a:gd name="connsiteX311" fmla="*/ 433135 w 1341186"/>
              <a:gd name="connsiteY311" fmla="*/ 639799 h 639857"/>
              <a:gd name="connsiteX312" fmla="*/ 434528 w 1341186"/>
              <a:gd name="connsiteY312" fmla="*/ 639812 h 639857"/>
              <a:gd name="connsiteX313" fmla="*/ 435921 w 1341186"/>
              <a:gd name="connsiteY313" fmla="*/ 639825 h 639857"/>
              <a:gd name="connsiteX314" fmla="*/ 437313 w 1341186"/>
              <a:gd name="connsiteY314" fmla="*/ 639832 h 639857"/>
              <a:gd name="connsiteX315" fmla="*/ 438706 w 1341186"/>
              <a:gd name="connsiteY315" fmla="*/ 639838 h 639857"/>
              <a:gd name="connsiteX316" fmla="*/ 440099 w 1341186"/>
              <a:gd name="connsiteY316" fmla="*/ 639851 h 639857"/>
              <a:gd name="connsiteX317" fmla="*/ 441491 w 1341186"/>
              <a:gd name="connsiteY317" fmla="*/ 639851 h 639857"/>
              <a:gd name="connsiteX318" fmla="*/ 442884 w 1341186"/>
              <a:gd name="connsiteY318" fmla="*/ 639858 h 639857"/>
              <a:gd name="connsiteX319" fmla="*/ 444277 w 1341186"/>
              <a:gd name="connsiteY319" fmla="*/ 639858 h 639857"/>
              <a:gd name="connsiteX320" fmla="*/ 445669 w 1341186"/>
              <a:gd name="connsiteY320" fmla="*/ 639858 h 639857"/>
              <a:gd name="connsiteX321" fmla="*/ 447062 w 1341186"/>
              <a:gd name="connsiteY321" fmla="*/ 639858 h 639857"/>
              <a:gd name="connsiteX322" fmla="*/ 448455 w 1341186"/>
              <a:gd name="connsiteY322" fmla="*/ 639858 h 639857"/>
              <a:gd name="connsiteX323" fmla="*/ 449848 w 1341186"/>
              <a:gd name="connsiteY323" fmla="*/ 639851 h 639857"/>
              <a:gd name="connsiteX324" fmla="*/ 451241 w 1341186"/>
              <a:gd name="connsiteY324" fmla="*/ 639845 h 639857"/>
              <a:gd name="connsiteX325" fmla="*/ 452633 w 1341186"/>
              <a:gd name="connsiteY325" fmla="*/ 639838 h 639857"/>
              <a:gd name="connsiteX326" fmla="*/ 454026 w 1341186"/>
              <a:gd name="connsiteY326" fmla="*/ 639832 h 639857"/>
              <a:gd name="connsiteX327" fmla="*/ 455418 w 1341186"/>
              <a:gd name="connsiteY327" fmla="*/ 639819 h 639857"/>
              <a:gd name="connsiteX328" fmla="*/ 456811 w 1341186"/>
              <a:gd name="connsiteY328" fmla="*/ 639812 h 639857"/>
              <a:gd name="connsiteX329" fmla="*/ 458204 w 1341186"/>
              <a:gd name="connsiteY329" fmla="*/ 639799 h 639857"/>
              <a:gd name="connsiteX330" fmla="*/ 459597 w 1341186"/>
              <a:gd name="connsiteY330" fmla="*/ 639779 h 639857"/>
              <a:gd name="connsiteX331" fmla="*/ 460990 w 1341186"/>
              <a:gd name="connsiteY331" fmla="*/ 639766 h 639857"/>
              <a:gd name="connsiteX332" fmla="*/ 462385 w 1341186"/>
              <a:gd name="connsiteY332" fmla="*/ 639747 h 639857"/>
              <a:gd name="connsiteX333" fmla="*/ 463773 w 1341186"/>
              <a:gd name="connsiteY333" fmla="*/ 639727 h 639857"/>
              <a:gd name="connsiteX334" fmla="*/ 465168 w 1341186"/>
              <a:gd name="connsiteY334" fmla="*/ 639708 h 639857"/>
              <a:gd name="connsiteX335" fmla="*/ 466563 w 1341186"/>
              <a:gd name="connsiteY335" fmla="*/ 639688 h 639857"/>
              <a:gd name="connsiteX336" fmla="*/ 467951 w 1341186"/>
              <a:gd name="connsiteY336" fmla="*/ 639662 h 639857"/>
              <a:gd name="connsiteX337" fmla="*/ 469346 w 1341186"/>
              <a:gd name="connsiteY337" fmla="*/ 639636 h 639857"/>
              <a:gd name="connsiteX338" fmla="*/ 470741 w 1341186"/>
              <a:gd name="connsiteY338" fmla="*/ 639610 h 639857"/>
              <a:gd name="connsiteX339" fmla="*/ 472129 w 1341186"/>
              <a:gd name="connsiteY339" fmla="*/ 639584 h 639857"/>
              <a:gd name="connsiteX340" fmla="*/ 473524 w 1341186"/>
              <a:gd name="connsiteY340" fmla="*/ 639551 h 639857"/>
              <a:gd name="connsiteX341" fmla="*/ 474919 w 1341186"/>
              <a:gd name="connsiteY341" fmla="*/ 639519 h 639857"/>
              <a:gd name="connsiteX342" fmla="*/ 476307 w 1341186"/>
              <a:gd name="connsiteY342" fmla="*/ 639486 h 639857"/>
              <a:gd name="connsiteX343" fmla="*/ 477702 w 1341186"/>
              <a:gd name="connsiteY343" fmla="*/ 639454 h 639857"/>
              <a:gd name="connsiteX344" fmla="*/ 479097 w 1341186"/>
              <a:gd name="connsiteY344" fmla="*/ 639421 h 639857"/>
              <a:gd name="connsiteX345" fmla="*/ 480485 w 1341186"/>
              <a:gd name="connsiteY345" fmla="*/ 639382 h 639857"/>
              <a:gd name="connsiteX346" fmla="*/ 481880 w 1341186"/>
              <a:gd name="connsiteY346" fmla="*/ 639343 h 639857"/>
              <a:gd name="connsiteX347" fmla="*/ 483274 w 1341186"/>
              <a:gd name="connsiteY347" fmla="*/ 639304 h 639857"/>
              <a:gd name="connsiteX348" fmla="*/ 484663 w 1341186"/>
              <a:gd name="connsiteY348" fmla="*/ 639264 h 639857"/>
              <a:gd name="connsiteX349" fmla="*/ 486057 w 1341186"/>
              <a:gd name="connsiteY349" fmla="*/ 639219 h 639857"/>
              <a:gd name="connsiteX350" fmla="*/ 487452 w 1341186"/>
              <a:gd name="connsiteY350" fmla="*/ 639180 h 639857"/>
              <a:gd name="connsiteX351" fmla="*/ 488841 w 1341186"/>
              <a:gd name="connsiteY351" fmla="*/ 639134 h 639857"/>
              <a:gd name="connsiteX352" fmla="*/ 490235 w 1341186"/>
              <a:gd name="connsiteY352" fmla="*/ 639082 h 639857"/>
              <a:gd name="connsiteX353" fmla="*/ 491630 w 1341186"/>
              <a:gd name="connsiteY353" fmla="*/ 639036 h 639857"/>
              <a:gd name="connsiteX354" fmla="*/ 493025 w 1341186"/>
              <a:gd name="connsiteY354" fmla="*/ 638984 h 639857"/>
              <a:gd name="connsiteX355" fmla="*/ 494413 w 1341186"/>
              <a:gd name="connsiteY355" fmla="*/ 638939 h 639857"/>
              <a:gd name="connsiteX356" fmla="*/ 495808 w 1341186"/>
              <a:gd name="connsiteY356" fmla="*/ 638880 h 639857"/>
              <a:gd name="connsiteX357" fmla="*/ 497203 w 1341186"/>
              <a:gd name="connsiteY357" fmla="*/ 638828 h 639857"/>
              <a:gd name="connsiteX358" fmla="*/ 498591 w 1341186"/>
              <a:gd name="connsiteY358" fmla="*/ 638776 h 639857"/>
              <a:gd name="connsiteX359" fmla="*/ 499986 w 1341186"/>
              <a:gd name="connsiteY359" fmla="*/ 638717 h 639857"/>
              <a:gd name="connsiteX360" fmla="*/ 501381 w 1341186"/>
              <a:gd name="connsiteY360" fmla="*/ 638658 h 639857"/>
              <a:gd name="connsiteX361" fmla="*/ 502769 w 1341186"/>
              <a:gd name="connsiteY361" fmla="*/ 638600 h 639857"/>
              <a:gd name="connsiteX362" fmla="*/ 504164 w 1341186"/>
              <a:gd name="connsiteY362" fmla="*/ 638535 h 639857"/>
              <a:gd name="connsiteX363" fmla="*/ 505558 w 1341186"/>
              <a:gd name="connsiteY363" fmla="*/ 638476 h 639857"/>
              <a:gd name="connsiteX364" fmla="*/ 506947 w 1341186"/>
              <a:gd name="connsiteY364" fmla="*/ 638411 h 639857"/>
              <a:gd name="connsiteX365" fmla="*/ 508342 w 1341186"/>
              <a:gd name="connsiteY365" fmla="*/ 638346 h 639857"/>
              <a:gd name="connsiteX366" fmla="*/ 509736 w 1341186"/>
              <a:gd name="connsiteY366" fmla="*/ 638280 h 639857"/>
              <a:gd name="connsiteX367" fmla="*/ 511125 w 1341186"/>
              <a:gd name="connsiteY367" fmla="*/ 638209 h 639857"/>
              <a:gd name="connsiteX368" fmla="*/ 512519 w 1341186"/>
              <a:gd name="connsiteY368" fmla="*/ 638143 h 639857"/>
              <a:gd name="connsiteX369" fmla="*/ 513914 w 1341186"/>
              <a:gd name="connsiteY369" fmla="*/ 638072 h 639857"/>
              <a:gd name="connsiteX370" fmla="*/ 515302 w 1341186"/>
              <a:gd name="connsiteY370" fmla="*/ 638000 h 639857"/>
              <a:gd name="connsiteX371" fmla="*/ 516697 w 1341186"/>
              <a:gd name="connsiteY371" fmla="*/ 637928 h 639857"/>
              <a:gd name="connsiteX372" fmla="*/ 518092 w 1341186"/>
              <a:gd name="connsiteY372" fmla="*/ 637850 h 639857"/>
              <a:gd name="connsiteX373" fmla="*/ 519480 w 1341186"/>
              <a:gd name="connsiteY373" fmla="*/ 637772 h 639857"/>
              <a:gd name="connsiteX374" fmla="*/ 520875 w 1341186"/>
              <a:gd name="connsiteY374" fmla="*/ 637694 h 639857"/>
              <a:gd name="connsiteX375" fmla="*/ 522270 w 1341186"/>
              <a:gd name="connsiteY375" fmla="*/ 637616 h 639857"/>
              <a:gd name="connsiteX376" fmla="*/ 523665 w 1341186"/>
              <a:gd name="connsiteY376" fmla="*/ 637537 h 639857"/>
              <a:gd name="connsiteX377" fmla="*/ 525053 w 1341186"/>
              <a:gd name="connsiteY377" fmla="*/ 637453 h 639857"/>
              <a:gd name="connsiteX378" fmla="*/ 526448 w 1341186"/>
              <a:gd name="connsiteY378" fmla="*/ 637368 h 639857"/>
              <a:gd name="connsiteX379" fmla="*/ 527842 w 1341186"/>
              <a:gd name="connsiteY379" fmla="*/ 637283 h 639857"/>
              <a:gd name="connsiteX380" fmla="*/ 529231 w 1341186"/>
              <a:gd name="connsiteY380" fmla="*/ 637198 h 639857"/>
              <a:gd name="connsiteX381" fmla="*/ 530626 w 1341186"/>
              <a:gd name="connsiteY381" fmla="*/ 637114 h 639857"/>
              <a:gd name="connsiteX382" fmla="*/ 532020 w 1341186"/>
              <a:gd name="connsiteY382" fmla="*/ 637022 h 639857"/>
              <a:gd name="connsiteX383" fmla="*/ 533409 w 1341186"/>
              <a:gd name="connsiteY383" fmla="*/ 636931 h 639857"/>
              <a:gd name="connsiteX384" fmla="*/ 534803 w 1341186"/>
              <a:gd name="connsiteY384" fmla="*/ 636840 h 639857"/>
              <a:gd name="connsiteX385" fmla="*/ 536198 w 1341186"/>
              <a:gd name="connsiteY385" fmla="*/ 636749 h 639857"/>
              <a:gd name="connsiteX386" fmla="*/ 537586 w 1341186"/>
              <a:gd name="connsiteY386" fmla="*/ 636657 h 639857"/>
              <a:gd name="connsiteX387" fmla="*/ 538981 w 1341186"/>
              <a:gd name="connsiteY387" fmla="*/ 636560 h 639857"/>
              <a:gd name="connsiteX388" fmla="*/ 540376 w 1341186"/>
              <a:gd name="connsiteY388" fmla="*/ 636462 h 639857"/>
              <a:gd name="connsiteX389" fmla="*/ 541764 w 1341186"/>
              <a:gd name="connsiteY389" fmla="*/ 636364 h 639857"/>
              <a:gd name="connsiteX390" fmla="*/ 543159 w 1341186"/>
              <a:gd name="connsiteY390" fmla="*/ 636266 h 639857"/>
              <a:gd name="connsiteX391" fmla="*/ 544554 w 1341186"/>
              <a:gd name="connsiteY391" fmla="*/ 636162 h 639857"/>
              <a:gd name="connsiteX392" fmla="*/ 545942 w 1341186"/>
              <a:gd name="connsiteY392" fmla="*/ 636058 h 639857"/>
              <a:gd name="connsiteX393" fmla="*/ 547337 w 1341186"/>
              <a:gd name="connsiteY393" fmla="*/ 635954 h 639857"/>
              <a:gd name="connsiteX394" fmla="*/ 548732 w 1341186"/>
              <a:gd name="connsiteY394" fmla="*/ 635849 h 639857"/>
              <a:gd name="connsiteX395" fmla="*/ 550127 w 1341186"/>
              <a:gd name="connsiteY395" fmla="*/ 635745 h 639857"/>
              <a:gd name="connsiteX396" fmla="*/ 551515 w 1341186"/>
              <a:gd name="connsiteY396" fmla="*/ 635634 h 639857"/>
              <a:gd name="connsiteX397" fmla="*/ 552910 w 1341186"/>
              <a:gd name="connsiteY397" fmla="*/ 635523 h 639857"/>
              <a:gd name="connsiteX398" fmla="*/ 554304 w 1341186"/>
              <a:gd name="connsiteY398" fmla="*/ 635413 h 639857"/>
              <a:gd name="connsiteX399" fmla="*/ 555693 w 1341186"/>
              <a:gd name="connsiteY399" fmla="*/ 635302 h 639857"/>
              <a:gd name="connsiteX400" fmla="*/ 557087 w 1341186"/>
              <a:gd name="connsiteY400" fmla="*/ 635191 h 639857"/>
              <a:gd name="connsiteX401" fmla="*/ 558482 w 1341186"/>
              <a:gd name="connsiteY401" fmla="*/ 635074 h 639857"/>
              <a:gd name="connsiteX402" fmla="*/ 559870 w 1341186"/>
              <a:gd name="connsiteY402" fmla="*/ 634956 h 639857"/>
              <a:gd name="connsiteX403" fmla="*/ 561265 w 1341186"/>
              <a:gd name="connsiteY403" fmla="*/ 634839 h 639857"/>
              <a:gd name="connsiteX404" fmla="*/ 562660 w 1341186"/>
              <a:gd name="connsiteY404" fmla="*/ 634722 h 639857"/>
              <a:gd name="connsiteX405" fmla="*/ 564048 w 1341186"/>
              <a:gd name="connsiteY405" fmla="*/ 634598 h 639857"/>
              <a:gd name="connsiteX406" fmla="*/ 565443 w 1341186"/>
              <a:gd name="connsiteY406" fmla="*/ 634474 h 639857"/>
              <a:gd name="connsiteX407" fmla="*/ 566838 w 1341186"/>
              <a:gd name="connsiteY407" fmla="*/ 634357 h 639857"/>
              <a:gd name="connsiteX408" fmla="*/ 568226 w 1341186"/>
              <a:gd name="connsiteY408" fmla="*/ 634226 h 639857"/>
              <a:gd name="connsiteX409" fmla="*/ 569621 w 1341186"/>
              <a:gd name="connsiteY409" fmla="*/ 634103 h 639857"/>
              <a:gd name="connsiteX410" fmla="*/ 571016 w 1341186"/>
              <a:gd name="connsiteY410" fmla="*/ 633972 h 639857"/>
              <a:gd name="connsiteX411" fmla="*/ 572404 w 1341186"/>
              <a:gd name="connsiteY411" fmla="*/ 633848 h 639857"/>
              <a:gd name="connsiteX412" fmla="*/ 573799 w 1341186"/>
              <a:gd name="connsiteY412" fmla="*/ 633718 h 639857"/>
              <a:gd name="connsiteX413" fmla="*/ 575194 w 1341186"/>
              <a:gd name="connsiteY413" fmla="*/ 633581 h 639857"/>
              <a:gd name="connsiteX414" fmla="*/ 576582 w 1341186"/>
              <a:gd name="connsiteY414" fmla="*/ 633451 h 639857"/>
              <a:gd name="connsiteX415" fmla="*/ 577977 w 1341186"/>
              <a:gd name="connsiteY415" fmla="*/ 633314 h 639857"/>
              <a:gd name="connsiteX416" fmla="*/ 579371 w 1341186"/>
              <a:gd name="connsiteY416" fmla="*/ 633177 h 639857"/>
              <a:gd name="connsiteX417" fmla="*/ 580766 w 1341186"/>
              <a:gd name="connsiteY417" fmla="*/ 633040 h 639857"/>
              <a:gd name="connsiteX418" fmla="*/ 582155 w 1341186"/>
              <a:gd name="connsiteY418" fmla="*/ 632903 h 639857"/>
              <a:gd name="connsiteX419" fmla="*/ 583549 w 1341186"/>
              <a:gd name="connsiteY419" fmla="*/ 632766 h 639857"/>
              <a:gd name="connsiteX420" fmla="*/ 584944 w 1341186"/>
              <a:gd name="connsiteY420" fmla="*/ 632623 h 639857"/>
              <a:gd name="connsiteX421" fmla="*/ 586332 w 1341186"/>
              <a:gd name="connsiteY421" fmla="*/ 632480 h 639857"/>
              <a:gd name="connsiteX422" fmla="*/ 587727 w 1341186"/>
              <a:gd name="connsiteY422" fmla="*/ 632336 h 639857"/>
              <a:gd name="connsiteX423" fmla="*/ 589122 w 1341186"/>
              <a:gd name="connsiteY423" fmla="*/ 632186 h 639857"/>
              <a:gd name="connsiteX424" fmla="*/ 590510 w 1341186"/>
              <a:gd name="connsiteY424" fmla="*/ 632043 h 639857"/>
              <a:gd name="connsiteX425" fmla="*/ 591905 w 1341186"/>
              <a:gd name="connsiteY425" fmla="*/ 631893 h 639857"/>
              <a:gd name="connsiteX426" fmla="*/ 593300 w 1341186"/>
              <a:gd name="connsiteY426" fmla="*/ 631743 h 639857"/>
              <a:gd name="connsiteX427" fmla="*/ 594688 w 1341186"/>
              <a:gd name="connsiteY427" fmla="*/ 631593 h 639857"/>
              <a:gd name="connsiteX428" fmla="*/ 596083 w 1341186"/>
              <a:gd name="connsiteY428" fmla="*/ 631437 h 639857"/>
              <a:gd name="connsiteX429" fmla="*/ 597478 w 1341186"/>
              <a:gd name="connsiteY429" fmla="*/ 631287 h 639857"/>
              <a:gd name="connsiteX430" fmla="*/ 598866 w 1341186"/>
              <a:gd name="connsiteY430" fmla="*/ 631130 h 639857"/>
              <a:gd name="connsiteX431" fmla="*/ 600261 w 1341186"/>
              <a:gd name="connsiteY431" fmla="*/ 630967 h 639857"/>
              <a:gd name="connsiteX432" fmla="*/ 601655 w 1341186"/>
              <a:gd name="connsiteY432" fmla="*/ 630811 h 639857"/>
              <a:gd name="connsiteX433" fmla="*/ 603044 w 1341186"/>
              <a:gd name="connsiteY433" fmla="*/ 630655 h 639857"/>
              <a:gd name="connsiteX434" fmla="*/ 604438 w 1341186"/>
              <a:gd name="connsiteY434" fmla="*/ 630492 h 639857"/>
              <a:gd name="connsiteX435" fmla="*/ 605833 w 1341186"/>
              <a:gd name="connsiteY435" fmla="*/ 630329 h 639857"/>
              <a:gd name="connsiteX436" fmla="*/ 607222 w 1341186"/>
              <a:gd name="connsiteY436" fmla="*/ 630166 h 639857"/>
              <a:gd name="connsiteX437" fmla="*/ 608616 w 1341186"/>
              <a:gd name="connsiteY437" fmla="*/ 629996 h 639857"/>
              <a:gd name="connsiteX438" fmla="*/ 610011 w 1341186"/>
              <a:gd name="connsiteY438" fmla="*/ 629827 h 639857"/>
              <a:gd name="connsiteX439" fmla="*/ 611406 w 1341186"/>
              <a:gd name="connsiteY439" fmla="*/ 629664 h 639857"/>
              <a:gd name="connsiteX440" fmla="*/ 612794 w 1341186"/>
              <a:gd name="connsiteY440" fmla="*/ 629488 h 639857"/>
              <a:gd name="connsiteX441" fmla="*/ 614189 w 1341186"/>
              <a:gd name="connsiteY441" fmla="*/ 629319 h 639857"/>
              <a:gd name="connsiteX442" fmla="*/ 615584 w 1341186"/>
              <a:gd name="connsiteY442" fmla="*/ 629143 h 639857"/>
              <a:gd name="connsiteX443" fmla="*/ 616972 w 1341186"/>
              <a:gd name="connsiteY443" fmla="*/ 628973 h 639857"/>
              <a:gd name="connsiteX444" fmla="*/ 618367 w 1341186"/>
              <a:gd name="connsiteY444" fmla="*/ 628797 h 639857"/>
              <a:gd name="connsiteX445" fmla="*/ 619762 w 1341186"/>
              <a:gd name="connsiteY445" fmla="*/ 628615 h 639857"/>
              <a:gd name="connsiteX446" fmla="*/ 621150 w 1341186"/>
              <a:gd name="connsiteY446" fmla="*/ 628439 h 639857"/>
              <a:gd name="connsiteX447" fmla="*/ 622545 w 1341186"/>
              <a:gd name="connsiteY447" fmla="*/ 628256 h 639857"/>
              <a:gd name="connsiteX448" fmla="*/ 623939 w 1341186"/>
              <a:gd name="connsiteY448" fmla="*/ 628074 h 639857"/>
              <a:gd name="connsiteX449" fmla="*/ 625328 w 1341186"/>
              <a:gd name="connsiteY449" fmla="*/ 627891 h 639857"/>
              <a:gd name="connsiteX450" fmla="*/ 626723 w 1341186"/>
              <a:gd name="connsiteY450" fmla="*/ 627709 h 639857"/>
              <a:gd name="connsiteX451" fmla="*/ 628117 w 1341186"/>
              <a:gd name="connsiteY451" fmla="*/ 627520 h 639857"/>
              <a:gd name="connsiteX452" fmla="*/ 629506 w 1341186"/>
              <a:gd name="connsiteY452" fmla="*/ 627331 h 639857"/>
              <a:gd name="connsiteX453" fmla="*/ 630900 w 1341186"/>
              <a:gd name="connsiteY453" fmla="*/ 627142 h 639857"/>
              <a:gd name="connsiteX454" fmla="*/ 632295 w 1341186"/>
              <a:gd name="connsiteY454" fmla="*/ 626953 h 639857"/>
              <a:gd name="connsiteX455" fmla="*/ 633683 w 1341186"/>
              <a:gd name="connsiteY455" fmla="*/ 626757 h 639857"/>
              <a:gd name="connsiteX456" fmla="*/ 635078 w 1341186"/>
              <a:gd name="connsiteY456" fmla="*/ 626568 h 639857"/>
              <a:gd name="connsiteX457" fmla="*/ 636473 w 1341186"/>
              <a:gd name="connsiteY457" fmla="*/ 626373 h 639857"/>
              <a:gd name="connsiteX458" fmla="*/ 637861 w 1341186"/>
              <a:gd name="connsiteY458" fmla="*/ 626170 h 639857"/>
              <a:gd name="connsiteX459" fmla="*/ 639256 w 1341186"/>
              <a:gd name="connsiteY459" fmla="*/ 625975 h 639857"/>
              <a:gd name="connsiteX460" fmla="*/ 640651 w 1341186"/>
              <a:gd name="connsiteY460" fmla="*/ 625773 h 639857"/>
              <a:gd name="connsiteX461" fmla="*/ 642046 w 1341186"/>
              <a:gd name="connsiteY461" fmla="*/ 625571 h 639857"/>
              <a:gd name="connsiteX462" fmla="*/ 643434 w 1341186"/>
              <a:gd name="connsiteY462" fmla="*/ 625369 h 639857"/>
              <a:gd name="connsiteX463" fmla="*/ 644829 w 1341186"/>
              <a:gd name="connsiteY463" fmla="*/ 625167 h 639857"/>
              <a:gd name="connsiteX464" fmla="*/ 646223 w 1341186"/>
              <a:gd name="connsiteY464" fmla="*/ 624958 h 639857"/>
              <a:gd name="connsiteX465" fmla="*/ 647612 w 1341186"/>
              <a:gd name="connsiteY465" fmla="*/ 624750 h 639857"/>
              <a:gd name="connsiteX466" fmla="*/ 649007 w 1341186"/>
              <a:gd name="connsiteY466" fmla="*/ 624541 h 639857"/>
              <a:gd name="connsiteX467" fmla="*/ 650401 w 1341186"/>
              <a:gd name="connsiteY467" fmla="*/ 624332 h 639857"/>
              <a:gd name="connsiteX468" fmla="*/ 651790 w 1341186"/>
              <a:gd name="connsiteY468" fmla="*/ 624117 h 639857"/>
              <a:gd name="connsiteX469" fmla="*/ 653184 w 1341186"/>
              <a:gd name="connsiteY469" fmla="*/ 623902 h 639857"/>
              <a:gd name="connsiteX470" fmla="*/ 654579 w 1341186"/>
              <a:gd name="connsiteY470" fmla="*/ 623687 h 639857"/>
              <a:gd name="connsiteX471" fmla="*/ 655967 w 1341186"/>
              <a:gd name="connsiteY471" fmla="*/ 623472 h 639857"/>
              <a:gd name="connsiteX472" fmla="*/ 657362 w 1341186"/>
              <a:gd name="connsiteY472" fmla="*/ 623251 h 639857"/>
              <a:gd name="connsiteX473" fmla="*/ 658757 w 1341186"/>
              <a:gd name="connsiteY473" fmla="*/ 623029 h 639857"/>
              <a:gd name="connsiteX474" fmla="*/ 660145 w 1341186"/>
              <a:gd name="connsiteY474" fmla="*/ 622807 h 639857"/>
              <a:gd name="connsiteX475" fmla="*/ 661540 w 1341186"/>
              <a:gd name="connsiteY475" fmla="*/ 622586 h 639857"/>
              <a:gd name="connsiteX476" fmla="*/ 662935 w 1341186"/>
              <a:gd name="connsiteY476" fmla="*/ 622358 h 639857"/>
              <a:gd name="connsiteX477" fmla="*/ 664323 w 1341186"/>
              <a:gd name="connsiteY477" fmla="*/ 622136 h 639857"/>
              <a:gd name="connsiteX478" fmla="*/ 665718 w 1341186"/>
              <a:gd name="connsiteY478" fmla="*/ 621908 h 639857"/>
              <a:gd name="connsiteX479" fmla="*/ 667113 w 1341186"/>
              <a:gd name="connsiteY479" fmla="*/ 621673 h 639857"/>
              <a:gd name="connsiteX480" fmla="*/ 668501 w 1341186"/>
              <a:gd name="connsiteY480" fmla="*/ 621445 h 639857"/>
              <a:gd name="connsiteX481" fmla="*/ 669896 w 1341186"/>
              <a:gd name="connsiteY481" fmla="*/ 621210 h 639857"/>
              <a:gd name="connsiteX482" fmla="*/ 671291 w 1341186"/>
              <a:gd name="connsiteY482" fmla="*/ 620976 h 639857"/>
              <a:gd name="connsiteX483" fmla="*/ 672685 w 1341186"/>
              <a:gd name="connsiteY483" fmla="*/ 620741 h 639857"/>
              <a:gd name="connsiteX484" fmla="*/ 674074 w 1341186"/>
              <a:gd name="connsiteY484" fmla="*/ 620500 h 639857"/>
              <a:gd name="connsiteX485" fmla="*/ 675468 w 1341186"/>
              <a:gd name="connsiteY485" fmla="*/ 620259 h 639857"/>
              <a:gd name="connsiteX486" fmla="*/ 676863 w 1341186"/>
              <a:gd name="connsiteY486" fmla="*/ 620018 h 639857"/>
              <a:gd name="connsiteX487" fmla="*/ 678251 w 1341186"/>
              <a:gd name="connsiteY487" fmla="*/ 619777 h 639857"/>
              <a:gd name="connsiteX488" fmla="*/ 679646 w 1341186"/>
              <a:gd name="connsiteY488" fmla="*/ 619529 h 639857"/>
              <a:gd name="connsiteX489" fmla="*/ 681041 w 1341186"/>
              <a:gd name="connsiteY489" fmla="*/ 619281 h 639857"/>
              <a:gd name="connsiteX490" fmla="*/ 682429 w 1341186"/>
              <a:gd name="connsiteY490" fmla="*/ 619034 h 639857"/>
              <a:gd name="connsiteX491" fmla="*/ 683824 w 1341186"/>
              <a:gd name="connsiteY491" fmla="*/ 618786 h 639857"/>
              <a:gd name="connsiteX492" fmla="*/ 685219 w 1341186"/>
              <a:gd name="connsiteY492" fmla="*/ 618532 h 639857"/>
              <a:gd name="connsiteX493" fmla="*/ 686607 w 1341186"/>
              <a:gd name="connsiteY493" fmla="*/ 618284 h 639857"/>
              <a:gd name="connsiteX494" fmla="*/ 688002 w 1341186"/>
              <a:gd name="connsiteY494" fmla="*/ 618030 h 639857"/>
              <a:gd name="connsiteX495" fmla="*/ 689397 w 1341186"/>
              <a:gd name="connsiteY495" fmla="*/ 617769 h 639857"/>
              <a:gd name="connsiteX496" fmla="*/ 690785 w 1341186"/>
              <a:gd name="connsiteY496" fmla="*/ 617515 h 639857"/>
              <a:gd name="connsiteX497" fmla="*/ 692180 w 1341186"/>
              <a:gd name="connsiteY497" fmla="*/ 617254 h 639857"/>
              <a:gd name="connsiteX498" fmla="*/ 693575 w 1341186"/>
              <a:gd name="connsiteY498" fmla="*/ 616987 h 639857"/>
              <a:gd name="connsiteX499" fmla="*/ 694963 w 1341186"/>
              <a:gd name="connsiteY499" fmla="*/ 616726 h 639857"/>
              <a:gd name="connsiteX500" fmla="*/ 696358 w 1341186"/>
              <a:gd name="connsiteY500" fmla="*/ 616459 h 639857"/>
              <a:gd name="connsiteX501" fmla="*/ 697752 w 1341186"/>
              <a:gd name="connsiteY501" fmla="*/ 616192 h 639857"/>
              <a:gd name="connsiteX502" fmla="*/ 699147 w 1341186"/>
              <a:gd name="connsiteY502" fmla="*/ 615925 h 639857"/>
              <a:gd name="connsiteX503" fmla="*/ 700536 w 1341186"/>
              <a:gd name="connsiteY503" fmla="*/ 615657 h 639857"/>
              <a:gd name="connsiteX504" fmla="*/ 701930 w 1341186"/>
              <a:gd name="connsiteY504" fmla="*/ 615384 h 639857"/>
              <a:gd name="connsiteX505" fmla="*/ 703325 w 1341186"/>
              <a:gd name="connsiteY505" fmla="*/ 615110 h 639857"/>
              <a:gd name="connsiteX506" fmla="*/ 704713 w 1341186"/>
              <a:gd name="connsiteY506" fmla="*/ 614836 h 639857"/>
              <a:gd name="connsiteX507" fmla="*/ 706108 w 1341186"/>
              <a:gd name="connsiteY507" fmla="*/ 614556 h 639857"/>
              <a:gd name="connsiteX508" fmla="*/ 707503 w 1341186"/>
              <a:gd name="connsiteY508" fmla="*/ 614276 h 639857"/>
              <a:gd name="connsiteX509" fmla="*/ 708891 w 1341186"/>
              <a:gd name="connsiteY509" fmla="*/ 613995 h 639857"/>
              <a:gd name="connsiteX510" fmla="*/ 710286 w 1341186"/>
              <a:gd name="connsiteY510" fmla="*/ 613715 h 639857"/>
              <a:gd name="connsiteX511" fmla="*/ 711681 w 1341186"/>
              <a:gd name="connsiteY511" fmla="*/ 613428 h 639857"/>
              <a:gd name="connsiteX512" fmla="*/ 713069 w 1341186"/>
              <a:gd name="connsiteY512" fmla="*/ 613142 h 639857"/>
              <a:gd name="connsiteX513" fmla="*/ 714464 w 1341186"/>
              <a:gd name="connsiteY513" fmla="*/ 612855 h 639857"/>
              <a:gd name="connsiteX514" fmla="*/ 715859 w 1341186"/>
              <a:gd name="connsiteY514" fmla="*/ 612561 h 639857"/>
              <a:gd name="connsiteX515" fmla="*/ 717247 w 1341186"/>
              <a:gd name="connsiteY515" fmla="*/ 612268 h 639857"/>
              <a:gd name="connsiteX516" fmla="*/ 718642 w 1341186"/>
              <a:gd name="connsiteY516" fmla="*/ 611975 h 639857"/>
              <a:gd name="connsiteX517" fmla="*/ 720036 w 1341186"/>
              <a:gd name="connsiteY517" fmla="*/ 611682 h 639857"/>
              <a:gd name="connsiteX518" fmla="*/ 721425 w 1341186"/>
              <a:gd name="connsiteY518" fmla="*/ 611382 h 639857"/>
              <a:gd name="connsiteX519" fmla="*/ 722819 w 1341186"/>
              <a:gd name="connsiteY519" fmla="*/ 611082 h 639857"/>
              <a:gd name="connsiteX520" fmla="*/ 724214 w 1341186"/>
              <a:gd name="connsiteY520" fmla="*/ 610782 h 639857"/>
              <a:gd name="connsiteX521" fmla="*/ 725603 w 1341186"/>
              <a:gd name="connsiteY521" fmla="*/ 610476 h 639857"/>
              <a:gd name="connsiteX522" fmla="*/ 726997 w 1341186"/>
              <a:gd name="connsiteY522" fmla="*/ 610176 h 639857"/>
              <a:gd name="connsiteX523" fmla="*/ 728392 w 1341186"/>
              <a:gd name="connsiteY523" fmla="*/ 609863 h 639857"/>
              <a:gd name="connsiteX524" fmla="*/ 729787 w 1341186"/>
              <a:gd name="connsiteY524" fmla="*/ 609557 h 639857"/>
              <a:gd name="connsiteX525" fmla="*/ 731175 w 1341186"/>
              <a:gd name="connsiteY525" fmla="*/ 609244 h 639857"/>
              <a:gd name="connsiteX526" fmla="*/ 732570 w 1341186"/>
              <a:gd name="connsiteY526" fmla="*/ 608931 h 639857"/>
              <a:gd name="connsiteX527" fmla="*/ 733965 w 1341186"/>
              <a:gd name="connsiteY527" fmla="*/ 608618 h 639857"/>
              <a:gd name="connsiteX528" fmla="*/ 735353 w 1341186"/>
              <a:gd name="connsiteY528" fmla="*/ 608305 h 639857"/>
              <a:gd name="connsiteX529" fmla="*/ 736748 w 1341186"/>
              <a:gd name="connsiteY529" fmla="*/ 607986 h 639857"/>
              <a:gd name="connsiteX530" fmla="*/ 738143 w 1341186"/>
              <a:gd name="connsiteY530" fmla="*/ 607660 h 639857"/>
              <a:gd name="connsiteX531" fmla="*/ 739531 w 1341186"/>
              <a:gd name="connsiteY531" fmla="*/ 607341 h 639857"/>
              <a:gd name="connsiteX532" fmla="*/ 740926 w 1341186"/>
              <a:gd name="connsiteY532" fmla="*/ 607015 h 639857"/>
              <a:gd name="connsiteX533" fmla="*/ 742320 w 1341186"/>
              <a:gd name="connsiteY533" fmla="*/ 606689 h 639857"/>
              <a:gd name="connsiteX534" fmla="*/ 743709 w 1341186"/>
              <a:gd name="connsiteY534" fmla="*/ 606363 h 639857"/>
              <a:gd name="connsiteX535" fmla="*/ 745104 w 1341186"/>
              <a:gd name="connsiteY535" fmla="*/ 606031 h 639857"/>
              <a:gd name="connsiteX536" fmla="*/ 746498 w 1341186"/>
              <a:gd name="connsiteY536" fmla="*/ 605698 h 639857"/>
              <a:gd name="connsiteX537" fmla="*/ 747887 w 1341186"/>
              <a:gd name="connsiteY537" fmla="*/ 605366 h 639857"/>
              <a:gd name="connsiteX538" fmla="*/ 749281 w 1341186"/>
              <a:gd name="connsiteY538" fmla="*/ 605027 h 639857"/>
              <a:gd name="connsiteX539" fmla="*/ 750676 w 1341186"/>
              <a:gd name="connsiteY539" fmla="*/ 604688 h 639857"/>
              <a:gd name="connsiteX540" fmla="*/ 752064 w 1341186"/>
              <a:gd name="connsiteY540" fmla="*/ 604349 h 639857"/>
              <a:gd name="connsiteX541" fmla="*/ 753459 w 1341186"/>
              <a:gd name="connsiteY541" fmla="*/ 604004 h 639857"/>
              <a:gd name="connsiteX542" fmla="*/ 754854 w 1341186"/>
              <a:gd name="connsiteY542" fmla="*/ 603658 h 639857"/>
              <a:gd name="connsiteX543" fmla="*/ 756242 w 1341186"/>
              <a:gd name="connsiteY543" fmla="*/ 603313 h 639857"/>
              <a:gd name="connsiteX544" fmla="*/ 757637 w 1341186"/>
              <a:gd name="connsiteY544" fmla="*/ 602967 h 639857"/>
              <a:gd name="connsiteX545" fmla="*/ 759032 w 1341186"/>
              <a:gd name="connsiteY545" fmla="*/ 602615 h 639857"/>
              <a:gd name="connsiteX546" fmla="*/ 760427 w 1341186"/>
              <a:gd name="connsiteY546" fmla="*/ 602264 h 639857"/>
              <a:gd name="connsiteX547" fmla="*/ 761815 w 1341186"/>
              <a:gd name="connsiteY547" fmla="*/ 601905 h 639857"/>
              <a:gd name="connsiteX548" fmla="*/ 763210 w 1341186"/>
              <a:gd name="connsiteY548" fmla="*/ 601553 h 639857"/>
              <a:gd name="connsiteX549" fmla="*/ 764604 w 1341186"/>
              <a:gd name="connsiteY549" fmla="*/ 601188 h 639857"/>
              <a:gd name="connsiteX550" fmla="*/ 765993 w 1341186"/>
              <a:gd name="connsiteY550" fmla="*/ 600830 h 639857"/>
              <a:gd name="connsiteX551" fmla="*/ 767388 w 1341186"/>
              <a:gd name="connsiteY551" fmla="*/ 600465 h 639857"/>
              <a:gd name="connsiteX552" fmla="*/ 768782 w 1341186"/>
              <a:gd name="connsiteY552" fmla="*/ 600100 h 639857"/>
              <a:gd name="connsiteX553" fmla="*/ 770171 w 1341186"/>
              <a:gd name="connsiteY553" fmla="*/ 599735 h 639857"/>
              <a:gd name="connsiteX554" fmla="*/ 771565 w 1341186"/>
              <a:gd name="connsiteY554" fmla="*/ 599363 h 639857"/>
              <a:gd name="connsiteX555" fmla="*/ 772960 w 1341186"/>
              <a:gd name="connsiteY555" fmla="*/ 598992 h 639857"/>
              <a:gd name="connsiteX556" fmla="*/ 774348 w 1341186"/>
              <a:gd name="connsiteY556" fmla="*/ 598614 h 639857"/>
              <a:gd name="connsiteX557" fmla="*/ 775743 w 1341186"/>
              <a:gd name="connsiteY557" fmla="*/ 598242 h 639857"/>
              <a:gd name="connsiteX558" fmla="*/ 777138 w 1341186"/>
              <a:gd name="connsiteY558" fmla="*/ 597858 h 639857"/>
              <a:gd name="connsiteX559" fmla="*/ 778526 w 1341186"/>
              <a:gd name="connsiteY559" fmla="*/ 597480 h 639857"/>
              <a:gd name="connsiteX560" fmla="*/ 779921 w 1341186"/>
              <a:gd name="connsiteY560" fmla="*/ 597095 h 639857"/>
              <a:gd name="connsiteX561" fmla="*/ 781316 w 1341186"/>
              <a:gd name="connsiteY561" fmla="*/ 596710 h 639857"/>
              <a:gd name="connsiteX562" fmla="*/ 782704 w 1341186"/>
              <a:gd name="connsiteY562" fmla="*/ 596326 h 639857"/>
              <a:gd name="connsiteX563" fmla="*/ 784099 w 1341186"/>
              <a:gd name="connsiteY563" fmla="*/ 595935 h 639857"/>
              <a:gd name="connsiteX564" fmla="*/ 785494 w 1341186"/>
              <a:gd name="connsiteY564" fmla="*/ 595537 h 639857"/>
              <a:gd name="connsiteX565" fmla="*/ 786882 w 1341186"/>
              <a:gd name="connsiteY565" fmla="*/ 595146 h 639857"/>
              <a:gd name="connsiteX566" fmla="*/ 788277 w 1341186"/>
              <a:gd name="connsiteY566" fmla="*/ 594749 h 639857"/>
              <a:gd name="connsiteX567" fmla="*/ 789671 w 1341186"/>
              <a:gd name="connsiteY567" fmla="*/ 594351 h 639857"/>
              <a:gd name="connsiteX568" fmla="*/ 791066 w 1341186"/>
              <a:gd name="connsiteY568" fmla="*/ 593947 h 639857"/>
              <a:gd name="connsiteX569" fmla="*/ 792455 w 1341186"/>
              <a:gd name="connsiteY569" fmla="*/ 593543 h 639857"/>
              <a:gd name="connsiteX570" fmla="*/ 793849 w 1341186"/>
              <a:gd name="connsiteY570" fmla="*/ 593139 h 639857"/>
              <a:gd name="connsiteX571" fmla="*/ 795244 w 1341186"/>
              <a:gd name="connsiteY571" fmla="*/ 592728 h 639857"/>
              <a:gd name="connsiteX572" fmla="*/ 796632 w 1341186"/>
              <a:gd name="connsiteY572" fmla="*/ 592318 h 639857"/>
              <a:gd name="connsiteX573" fmla="*/ 798027 w 1341186"/>
              <a:gd name="connsiteY573" fmla="*/ 591907 h 639857"/>
              <a:gd name="connsiteX574" fmla="*/ 799422 w 1341186"/>
              <a:gd name="connsiteY574" fmla="*/ 591490 h 639857"/>
              <a:gd name="connsiteX575" fmla="*/ 800810 w 1341186"/>
              <a:gd name="connsiteY575" fmla="*/ 591073 h 639857"/>
              <a:gd name="connsiteX576" fmla="*/ 802205 w 1341186"/>
              <a:gd name="connsiteY576" fmla="*/ 590656 h 639857"/>
              <a:gd name="connsiteX577" fmla="*/ 803600 w 1341186"/>
              <a:gd name="connsiteY577" fmla="*/ 590232 h 639857"/>
              <a:gd name="connsiteX578" fmla="*/ 804988 w 1341186"/>
              <a:gd name="connsiteY578" fmla="*/ 589802 h 639857"/>
              <a:gd name="connsiteX579" fmla="*/ 806383 w 1341186"/>
              <a:gd name="connsiteY579" fmla="*/ 589378 h 639857"/>
              <a:gd name="connsiteX580" fmla="*/ 807778 w 1341186"/>
              <a:gd name="connsiteY580" fmla="*/ 588948 h 639857"/>
              <a:gd name="connsiteX581" fmla="*/ 809166 w 1341186"/>
              <a:gd name="connsiteY581" fmla="*/ 588511 h 639857"/>
              <a:gd name="connsiteX582" fmla="*/ 810561 w 1341186"/>
              <a:gd name="connsiteY582" fmla="*/ 588081 h 639857"/>
              <a:gd name="connsiteX583" fmla="*/ 811956 w 1341186"/>
              <a:gd name="connsiteY583" fmla="*/ 587644 h 639857"/>
              <a:gd name="connsiteX584" fmla="*/ 813344 w 1341186"/>
              <a:gd name="connsiteY584" fmla="*/ 587201 h 639857"/>
              <a:gd name="connsiteX585" fmla="*/ 814739 w 1341186"/>
              <a:gd name="connsiteY585" fmla="*/ 586758 h 639857"/>
              <a:gd name="connsiteX586" fmla="*/ 816133 w 1341186"/>
              <a:gd name="connsiteY586" fmla="*/ 586315 h 639857"/>
              <a:gd name="connsiteX587" fmla="*/ 817522 w 1341186"/>
              <a:gd name="connsiteY587" fmla="*/ 585865 h 639857"/>
              <a:gd name="connsiteX588" fmla="*/ 818916 w 1341186"/>
              <a:gd name="connsiteY588" fmla="*/ 585415 h 639857"/>
              <a:gd name="connsiteX589" fmla="*/ 820311 w 1341186"/>
              <a:gd name="connsiteY589" fmla="*/ 584966 h 639857"/>
              <a:gd name="connsiteX590" fmla="*/ 821706 w 1341186"/>
              <a:gd name="connsiteY590" fmla="*/ 584509 h 639857"/>
              <a:gd name="connsiteX591" fmla="*/ 823094 w 1341186"/>
              <a:gd name="connsiteY591" fmla="*/ 584053 h 639857"/>
              <a:gd name="connsiteX592" fmla="*/ 824489 w 1341186"/>
              <a:gd name="connsiteY592" fmla="*/ 583590 h 639857"/>
              <a:gd name="connsiteX593" fmla="*/ 825884 w 1341186"/>
              <a:gd name="connsiteY593" fmla="*/ 583128 h 639857"/>
              <a:gd name="connsiteX594" fmla="*/ 827272 w 1341186"/>
              <a:gd name="connsiteY594" fmla="*/ 582658 h 639857"/>
              <a:gd name="connsiteX595" fmla="*/ 828667 w 1341186"/>
              <a:gd name="connsiteY595" fmla="*/ 582196 h 639857"/>
              <a:gd name="connsiteX596" fmla="*/ 830062 w 1341186"/>
              <a:gd name="connsiteY596" fmla="*/ 581720 h 639857"/>
              <a:gd name="connsiteX597" fmla="*/ 831450 w 1341186"/>
              <a:gd name="connsiteY597" fmla="*/ 581251 h 639857"/>
              <a:gd name="connsiteX598" fmla="*/ 832845 w 1341186"/>
              <a:gd name="connsiteY598" fmla="*/ 580775 h 639857"/>
              <a:gd name="connsiteX599" fmla="*/ 834240 w 1341186"/>
              <a:gd name="connsiteY599" fmla="*/ 580292 h 639857"/>
              <a:gd name="connsiteX600" fmla="*/ 835628 w 1341186"/>
              <a:gd name="connsiteY600" fmla="*/ 579810 h 639857"/>
              <a:gd name="connsiteX601" fmla="*/ 837023 w 1341186"/>
              <a:gd name="connsiteY601" fmla="*/ 579328 h 639857"/>
              <a:gd name="connsiteX602" fmla="*/ 838417 w 1341186"/>
              <a:gd name="connsiteY602" fmla="*/ 578839 h 639857"/>
              <a:gd name="connsiteX603" fmla="*/ 839806 w 1341186"/>
              <a:gd name="connsiteY603" fmla="*/ 578350 h 639857"/>
              <a:gd name="connsiteX604" fmla="*/ 841200 w 1341186"/>
              <a:gd name="connsiteY604" fmla="*/ 577855 h 639857"/>
              <a:gd name="connsiteX605" fmla="*/ 842595 w 1341186"/>
              <a:gd name="connsiteY605" fmla="*/ 577359 h 639857"/>
              <a:gd name="connsiteX606" fmla="*/ 843984 w 1341186"/>
              <a:gd name="connsiteY606" fmla="*/ 576864 h 639857"/>
              <a:gd name="connsiteX607" fmla="*/ 845378 w 1341186"/>
              <a:gd name="connsiteY607" fmla="*/ 576362 h 639857"/>
              <a:gd name="connsiteX608" fmla="*/ 846773 w 1341186"/>
              <a:gd name="connsiteY608" fmla="*/ 575860 h 639857"/>
              <a:gd name="connsiteX609" fmla="*/ 848161 w 1341186"/>
              <a:gd name="connsiteY609" fmla="*/ 575352 h 639857"/>
              <a:gd name="connsiteX610" fmla="*/ 849556 w 1341186"/>
              <a:gd name="connsiteY610" fmla="*/ 574844 h 639857"/>
              <a:gd name="connsiteX611" fmla="*/ 850951 w 1341186"/>
              <a:gd name="connsiteY611" fmla="*/ 574329 h 639857"/>
              <a:gd name="connsiteX612" fmla="*/ 852346 w 1341186"/>
              <a:gd name="connsiteY612" fmla="*/ 573814 h 639857"/>
              <a:gd name="connsiteX613" fmla="*/ 853734 w 1341186"/>
              <a:gd name="connsiteY613" fmla="*/ 573299 h 639857"/>
              <a:gd name="connsiteX614" fmla="*/ 855129 w 1341186"/>
              <a:gd name="connsiteY614" fmla="*/ 572777 h 639857"/>
              <a:gd name="connsiteX615" fmla="*/ 856524 w 1341186"/>
              <a:gd name="connsiteY615" fmla="*/ 572250 h 639857"/>
              <a:gd name="connsiteX616" fmla="*/ 857912 w 1341186"/>
              <a:gd name="connsiteY616" fmla="*/ 571728 h 639857"/>
              <a:gd name="connsiteX617" fmla="*/ 859307 w 1341186"/>
              <a:gd name="connsiteY617" fmla="*/ 571194 h 639857"/>
              <a:gd name="connsiteX618" fmla="*/ 860701 w 1341186"/>
              <a:gd name="connsiteY618" fmla="*/ 570666 h 639857"/>
              <a:gd name="connsiteX619" fmla="*/ 862090 w 1341186"/>
              <a:gd name="connsiteY619" fmla="*/ 570125 h 639857"/>
              <a:gd name="connsiteX620" fmla="*/ 863484 w 1341186"/>
              <a:gd name="connsiteY620" fmla="*/ 569590 h 639857"/>
              <a:gd name="connsiteX621" fmla="*/ 864879 w 1341186"/>
              <a:gd name="connsiteY621" fmla="*/ 569049 h 639857"/>
              <a:gd name="connsiteX622" fmla="*/ 866268 w 1341186"/>
              <a:gd name="connsiteY622" fmla="*/ 568502 h 639857"/>
              <a:gd name="connsiteX623" fmla="*/ 867662 w 1341186"/>
              <a:gd name="connsiteY623" fmla="*/ 567954 h 639857"/>
              <a:gd name="connsiteX624" fmla="*/ 869057 w 1341186"/>
              <a:gd name="connsiteY624" fmla="*/ 567407 h 639857"/>
              <a:gd name="connsiteX625" fmla="*/ 870445 w 1341186"/>
              <a:gd name="connsiteY625" fmla="*/ 566853 h 639857"/>
              <a:gd name="connsiteX626" fmla="*/ 871840 w 1341186"/>
              <a:gd name="connsiteY626" fmla="*/ 566292 h 639857"/>
              <a:gd name="connsiteX627" fmla="*/ 873235 w 1341186"/>
              <a:gd name="connsiteY627" fmla="*/ 565732 h 639857"/>
              <a:gd name="connsiteX628" fmla="*/ 874623 w 1341186"/>
              <a:gd name="connsiteY628" fmla="*/ 565171 h 639857"/>
              <a:gd name="connsiteX629" fmla="*/ 876018 w 1341186"/>
              <a:gd name="connsiteY629" fmla="*/ 564604 h 639857"/>
              <a:gd name="connsiteX630" fmla="*/ 877413 w 1341186"/>
              <a:gd name="connsiteY630" fmla="*/ 564031 h 639857"/>
              <a:gd name="connsiteX631" fmla="*/ 878808 w 1341186"/>
              <a:gd name="connsiteY631" fmla="*/ 563464 h 639857"/>
              <a:gd name="connsiteX632" fmla="*/ 880196 w 1341186"/>
              <a:gd name="connsiteY632" fmla="*/ 562884 h 639857"/>
              <a:gd name="connsiteX633" fmla="*/ 881591 w 1341186"/>
              <a:gd name="connsiteY633" fmla="*/ 562304 h 639857"/>
              <a:gd name="connsiteX634" fmla="*/ 882985 w 1341186"/>
              <a:gd name="connsiteY634" fmla="*/ 561723 h 639857"/>
              <a:gd name="connsiteX635" fmla="*/ 884374 w 1341186"/>
              <a:gd name="connsiteY635" fmla="*/ 561137 h 639857"/>
              <a:gd name="connsiteX636" fmla="*/ 885769 w 1341186"/>
              <a:gd name="connsiteY636" fmla="*/ 560550 h 639857"/>
              <a:gd name="connsiteX637" fmla="*/ 887163 w 1341186"/>
              <a:gd name="connsiteY637" fmla="*/ 559957 h 639857"/>
              <a:gd name="connsiteX638" fmla="*/ 888552 w 1341186"/>
              <a:gd name="connsiteY638" fmla="*/ 559364 h 639857"/>
              <a:gd name="connsiteX639" fmla="*/ 889946 w 1341186"/>
              <a:gd name="connsiteY639" fmla="*/ 558764 h 639857"/>
              <a:gd name="connsiteX640" fmla="*/ 891341 w 1341186"/>
              <a:gd name="connsiteY640" fmla="*/ 558158 h 639857"/>
              <a:gd name="connsiteX641" fmla="*/ 892729 w 1341186"/>
              <a:gd name="connsiteY641" fmla="*/ 557552 h 639857"/>
              <a:gd name="connsiteX642" fmla="*/ 894124 w 1341186"/>
              <a:gd name="connsiteY642" fmla="*/ 556946 h 639857"/>
              <a:gd name="connsiteX643" fmla="*/ 895519 w 1341186"/>
              <a:gd name="connsiteY643" fmla="*/ 556333 h 639857"/>
              <a:gd name="connsiteX644" fmla="*/ 896907 w 1341186"/>
              <a:gd name="connsiteY644" fmla="*/ 555721 h 639857"/>
              <a:gd name="connsiteX645" fmla="*/ 898302 w 1341186"/>
              <a:gd name="connsiteY645" fmla="*/ 555101 h 639857"/>
              <a:gd name="connsiteX646" fmla="*/ 899697 w 1341186"/>
              <a:gd name="connsiteY646" fmla="*/ 554476 h 639857"/>
              <a:gd name="connsiteX647" fmla="*/ 901085 w 1341186"/>
              <a:gd name="connsiteY647" fmla="*/ 553850 h 639857"/>
              <a:gd name="connsiteX648" fmla="*/ 902480 w 1341186"/>
              <a:gd name="connsiteY648" fmla="*/ 553224 h 639857"/>
              <a:gd name="connsiteX649" fmla="*/ 903875 w 1341186"/>
              <a:gd name="connsiteY649" fmla="*/ 552592 h 639857"/>
              <a:gd name="connsiteX650" fmla="*/ 905263 w 1341186"/>
              <a:gd name="connsiteY650" fmla="*/ 551953 h 639857"/>
              <a:gd name="connsiteX651" fmla="*/ 906658 w 1341186"/>
              <a:gd name="connsiteY651" fmla="*/ 551315 h 639857"/>
              <a:gd name="connsiteX652" fmla="*/ 908052 w 1341186"/>
              <a:gd name="connsiteY652" fmla="*/ 550669 h 639857"/>
              <a:gd name="connsiteX653" fmla="*/ 909447 w 1341186"/>
              <a:gd name="connsiteY653" fmla="*/ 550024 h 639857"/>
              <a:gd name="connsiteX654" fmla="*/ 910836 w 1341186"/>
              <a:gd name="connsiteY654" fmla="*/ 549372 h 639857"/>
              <a:gd name="connsiteX655" fmla="*/ 912230 w 1341186"/>
              <a:gd name="connsiteY655" fmla="*/ 548721 h 639857"/>
              <a:gd name="connsiteX656" fmla="*/ 913625 w 1341186"/>
              <a:gd name="connsiteY656" fmla="*/ 548062 h 639857"/>
              <a:gd name="connsiteX657" fmla="*/ 915013 w 1341186"/>
              <a:gd name="connsiteY657" fmla="*/ 547398 h 639857"/>
              <a:gd name="connsiteX658" fmla="*/ 916408 w 1341186"/>
              <a:gd name="connsiteY658" fmla="*/ 546733 h 639857"/>
              <a:gd name="connsiteX659" fmla="*/ 917803 w 1341186"/>
              <a:gd name="connsiteY659" fmla="*/ 546068 h 639857"/>
              <a:gd name="connsiteX660" fmla="*/ 919191 w 1341186"/>
              <a:gd name="connsiteY660" fmla="*/ 545390 h 639857"/>
              <a:gd name="connsiteX661" fmla="*/ 920586 w 1341186"/>
              <a:gd name="connsiteY661" fmla="*/ 544719 h 639857"/>
              <a:gd name="connsiteX662" fmla="*/ 921981 w 1341186"/>
              <a:gd name="connsiteY662" fmla="*/ 544034 h 639857"/>
              <a:gd name="connsiteX663" fmla="*/ 923369 w 1341186"/>
              <a:gd name="connsiteY663" fmla="*/ 543350 h 639857"/>
              <a:gd name="connsiteX664" fmla="*/ 924764 w 1341186"/>
              <a:gd name="connsiteY664" fmla="*/ 542666 h 639857"/>
              <a:gd name="connsiteX665" fmla="*/ 926159 w 1341186"/>
              <a:gd name="connsiteY665" fmla="*/ 541975 h 639857"/>
              <a:gd name="connsiteX666" fmla="*/ 927547 w 1341186"/>
              <a:gd name="connsiteY666" fmla="*/ 541277 h 639857"/>
              <a:gd name="connsiteX667" fmla="*/ 928942 w 1341186"/>
              <a:gd name="connsiteY667" fmla="*/ 540580 h 639857"/>
              <a:gd name="connsiteX668" fmla="*/ 930337 w 1341186"/>
              <a:gd name="connsiteY668" fmla="*/ 539876 h 639857"/>
              <a:gd name="connsiteX669" fmla="*/ 931725 w 1341186"/>
              <a:gd name="connsiteY669" fmla="*/ 539172 h 639857"/>
              <a:gd name="connsiteX670" fmla="*/ 933120 w 1341186"/>
              <a:gd name="connsiteY670" fmla="*/ 538462 h 639857"/>
              <a:gd name="connsiteX671" fmla="*/ 934514 w 1341186"/>
              <a:gd name="connsiteY671" fmla="*/ 537745 h 639857"/>
              <a:gd name="connsiteX672" fmla="*/ 935903 w 1341186"/>
              <a:gd name="connsiteY672" fmla="*/ 537028 h 639857"/>
              <a:gd name="connsiteX673" fmla="*/ 937297 w 1341186"/>
              <a:gd name="connsiteY673" fmla="*/ 536304 h 639857"/>
              <a:gd name="connsiteX674" fmla="*/ 938692 w 1341186"/>
              <a:gd name="connsiteY674" fmla="*/ 535574 h 639857"/>
              <a:gd name="connsiteX675" fmla="*/ 940087 w 1341186"/>
              <a:gd name="connsiteY675" fmla="*/ 534844 h 639857"/>
              <a:gd name="connsiteX676" fmla="*/ 941475 w 1341186"/>
              <a:gd name="connsiteY676" fmla="*/ 534108 h 639857"/>
              <a:gd name="connsiteX677" fmla="*/ 942870 w 1341186"/>
              <a:gd name="connsiteY677" fmla="*/ 533371 h 639857"/>
              <a:gd name="connsiteX678" fmla="*/ 944265 w 1341186"/>
              <a:gd name="connsiteY678" fmla="*/ 532628 h 639857"/>
              <a:gd name="connsiteX679" fmla="*/ 945653 w 1341186"/>
              <a:gd name="connsiteY679" fmla="*/ 531885 h 639857"/>
              <a:gd name="connsiteX680" fmla="*/ 947048 w 1341186"/>
              <a:gd name="connsiteY680" fmla="*/ 531129 h 639857"/>
              <a:gd name="connsiteX681" fmla="*/ 948443 w 1341186"/>
              <a:gd name="connsiteY681" fmla="*/ 530373 h 639857"/>
              <a:gd name="connsiteX682" fmla="*/ 949831 w 1341186"/>
              <a:gd name="connsiteY682" fmla="*/ 529617 h 639857"/>
              <a:gd name="connsiteX683" fmla="*/ 951226 w 1341186"/>
              <a:gd name="connsiteY683" fmla="*/ 528855 h 639857"/>
              <a:gd name="connsiteX684" fmla="*/ 952621 w 1341186"/>
              <a:gd name="connsiteY684" fmla="*/ 528086 h 639857"/>
              <a:gd name="connsiteX685" fmla="*/ 954009 w 1341186"/>
              <a:gd name="connsiteY685" fmla="*/ 527310 h 639857"/>
              <a:gd name="connsiteX686" fmla="*/ 955404 w 1341186"/>
              <a:gd name="connsiteY686" fmla="*/ 526534 h 639857"/>
              <a:gd name="connsiteX687" fmla="*/ 956798 w 1341186"/>
              <a:gd name="connsiteY687" fmla="*/ 525752 h 639857"/>
              <a:gd name="connsiteX688" fmla="*/ 958187 w 1341186"/>
              <a:gd name="connsiteY688" fmla="*/ 524970 h 639857"/>
              <a:gd name="connsiteX689" fmla="*/ 959581 w 1341186"/>
              <a:gd name="connsiteY689" fmla="*/ 524181 h 639857"/>
              <a:gd name="connsiteX690" fmla="*/ 960976 w 1341186"/>
              <a:gd name="connsiteY690" fmla="*/ 523386 h 639857"/>
              <a:gd name="connsiteX691" fmla="*/ 962365 w 1341186"/>
              <a:gd name="connsiteY691" fmla="*/ 522591 h 639857"/>
              <a:gd name="connsiteX692" fmla="*/ 963759 w 1341186"/>
              <a:gd name="connsiteY692" fmla="*/ 521783 h 639857"/>
              <a:gd name="connsiteX693" fmla="*/ 965154 w 1341186"/>
              <a:gd name="connsiteY693" fmla="*/ 520981 h 639857"/>
              <a:gd name="connsiteX694" fmla="*/ 966542 w 1341186"/>
              <a:gd name="connsiteY694" fmla="*/ 520167 h 639857"/>
              <a:gd name="connsiteX695" fmla="*/ 967937 w 1341186"/>
              <a:gd name="connsiteY695" fmla="*/ 519352 h 639857"/>
              <a:gd name="connsiteX696" fmla="*/ 969332 w 1341186"/>
              <a:gd name="connsiteY696" fmla="*/ 518531 h 639857"/>
              <a:gd name="connsiteX697" fmla="*/ 970727 w 1341186"/>
              <a:gd name="connsiteY697" fmla="*/ 517703 h 639857"/>
              <a:gd name="connsiteX698" fmla="*/ 972115 w 1341186"/>
              <a:gd name="connsiteY698" fmla="*/ 516875 h 639857"/>
              <a:gd name="connsiteX699" fmla="*/ 973510 w 1341186"/>
              <a:gd name="connsiteY699" fmla="*/ 516041 h 639857"/>
              <a:gd name="connsiteX700" fmla="*/ 974905 w 1341186"/>
              <a:gd name="connsiteY700" fmla="*/ 515200 h 639857"/>
              <a:gd name="connsiteX701" fmla="*/ 976293 w 1341186"/>
              <a:gd name="connsiteY701" fmla="*/ 514359 h 639857"/>
              <a:gd name="connsiteX702" fmla="*/ 977688 w 1341186"/>
              <a:gd name="connsiteY702" fmla="*/ 513512 h 639857"/>
              <a:gd name="connsiteX703" fmla="*/ 979082 w 1341186"/>
              <a:gd name="connsiteY703" fmla="*/ 512658 h 639857"/>
              <a:gd name="connsiteX704" fmla="*/ 980471 w 1341186"/>
              <a:gd name="connsiteY704" fmla="*/ 511798 h 639857"/>
              <a:gd name="connsiteX705" fmla="*/ 981865 w 1341186"/>
              <a:gd name="connsiteY705" fmla="*/ 510938 h 639857"/>
              <a:gd name="connsiteX706" fmla="*/ 983260 w 1341186"/>
              <a:gd name="connsiteY706" fmla="*/ 510071 h 639857"/>
              <a:gd name="connsiteX707" fmla="*/ 984649 w 1341186"/>
              <a:gd name="connsiteY707" fmla="*/ 509197 h 639857"/>
              <a:gd name="connsiteX708" fmla="*/ 986043 w 1341186"/>
              <a:gd name="connsiteY708" fmla="*/ 508317 h 639857"/>
              <a:gd name="connsiteX709" fmla="*/ 987438 w 1341186"/>
              <a:gd name="connsiteY709" fmla="*/ 507438 h 639857"/>
              <a:gd name="connsiteX710" fmla="*/ 988826 w 1341186"/>
              <a:gd name="connsiteY710" fmla="*/ 506551 h 639857"/>
              <a:gd name="connsiteX711" fmla="*/ 990221 w 1341186"/>
              <a:gd name="connsiteY711" fmla="*/ 505658 h 639857"/>
              <a:gd name="connsiteX712" fmla="*/ 991616 w 1341186"/>
              <a:gd name="connsiteY712" fmla="*/ 504765 h 639857"/>
              <a:gd name="connsiteX713" fmla="*/ 993004 w 1341186"/>
              <a:gd name="connsiteY713" fmla="*/ 503859 h 639857"/>
              <a:gd name="connsiteX714" fmla="*/ 994399 w 1341186"/>
              <a:gd name="connsiteY714" fmla="*/ 502953 h 639857"/>
              <a:gd name="connsiteX715" fmla="*/ 995794 w 1341186"/>
              <a:gd name="connsiteY715" fmla="*/ 502041 h 639857"/>
              <a:gd name="connsiteX716" fmla="*/ 997182 w 1341186"/>
              <a:gd name="connsiteY716" fmla="*/ 501122 h 639857"/>
              <a:gd name="connsiteX717" fmla="*/ 998577 w 1341186"/>
              <a:gd name="connsiteY717" fmla="*/ 500203 h 639857"/>
              <a:gd name="connsiteX718" fmla="*/ 999972 w 1341186"/>
              <a:gd name="connsiteY718" fmla="*/ 499277 h 639857"/>
              <a:gd name="connsiteX719" fmla="*/ 1001366 w 1341186"/>
              <a:gd name="connsiteY719" fmla="*/ 498345 h 639857"/>
              <a:gd name="connsiteX720" fmla="*/ 1002755 w 1341186"/>
              <a:gd name="connsiteY720" fmla="*/ 497407 h 639857"/>
              <a:gd name="connsiteX721" fmla="*/ 1004149 w 1341186"/>
              <a:gd name="connsiteY721" fmla="*/ 496462 h 639857"/>
              <a:gd name="connsiteX722" fmla="*/ 1005544 w 1341186"/>
              <a:gd name="connsiteY722" fmla="*/ 495517 h 639857"/>
              <a:gd name="connsiteX723" fmla="*/ 1006933 w 1341186"/>
              <a:gd name="connsiteY723" fmla="*/ 494559 h 639857"/>
              <a:gd name="connsiteX724" fmla="*/ 1008327 w 1341186"/>
              <a:gd name="connsiteY724" fmla="*/ 493600 h 639857"/>
              <a:gd name="connsiteX725" fmla="*/ 1009722 w 1341186"/>
              <a:gd name="connsiteY725" fmla="*/ 492636 h 639857"/>
              <a:gd name="connsiteX726" fmla="*/ 1011110 w 1341186"/>
              <a:gd name="connsiteY726" fmla="*/ 491671 h 639857"/>
              <a:gd name="connsiteX727" fmla="*/ 1012505 w 1341186"/>
              <a:gd name="connsiteY727" fmla="*/ 490694 h 639857"/>
              <a:gd name="connsiteX728" fmla="*/ 1013900 w 1341186"/>
              <a:gd name="connsiteY728" fmla="*/ 489714 h 639857"/>
              <a:gd name="connsiteX729" fmla="*/ 1015288 w 1341186"/>
              <a:gd name="connsiteY729" fmla="*/ 488728 h 639857"/>
              <a:gd name="connsiteX730" fmla="*/ 1016683 w 1341186"/>
              <a:gd name="connsiteY730" fmla="*/ 487737 h 639857"/>
              <a:gd name="connsiteX731" fmla="*/ 1018078 w 1341186"/>
              <a:gd name="connsiteY731" fmla="*/ 486740 h 639857"/>
              <a:gd name="connsiteX732" fmla="*/ 1019466 w 1341186"/>
              <a:gd name="connsiteY732" fmla="*/ 485737 h 639857"/>
              <a:gd name="connsiteX733" fmla="*/ 1020861 w 1341186"/>
              <a:gd name="connsiteY733" fmla="*/ 484730 h 639857"/>
              <a:gd name="connsiteX734" fmla="*/ 1022256 w 1341186"/>
              <a:gd name="connsiteY734" fmla="*/ 483716 h 639857"/>
              <a:gd name="connsiteX735" fmla="*/ 1023644 w 1341186"/>
              <a:gd name="connsiteY735" fmla="*/ 482697 h 639857"/>
              <a:gd name="connsiteX736" fmla="*/ 1025039 w 1341186"/>
              <a:gd name="connsiteY736" fmla="*/ 481672 h 639857"/>
              <a:gd name="connsiteX737" fmla="*/ 1026433 w 1341186"/>
              <a:gd name="connsiteY737" fmla="*/ 480641 h 639857"/>
              <a:gd name="connsiteX738" fmla="*/ 1027822 w 1341186"/>
              <a:gd name="connsiteY738" fmla="*/ 479604 h 639857"/>
              <a:gd name="connsiteX739" fmla="*/ 1029217 w 1341186"/>
              <a:gd name="connsiteY739" fmla="*/ 478562 h 639857"/>
              <a:gd name="connsiteX740" fmla="*/ 1030611 w 1341186"/>
              <a:gd name="connsiteY740" fmla="*/ 477513 h 639857"/>
              <a:gd name="connsiteX741" fmla="*/ 1032006 w 1341186"/>
              <a:gd name="connsiteY741" fmla="*/ 476460 h 639857"/>
              <a:gd name="connsiteX742" fmla="*/ 1033394 w 1341186"/>
              <a:gd name="connsiteY742" fmla="*/ 475400 h 639857"/>
              <a:gd name="connsiteX743" fmla="*/ 1034789 w 1341186"/>
              <a:gd name="connsiteY743" fmla="*/ 474333 h 639857"/>
              <a:gd name="connsiteX744" fmla="*/ 1036184 w 1341186"/>
              <a:gd name="connsiteY744" fmla="*/ 473262 h 639857"/>
              <a:gd name="connsiteX745" fmla="*/ 1037572 w 1341186"/>
              <a:gd name="connsiteY745" fmla="*/ 472184 h 639857"/>
              <a:gd name="connsiteX746" fmla="*/ 1038967 w 1341186"/>
              <a:gd name="connsiteY746" fmla="*/ 471100 h 639857"/>
              <a:gd name="connsiteX747" fmla="*/ 1040362 w 1341186"/>
              <a:gd name="connsiteY747" fmla="*/ 470010 h 639857"/>
              <a:gd name="connsiteX748" fmla="*/ 1041750 w 1341186"/>
              <a:gd name="connsiteY748" fmla="*/ 468913 h 639857"/>
              <a:gd name="connsiteX749" fmla="*/ 1043145 w 1341186"/>
              <a:gd name="connsiteY749" fmla="*/ 467811 h 639857"/>
              <a:gd name="connsiteX750" fmla="*/ 1044540 w 1341186"/>
              <a:gd name="connsiteY750" fmla="*/ 466703 h 639857"/>
              <a:gd name="connsiteX751" fmla="*/ 1045928 w 1341186"/>
              <a:gd name="connsiteY751" fmla="*/ 465588 h 639857"/>
              <a:gd name="connsiteX752" fmla="*/ 1047323 w 1341186"/>
              <a:gd name="connsiteY752" fmla="*/ 464467 h 639857"/>
              <a:gd name="connsiteX753" fmla="*/ 1048718 w 1341186"/>
              <a:gd name="connsiteY753" fmla="*/ 463339 h 639857"/>
              <a:gd name="connsiteX754" fmla="*/ 1050106 w 1341186"/>
              <a:gd name="connsiteY754" fmla="*/ 462205 h 639857"/>
              <a:gd name="connsiteX755" fmla="*/ 1051501 w 1341186"/>
              <a:gd name="connsiteY755" fmla="*/ 461065 h 639857"/>
              <a:gd name="connsiteX756" fmla="*/ 1052895 w 1341186"/>
              <a:gd name="connsiteY756" fmla="*/ 459919 h 639857"/>
              <a:gd name="connsiteX757" fmla="*/ 1054284 w 1341186"/>
              <a:gd name="connsiteY757" fmla="*/ 458766 h 639857"/>
              <a:gd name="connsiteX758" fmla="*/ 1055678 w 1341186"/>
              <a:gd name="connsiteY758" fmla="*/ 457606 h 639857"/>
              <a:gd name="connsiteX759" fmla="*/ 1057073 w 1341186"/>
              <a:gd name="connsiteY759" fmla="*/ 456440 h 639857"/>
              <a:gd name="connsiteX760" fmla="*/ 1058468 w 1341186"/>
              <a:gd name="connsiteY760" fmla="*/ 455268 h 639857"/>
              <a:gd name="connsiteX761" fmla="*/ 1059856 w 1341186"/>
              <a:gd name="connsiteY761" fmla="*/ 454088 h 639857"/>
              <a:gd name="connsiteX762" fmla="*/ 1061251 w 1341186"/>
              <a:gd name="connsiteY762" fmla="*/ 452903 h 639857"/>
              <a:gd name="connsiteX763" fmla="*/ 1062646 w 1341186"/>
              <a:gd name="connsiteY763" fmla="*/ 451710 h 639857"/>
              <a:gd name="connsiteX764" fmla="*/ 1064034 w 1341186"/>
              <a:gd name="connsiteY764" fmla="*/ 450511 h 639857"/>
              <a:gd name="connsiteX765" fmla="*/ 1065429 w 1341186"/>
              <a:gd name="connsiteY765" fmla="*/ 449304 h 639857"/>
              <a:gd name="connsiteX766" fmla="*/ 1066824 w 1341186"/>
              <a:gd name="connsiteY766" fmla="*/ 448091 h 639857"/>
              <a:gd name="connsiteX767" fmla="*/ 1068212 w 1341186"/>
              <a:gd name="connsiteY767" fmla="*/ 446872 h 639857"/>
              <a:gd name="connsiteX768" fmla="*/ 1069607 w 1341186"/>
              <a:gd name="connsiteY768" fmla="*/ 445645 h 639857"/>
              <a:gd name="connsiteX769" fmla="*/ 1071002 w 1341186"/>
              <a:gd name="connsiteY769" fmla="*/ 444411 h 639857"/>
              <a:gd name="connsiteX770" fmla="*/ 1072390 w 1341186"/>
              <a:gd name="connsiteY770" fmla="*/ 443170 h 639857"/>
              <a:gd name="connsiteX771" fmla="*/ 1073785 w 1341186"/>
              <a:gd name="connsiteY771" fmla="*/ 441923 h 639857"/>
              <a:gd name="connsiteX772" fmla="*/ 1075179 w 1341186"/>
              <a:gd name="connsiteY772" fmla="*/ 440668 h 639857"/>
              <a:gd name="connsiteX773" fmla="*/ 1076568 w 1341186"/>
              <a:gd name="connsiteY773" fmla="*/ 439406 h 639857"/>
              <a:gd name="connsiteX774" fmla="*/ 1077962 w 1341186"/>
              <a:gd name="connsiteY774" fmla="*/ 438137 h 639857"/>
              <a:gd name="connsiteX775" fmla="*/ 1079357 w 1341186"/>
              <a:gd name="connsiteY775" fmla="*/ 436861 h 639857"/>
              <a:gd name="connsiteX776" fmla="*/ 1080746 w 1341186"/>
              <a:gd name="connsiteY776" fmla="*/ 435578 h 639857"/>
              <a:gd name="connsiteX777" fmla="*/ 1082140 w 1341186"/>
              <a:gd name="connsiteY777" fmla="*/ 434287 h 639857"/>
              <a:gd name="connsiteX778" fmla="*/ 1083535 w 1341186"/>
              <a:gd name="connsiteY778" fmla="*/ 432989 h 639857"/>
              <a:gd name="connsiteX779" fmla="*/ 1084923 w 1341186"/>
              <a:gd name="connsiteY779" fmla="*/ 431684 h 639857"/>
              <a:gd name="connsiteX780" fmla="*/ 1086318 w 1341186"/>
              <a:gd name="connsiteY780" fmla="*/ 430371 h 639857"/>
              <a:gd name="connsiteX781" fmla="*/ 1087713 w 1341186"/>
              <a:gd name="connsiteY781" fmla="*/ 429050 h 639857"/>
              <a:gd name="connsiteX782" fmla="*/ 1089108 w 1341186"/>
              <a:gd name="connsiteY782" fmla="*/ 427723 h 639857"/>
              <a:gd name="connsiteX783" fmla="*/ 1090496 w 1341186"/>
              <a:gd name="connsiteY783" fmla="*/ 426387 h 639857"/>
              <a:gd name="connsiteX784" fmla="*/ 1091891 w 1341186"/>
              <a:gd name="connsiteY784" fmla="*/ 425045 h 639857"/>
              <a:gd name="connsiteX785" fmla="*/ 1093286 w 1341186"/>
              <a:gd name="connsiteY785" fmla="*/ 423694 h 639857"/>
              <a:gd name="connsiteX786" fmla="*/ 1094674 w 1341186"/>
              <a:gd name="connsiteY786" fmla="*/ 422336 h 639857"/>
              <a:gd name="connsiteX787" fmla="*/ 1096069 w 1341186"/>
              <a:gd name="connsiteY787" fmla="*/ 420970 h 639857"/>
              <a:gd name="connsiteX788" fmla="*/ 1097463 w 1341186"/>
              <a:gd name="connsiteY788" fmla="*/ 419596 h 639857"/>
              <a:gd name="connsiteX789" fmla="*/ 1098852 w 1341186"/>
              <a:gd name="connsiteY789" fmla="*/ 418214 h 639857"/>
              <a:gd name="connsiteX790" fmla="*/ 1100246 w 1341186"/>
              <a:gd name="connsiteY790" fmla="*/ 416825 h 639857"/>
              <a:gd name="connsiteX791" fmla="*/ 1101641 w 1341186"/>
              <a:gd name="connsiteY791" fmla="*/ 415428 h 639857"/>
              <a:gd name="connsiteX792" fmla="*/ 1103030 w 1341186"/>
              <a:gd name="connsiteY792" fmla="*/ 414022 h 639857"/>
              <a:gd name="connsiteX793" fmla="*/ 1104424 w 1341186"/>
              <a:gd name="connsiteY793" fmla="*/ 412609 h 639857"/>
              <a:gd name="connsiteX794" fmla="*/ 1105819 w 1341186"/>
              <a:gd name="connsiteY794" fmla="*/ 411187 h 639857"/>
              <a:gd name="connsiteX795" fmla="*/ 1107207 w 1341186"/>
              <a:gd name="connsiteY795" fmla="*/ 409757 h 639857"/>
              <a:gd name="connsiteX796" fmla="*/ 1108602 w 1341186"/>
              <a:gd name="connsiteY796" fmla="*/ 408320 h 639857"/>
              <a:gd name="connsiteX797" fmla="*/ 1109997 w 1341186"/>
              <a:gd name="connsiteY797" fmla="*/ 406874 h 639857"/>
              <a:gd name="connsiteX798" fmla="*/ 1111385 w 1341186"/>
              <a:gd name="connsiteY798" fmla="*/ 405419 h 639857"/>
              <a:gd name="connsiteX799" fmla="*/ 1112780 w 1341186"/>
              <a:gd name="connsiteY799" fmla="*/ 403957 h 639857"/>
              <a:gd name="connsiteX800" fmla="*/ 1114175 w 1341186"/>
              <a:gd name="connsiteY800" fmla="*/ 402486 h 639857"/>
              <a:gd name="connsiteX801" fmla="*/ 1115563 w 1341186"/>
              <a:gd name="connsiteY801" fmla="*/ 401007 h 639857"/>
              <a:gd name="connsiteX802" fmla="*/ 1116958 w 1341186"/>
              <a:gd name="connsiteY802" fmla="*/ 399519 h 639857"/>
              <a:gd name="connsiteX803" fmla="*/ 1118353 w 1341186"/>
              <a:gd name="connsiteY803" fmla="*/ 398022 h 639857"/>
              <a:gd name="connsiteX804" fmla="*/ 1119747 w 1341186"/>
              <a:gd name="connsiteY804" fmla="*/ 396517 h 639857"/>
              <a:gd name="connsiteX805" fmla="*/ 1121136 w 1341186"/>
              <a:gd name="connsiteY805" fmla="*/ 395004 h 639857"/>
              <a:gd name="connsiteX806" fmla="*/ 1122531 w 1341186"/>
              <a:gd name="connsiteY806" fmla="*/ 393481 h 639857"/>
              <a:gd name="connsiteX807" fmla="*/ 1123925 w 1341186"/>
              <a:gd name="connsiteY807" fmla="*/ 391950 h 639857"/>
              <a:gd name="connsiteX808" fmla="*/ 1125314 w 1341186"/>
              <a:gd name="connsiteY808" fmla="*/ 390410 h 639857"/>
              <a:gd name="connsiteX809" fmla="*/ 1126708 w 1341186"/>
              <a:gd name="connsiteY809" fmla="*/ 388862 h 639857"/>
              <a:gd name="connsiteX810" fmla="*/ 1128103 w 1341186"/>
              <a:gd name="connsiteY810" fmla="*/ 387304 h 639857"/>
              <a:gd name="connsiteX811" fmla="*/ 1129491 w 1341186"/>
              <a:gd name="connsiteY811" fmla="*/ 385738 h 639857"/>
              <a:gd name="connsiteX812" fmla="*/ 1130886 w 1341186"/>
              <a:gd name="connsiteY812" fmla="*/ 384162 h 639857"/>
              <a:gd name="connsiteX813" fmla="*/ 1132281 w 1341186"/>
              <a:gd name="connsiteY813" fmla="*/ 382577 h 639857"/>
              <a:gd name="connsiteX814" fmla="*/ 1133669 w 1341186"/>
              <a:gd name="connsiteY814" fmla="*/ 380984 h 639857"/>
              <a:gd name="connsiteX815" fmla="*/ 1135064 w 1341186"/>
              <a:gd name="connsiteY815" fmla="*/ 379381 h 639857"/>
              <a:gd name="connsiteX816" fmla="*/ 1136459 w 1341186"/>
              <a:gd name="connsiteY816" fmla="*/ 377769 h 639857"/>
              <a:gd name="connsiteX817" fmla="*/ 1137847 w 1341186"/>
              <a:gd name="connsiteY817" fmla="*/ 376147 h 639857"/>
              <a:gd name="connsiteX818" fmla="*/ 1139242 w 1341186"/>
              <a:gd name="connsiteY818" fmla="*/ 374516 h 639857"/>
              <a:gd name="connsiteX819" fmla="*/ 1140637 w 1341186"/>
              <a:gd name="connsiteY819" fmla="*/ 372876 h 639857"/>
              <a:gd name="connsiteX820" fmla="*/ 1142025 w 1341186"/>
              <a:gd name="connsiteY820" fmla="*/ 371227 h 639857"/>
              <a:gd name="connsiteX821" fmla="*/ 1143420 w 1341186"/>
              <a:gd name="connsiteY821" fmla="*/ 369567 h 639857"/>
              <a:gd name="connsiteX822" fmla="*/ 1144815 w 1341186"/>
              <a:gd name="connsiteY822" fmla="*/ 367899 h 639857"/>
              <a:gd name="connsiteX823" fmla="*/ 1146203 w 1341186"/>
              <a:gd name="connsiteY823" fmla="*/ 366220 h 639857"/>
              <a:gd name="connsiteX824" fmla="*/ 1147598 w 1341186"/>
              <a:gd name="connsiteY824" fmla="*/ 364532 h 639857"/>
              <a:gd name="connsiteX825" fmla="*/ 1148992 w 1341186"/>
              <a:gd name="connsiteY825" fmla="*/ 362834 h 639857"/>
              <a:gd name="connsiteX826" fmla="*/ 1150387 w 1341186"/>
              <a:gd name="connsiteY826" fmla="*/ 361126 h 639857"/>
              <a:gd name="connsiteX827" fmla="*/ 1151775 w 1341186"/>
              <a:gd name="connsiteY827" fmla="*/ 359409 h 639857"/>
              <a:gd name="connsiteX828" fmla="*/ 1153170 w 1341186"/>
              <a:gd name="connsiteY828" fmla="*/ 357681 h 639857"/>
              <a:gd name="connsiteX829" fmla="*/ 1154565 w 1341186"/>
              <a:gd name="connsiteY829" fmla="*/ 355943 h 639857"/>
              <a:gd name="connsiteX830" fmla="*/ 1155953 w 1341186"/>
              <a:gd name="connsiteY830" fmla="*/ 354196 h 639857"/>
              <a:gd name="connsiteX831" fmla="*/ 1157348 w 1341186"/>
              <a:gd name="connsiteY831" fmla="*/ 352438 h 639857"/>
              <a:gd name="connsiteX832" fmla="*/ 1158743 w 1341186"/>
              <a:gd name="connsiteY832" fmla="*/ 350670 h 639857"/>
              <a:gd name="connsiteX833" fmla="*/ 1160131 w 1341186"/>
              <a:gd name="connsiteY833" fmla="*/ 348892 h 639857"/>
              <a:gd name="connsiteX834" fmla="*/ 1161526 w 1341186"/>
              <a:gd name="connsiteY834" fmla="*/ 347103 h 639857"/>
              <a:gd name="connsiteX835" fmla="*/ 1162921 w 1341186"/>
              <a:gd name="connsiteY835" fmla="*/ 345305 h 639857"/>
              <a:gd name="connsiteX836" fmla="*/ 1164309 w 1341186"/>
              <a:gd name="connsiteY836" fmla="*/ 343495 h 639857"/>
              <a:gd name="connsiteX837" fmla="*/ 1165704 w 1341186"/>
              <a:gd name="connsiteY837" fmla="*/ 341675 h 639857"/>
              <a:gd name="connsiteX838" fmla="*/ 1167099 w 1341186"/>
              <a:gd name="connsiteY838" fmla="*/ 339845 h 639857"/>
              <a:gd name="connsiteX839" fmla="*/ 1168487 w 1341186"/>
              <a:gd name="connsiteY839" fmla="*/ 338003 h 639857"/>
              <a:gd name="connsiteX840" fmla="*/ 1169882 w 1341186"/>
              <a:gd name="connsiteY840" fmla="*/ 336152 h 639857"/>
              <a:gd name="connsiteX841" fmla="*/ 1171276 w 1341186"/>
              <a:gd name="connsiteY841" fmla="*/ 334289 h 639857"/>
              <a:gd name="connsiteX842" fmla="*/ 1172665 w 1341186"/>
              <a:gd name="connsiteY842" fmla="*/ 332415 h 639857"/>
              <a:gd name="connsiteX843" fmla="*/ 1174059 w 1341186"/>
              <a:gd name="connsiteY843" fmla="*/ 330531 h 639857"/>
              <a:gd name="connsiteX844" fmla="*/ 1175454 w 1341186"/>
              <a:gd name="connsiteY844" fmla="*/ 328635 h 639857"/>
              <a:gd name="connsiteX845" fmla="*/ 1176842 w 1341186"/>
              <a:gd name="connsiteY845" fmla="*/ 326729 h 639857"/>
              <a:gd name="connsiteX846" fmla="*/ 1178237 w 1341186"/>
              <a:gd name="connsiteY846" fmla="*/ 324812 h 639857"/>
              <a:gd name="connsiteX847" fmla="*/ 1179632 w 1341186"/>
              <a:gd name="connsiteY847" fmla="*/ 322882 h 639857"/>
              <a:gd name="connsiteX848" fmla="*/ 1181027 w 1341186"/>
              <a:gd name="connsiteY848" fmla="*/ 320942 h 639857"/>
              <a:gd name="connsiteX849" fmla="*/ 1182415 w 1341186"/>
              <a:gd name="connsiteY849" fmla="*/ 318991 h 639857"/>
              <a:gd name="connsiteX850" fmla="*/ 1183810 w 1341186"/>
              <a:gd name="connsiteY850" fmla="*/ 317028 h 639857"/>
              <a:gd name="connsiteX851" fmla="*/ 1185205 w 1341186"/>
              <a:gd name="connsiteY851" fmla="*/ 315054 h 639857"/>
              <a:gd name="connsiteX852" fmla="*/ 1186593 w 1341186"/>
              <a:gd name="connsiteY852" fmla="*/ 313068 h 639857"/>
              <a:gd name="connsiteX853" fmla="*/ 1187988 w 1341186"/>
              <a:gd name="connsiteY853" fmla="*/ 311070 h 639857"/>
              <a:gd name="connsiteX854" fmla="*/ 1189383 w 1341186"/>
              <a:gd name="connsiteY854" fmla="*/ 309061 h 639857"/>
              <a:gd name="connsiteX855" fmla="*/ 1190771 w 1341186"/>
              <a:gd name="connsiteY855" fmla="*/ 307040 h 639857"/>
              <a:gd name="connsiteX856" fmla="*/ 1192166 w 1341186"/>
              <a:gd name="connsiteY856" fmla="*/ 305008 h 639857"/>
              <a:gd name="connsiteX857" fmla="*/ 1193560 w 1341186"/>
              <a:gd name="connsiteY857" fmla="*/ 302962 h 639857"/>
              <a:gd name="connsiteX858" fmla="*/ 1194949 w 1341186"/>
              <a:gd name="connsiteY858" fmla="*/ 300906 h 639857"/>
              <a:gd name="connsiteX859" fmla="*/ 1196343 w 1341186"/>
              <a:gd name="connsiteY859" fmla="*/ 298837 h 639857"/>
              <a:gd name="connsiteX860" fmla="*/ 1197738 w 1341186"/>
              <a:gd name="connsiteY860" fmla="*/ 296756 h 639857"/>
              <a:gd name="connsiteX861" fmla="*/ 1199126 w 1341186"/>
              <a:gd name="connsiteY861" fmla="*/ 294663 h 639857"/>
              <a:gd name="connsiteX862" fmla="*/ 1200521 w 1341186"/>
              <a:gd name="connsiteY862" fmla="*/ 292557 h 639857"/>
              <a:gd name="connsiteX863" fmla="*/ 1201916 w 1341186"/>
              <a:gd name="connsiteY863" fmla="*/ 290439 h 639857"/>
              <a:gd name="connsiteX864" fmla="*/ 1203304 w 1341186"/>
              <a:gd name="connsiteY864" fmla="*/ 288309 h 639857"/>
              <a:gd name="connsiteX865" fmla="*/ 1204699 w 1341186"/>
              <a:gd name="connsiteY865" fmla="*/ 286166 h 639857"/>
              <a:gd name="connsiteX866" fmla="*/ 1206094 w 1341186"/>
              <a:gd name="connsiteY866" fmla="*/ 284011 h 639857"/>
              <a:gd name="connsiteX867" fmla="*/ 1207489 w 1341186"/>
              <a:gd name="connsiteY867" fmla="*/ 281842 h 639857"/>
              <a:gd name="connsiteX868" fmla="*/ 1208877 w 1341186"/>
              <a:gd name="connsiteY868" fmla="*/ 279661 h 639857"/>
              <a:gd name="connsiteX869" fmla="*/ 1210272 w 1341186"/>
              <a:gd name="connsiteY869" fmla="*/ 277468 h 639857"/>
              <a:gd name="connsiteX870" fmla="*/ 1211667 w 1341186"/>
              <a:gd name="connsiteY870" fmla="*/ 275261 h 639857"/>
              <a:gd name="connsiteX871" fmla="*/ 1213055 w 1341186"/>
              <a:gd name="connsiteY871" fmla="*/ 273041 h 639857"/>
              <a:gd name="connsiteX872" fmla="*/ 1214450 w 1341186"/>
              <a:gd name="connsiteY872" fmla="*/ 270808 h 639857"/>
              <a:gd name="connsiteX873" fmla="*/ 1215844 w 1341186"/>
              <a:gd name="connsiteY873" fmla="*/ 268562 h 639857"/>
              <a:gd name="connsiteX874" fmla="*/ 1217233 w 1341186"/>
              <a:gd name="connsiteY874" fmla="*/ 266302 h 639857"/>
              <a:gd name="connsiteX875" fmla="*/ 1218628 w 1341186"/>
              <a:gd name="connsiteY875" fmla="*/ 264029 h 639857"/>
              <a:gd name="connsiteX876" fmla="*/ 1220022 w 1341186"/>
              <a:gd name="connsiteY876" fmla="*/ 261743 h 639857"/>
              <a:gd name="connsiteX877" fmla="*/ 1221411 w 1341186"/>
              <a:gd name="connsiteY877" fmla="*/ 259444 h 639857"/>
              <a:gd name="connsiteX878" fmla="*/ 1222805 w 1341186"/>
              <a:gd name="connsiteY878" fmla="*/ 257130 h 639857"/>
              <a:gd name="connsiteX879" fmla="*/ 1224200 w 1341186"/>
              <a:gd name="connsiteY879" fmla="*/ 254803 h 639857"/>
              <a:gd name="connsiteX880" fmla="*/ 1225588 w 1341186"/>
              <a:gd name="connsiteY880" fmla="*/ 252462 h 639857"/>
              <a:gd name="connsiteX881" fmla="*/ 1226983 w 1341186"/>
              <a:gd name="connsiteY881" fmla="*/ 250108 h 639857"/>
              <a:gd name="connsiteX882" fmla="*/ 1228378 w 1341186"/>
              <a:gd name="connsiteY882" fmla="*/ 247738 h 639857"/>
              <a:gd name="connsiteX883" fmla="*/ 1229766 w 1341186"/>
              <a:gd name="connsiteY883" fmla="*/ 245356 h 639857"/>
              <a:gd name="connsiteX884" fmla="*/ 1231161 w 1341186"/>
              <a:gd name="connsiteY884" fmla="*/ 242959 h 639857"/>
              <a:gd name="connsiteX885" fmla="*/ 1232556 w 1341186"/>
              <a:gd name="connsiteY885" fmla="*/ 240548 h 639857"/>
              <a:gd name="connsiteX886" fmla="*/ 1233944 w 1341186"/>
              <a:gd name="connsiteY886" fmla="*/ 238122 h 639857"/>
              <a:gd name="connsiteX887" fmla="*/ 1235339 w 1341186"/>
              <a:gd name="connsiteY887" fmla="*/ 235683 h 639857"/>
              <a:gd name="connsiteX888" fmla="*/ 1236734 w 1341186"/>
              <a:gd name="connsiteY888" fmla="*/ 233228 h 639857"/>
              <a:gd name="connsiteX889" fmla="*/ 1238128 w 1341186"/>
              <a:gd name="connsiteY889" fmla="*/ 230759 h 639857"/>
              <a:gd name="connsiteX890" fmla="*/ 1239517 w 1341186"/>
              <a:gd name="connsiteY890" fmla="*/ 228275 h 639857"/>
              <a:gd name="connsiteX891" fmla="*/ 1240912 w 1341186"/>
              <a:gd name="connsiteY891" fmla="*/ 225776 h 639857"/>
              <a:gd name="connsiteX892" fmla="*/ 1242306 w 1341186"/>
              <a:gd name="connsiteY892" fmla="*/ 223263 h 639857"/>
              <a:gd name="connsiteX893" fmla="*/ 1243695 w 1341186"/>
              <a:gd name="connsiteY893" fmla="*/ 220735 h 639857"/>
              <a:gd name="connsiteX894" fmla="*/ 1245089 w 1341186"/>
              <a:gd name="connsiteY894" fmla="*/ 218191 h 639857"/>
              <a:gd name="connsiteX895" fmla="*/ 1246484 w 1341186"/>
              <a:gd name="connsiteY895" fmla="*/ 215633 h 639857"/>
              <a:gd name="connsiteX896" fmla="*/ 1247872 w 1341186"/>
              <a:gd name="connsiteY896" fmla="*/ 213058 h 639857"/>
              <a:gd name="connsiteX897" fmla="*/ 1249267 w 1341186"/>
              <a:gd name="connsiteY897" fmla="*/ 210470 h 639857"/>
              <a:gd name="connsiteX898" fmla="*/ 1250662 w 1341186"/>
              <a:gd name="connsiteY898" fmla="*/ 207864 h 639857"/>
              <a:gd name="connsiteX899" fmla="*/ 1252050 w 1341186"/>
              <a:gd name="connsiteY899" fmla="*/ 205244 h 639857"/>
              <a:gd name="connsiteX900" fmla="*/ 1253445 w 1341186"/>
              <a:gd name="connsiteY900" fmla="*/ 202608 h 639857"/>
              <a:gd name="connsiteX901" fmla="*/ 1254840 w 1341186"/>
              <a:gd name="connsiteY901" fmla="*/ 199956 h 639857"/>
              <a:gd name="connsiteX902" fmla="*/ 1256228 w 1341186"/>
              <a:gd name="connsiteY902" fmla="*/ 197288 h 639857"/>
              <a:gd name="connsiteX903" fmla="*/ 1257623 w 1341186"/>
              <a:gd name="connsiteY903" fmla="*/ 194605 h 639857"/>
              <a:gd name="connsiteX904" fmla="*/ 1259018 w 1341186"/>
              <a:gd name="connsiteY904" fmla="*/ 191905 h 639857"/>
              <a:gd name="connsiteX905" fmla="*/ 1260406 w 1341186"/>
              <a:gd name="connsiteY905" fmla="*/ 189189 h 639857"/>
              <a:gd name="connsiteX906" fmla="*/ 1261801 w 1341186"/>
              <a:gd name="connsiteY906" fmla="*/ 186456 h 639857"/>
              <a:gd name="connsiteX907" fmla="*/ 1263195 w 1341186"/>
              <a:gd name="connsiteY907" fmla="*/ 183708 h 639857"/>
              <a:gd name="connsiteX908" fmla="*/ 1264584 w 1341186"/>
              <a:gd name="connsiteY908" fmla="*/ 180943 h 639857"/>
              <a:gd name="connsiteX909" fmla="*/ 1265979 w 1341186"/>
              <a:gd name="connsiteY909" fmla="*/ 178161 h 639857"/>
              <a:gd name="connsiteX910" fmla="*/ 1267373 w 1341186"/>
              <a:gd name="connsiteY910" fmla="*/ 175363 h 639857"/>
              <a:gd name="connsiteX911" fmla="*/ 1268768 w 1341186"/>
              <a:gd name="connsiteY911" fmla="*/ 172547 h 639857"/>
              <a:gd name="connsiteX912" fmla="*/ 1270156 w 1341186"/>
              <a:gd name="connsiteY912" fmla="*/ 169715 h 639857"/>
              <a:gd name="connsiteX913" fmla="*/ 1271551 w 1341186"/>
              <a:gd name="connsiteY913" fmla="*/ 166866 h 639857"/>
              <a:gd name="connsiteX914" fmla="*/ 1272946 w 1341186"/>
              <a:gd name="connsiteY914" fmla="*/ 163999 h 639857"/>
              <a:gd name="connsiteX915" fmla="*/ 1274334 w 1341186"/>
              <a:gd name="connsiteY915" fmla="*/ 161116 h 639857"/>
              <a:gd name="connsiteX916" fmla="*/ 1275729 w 1341186"/>
              <a:gd name="connsiteY916" fmla="*/ 158215 h 639857"/>
              <a:gd name="connsiteX917" fmla="*/ 1277124 w 1341186"/>
              <a:gd name="connsiteY917" fmla="*/ 155296 h 639857"/>
              <a:gd name="connsiteX918" fmla="*/ 1278512 w 1341186"/>
              <a:gd name="connsiteY918" fmla="*/ 152360 h 639857"/>
              <a:gd name="connsiteX919" fmla="*/ 1279907 w 1341186"/>
              <a:gd name="connsiteY919" fmla="*/ 149406 h 639857"/>
              <a:gd name="connsiteX920" fmla="*/ 1281302 w 1341186"/>
              <a:gd name="connsiteY920" fmla="*/ 146434 h 639857"/>
              <a:gd name="connsiteX921" fmla="*/ 1282690 w 1341186"/>
              <a:gd name="connsiteY921" fmla="*/ 143444 h 639857"/>
              <a:gd name="connsiteX922" fmla="*/ 1284085 w 1341186"/>
              <a:gd name="connsiteY922" fmla="*/ 140436 h 639857"/>
              <a:gd name="connsiteX923" fmla="*/ 1285479 w 1341186"/>
              <a:gd name="connsiteY923" fmla="*/ 137411 h 639857"/>
              <a:gd name="connsiteX924" fmla="*/ 1286868 w 1341186"/>
              <a:gd name="connsiteY924" fmla="*/ 134366 h 639857"/>
              <a:gd name="connsiteX925" fmla="*/ 1288263 w 1341186"/>
              <a:gd name="connsiteY925" fmla="*/ 131304 h 639857"/>
              <a:gd name="connsiteX926" fmla="*/ 1289657 w 1341186"/>
              <a:gd name="connsiteY926" fmla="*/ 128222 h 639857"/>
              <a:gd name="connsiteX927" fmla="*/ 1291046 w 1341186"/>
              <a:gd name="connsiteY927" fmla="*/ 125122 h 639857"/>
              <a:gd name="connsiteX928" fmla="*/ 1292440 w 1341186"/>
              <a:gd name="connsiteY928" fmla="*/ 122004 h 639857"/>
              <a:gd name="connsiteX929" fmla="*/ 1293835 w 1341186"/>
              <a:gd name="connsiteY929" fmla="*/ 118866 h 639857"/>
              <a:gd name="connsiteX930" fmla="*/ 1295224 w 1341186"/>
              <a:gd name="connsiteY930" fmla="*/ 115709 h 639857"/>
              <a:gd name="connsiteX931" fmla="*/ 1296618 w 1341186"/>
              <a:gd name="connsiteY931" fmla="*/ 112533 h 639857"/>
              <a:gd name="connsiteX932" fmla="*/ 1298013 w 1341186"/>
              <a:gd name="connsiteY932" fmla="*/ 109338 h 639857"/>
              <a:gd name="connsiteX933" fmla="*/ 1299408 w 1341186"/>
              <a:gd name="connsiteY933" fmla="*/ 106124 h 639857"/>
              <a:gd name="connsiteX934" fmla="*/ 1300796 w 1341186"/>
              <a:gd name="connsiteY934" fmla="*/ 102890 h 639857"/>
              <a:gd name="connsiteX935" fmla="*/ 1302191 w 1341186"/>
              <a:gd name="connsiteY935" fmla="*/ 99636 h 639857"/>
              <a:gd name="connsiteX936" fmla="*/ 1303586 w 1341186"/>
              <a:gd name="connsiteY936" fmla="*/ 96363 h 639857"/>
              <a:gd name="connsiteX937" fmla="*/ 1304974 w 1341186"/>
              <a:gd name="connsiteY937" fmla="*/ 93069 h 639857"/>
              <a:gd name="connsiteX938" fmla="*/ 1306369 w 1341186"/>
              <a:gd name="connsiteY938" fmla="*/ 89756 h 639857"/>
              <a:gd name="connsiteX939" fmla="*/ 1307764 w 1341186"/>
              <a:gd name="connsiteY939" fmla="*/ 86422 h 639857"/>
              <a:gd name="connsiteX940" fmla="*/ 1309152 w 1341186"/>
              <a:gd name="connsiteY940" fmla="*/ 83068 h 639857"/>
              <a:gd name="connsiteX941" fmla="*/ 1310547 w 1341186"/>
              <a:gd name="connsiteY941" fmla="*/ 79694 h 639857"/>
              <a:gd name="connsiteX942" fmla="*/ 1311941 w 1341186"/>
              <a:gd name="connsiteY942" fmla="*/ 76299 h 639857"/>
              <a:gd name="connsiteX943" fmla="*/ 1313330 w 1341186"/>
              <a:gd name="connsiteY943" fmla="*/ 72883 h 639857"/>
              <a:gd name="connsiteX944" fmla="*/ 1314724 w 1341186"/>
              <a:gd name="connsiteY944" fmla="*/ 69447 h 639857"/>
              <a:gd name="connsiteX945" fmla="*/ 1316119 w 1341186"/>
              <a:gd name="connsiteY945" fmla="*/ 65989 h 639857"/>
              <a:gd name="connsiteX946" fmla="*/ 1317508 w 1341186"/>
              <a:gd name="connsiteY946" fmla="*/ 62510 h 639857"/>
              <a:gd name="connsiteX947" fmla="*/ 1318902 w 1341186"/>
              <a:gd name="connsiteY947" fmla="*/ 59010 h 639857"/>
              <a:gd name="connsiteX948" fmla="*/ 1320297 w 1341186"/>
              <a:gd name="connsiteY948" fmla="*/ 55488 h 639857"/>
              <a:gd name="connsiteX949" fmla="*/ 1321685 w 1341186"/>
              <a:gd name="connsiteY949" fmla="*/ 51946 h 639857"/>
              <a:gd name="connsiteX950" fmla="*/ 1323080 w 1341186"/>
              <a:gd name="connsiteY950" fmla="*/ 48381 h 639857"/>
              <a:gd name="connsiteX951" fmla="*/ 1324475 w 1341186"/>
              <a:gd name="connsiteY951" fmla="*/ 44795 h 639857"/>
              <a:gd name="connsiteX952" fmla="*/ 1325863 w 1341186"/>
              <a:gd name="connsiteY952" fmla="*/ 41186 h 639857"/>
              <a:gd name="connsiteX953" fmla="*/ 1327258 w 1341186"/>
              <a:gd name="connsiteY953" fmla="*/ 37556 h 639857"/>
              <a:gd name="connsiteX954" fmla="*/ 1328653 w 1341186"/>
              <a:gd name="connsiteY954" fmla="*/ 33902 h 639857"/>
              <a:gd name="connsiteX955" fmla="*/ 1330048 w 1341186"/>
              <a:gd name="connsiteY955" fmla="*/ 30227 h 639857"/>
              <a:gd name="connsiteX956" fmla="*/ 1331436 w 1341186"/>
              <a:gd name="connsiteY956" fmla="*/ 26530 h 639857"/>
              <a:gd name="connsiteX957" fmla="*/ 1332831 w 1341186"/>
              <a:gd name="connsiteY957" fmla="*/ 22809 h 639857"/>
              <a:gd name="connsiteX958" fmla="*/ 1334225 w 1341186"/>
              <a:gd name="connsiteY958" fmla="*/ 19066 h 639857"/>
              <a:gd name="connsiteX959" fmla="*/ 1335614 w 1341186"/>
              <a:gd name="connsiteY959" fmla="*/ 15299 h 639857"/>
              <a:gd name="connsiteX960" fmla="*/ 1337008 w 1341186"/>
              <a:gd name="connsiteY960" fmla="*/ 11510 h 639857"/>
              <a:gd name="connsiteX961" fmla="*/ 1338403 w 1341186"/>
              <a:gd name="connsiteY961" fmla="*/ 7696 h 639857"/>
              <a:gd name="connsiteX962" fmla="*/ 1339792 w 1341186"/>
              <a:gd name="connsiteY962" fmla="*/ 3860 h 639857"/>
              <a:gd name="connsiteX963" fmla="*/ 1341186 w 1341186"/>
              <a:gd name="connsiteY963" fmla="*/ 0 h 63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Lst>
            <a:rect l="l" t="t" r="r" b="b"/>
            <a:pathLst>
              <a:path w="1341186" h="639857">
                <a:moveTo>
                  <a:pt x="0" y="62501"/>
                </a:moveTo>
                <a:lnTo>
                  <a:pt x="1393" y="81357"/>
                </a:lnTo>
                <a:lnTo>
                  <a:pt x="2786" y="99218"/>
                </a:lnTo>
                <a:lnTo>
                  <a:pt x="4179" y="116163"/>
                </a:lnTo>
                <a:lnTo>
                  <a:pt x="5571" y="132258"/>
                </a:lnTo>
                <a:lnTo>
                  <a:pt x="6964" y="147565"/>
                </a:lnTo>
                <a:lnTo>
                  <a:pt x="8356" y="162140"/>
                </a:lnTo>
                <a:lnTo>
                  <a:pt x="9749" y="176031"/>
                </a:lnTo>
                <a:lnTo>
                  <a:pt x="11142" y="189288"/>
                </a:lnTo>
                <a:lnTo>
                  <a:pt x="12535" y="201950"/>
                </a:lnTo>
                <a:lnTo>
                  <a:pt x="13928" y="214056"/>
                </a:lnTo>
                <a:lnTo>
                  <a:pt x="15320" y="225642"/>
                </a:lnTo>
                <a:lnTo>
                  <a:pt x="16713" y="236739"/>
                </a:lnTo>
                <a:lnTo>
                  <a:pt x="18106" y="247378"/>
                </a:lnTo>
                <a:lnTo>
                  <a:pt x="19498" y="257585"/>
                </a:lnTo>
                <a:lnTo>
                  <a:pt x="20891" y="267386"/>
                </a:lnTo>
                <a:lnTo>
                  <a:pt x="22284" y="276804"/>
                </a:lnTo>
                <a:lnTo>
                  <a:pt x="23676" y="285860"/>
                </a:lnTo>
                <a:lnTo>
                  <a:pt x="25069" y="294576"/>
                </a:lnTo>
                <a:lnTo>
                  <a:pt x="26462" y="302967"/>
                </a:lnTo>
                <a:lnTo>
                  <a:pt x="27855" y="311053"/>
                </a:lnTo>
                <a:lnTo>
                  <a:pt x="29248" y="318850"/>
                </a:lnTo>
                <a:lnTo>
                  <a:pt x="30640" y="326371"/>
                </a:lnTo>
                <a:lnTo>
                  <a:pt x="32033" y="333631"/>
                </a:lnTo>
                <a:lnTo>
                  <a:pt x="33425" y="340644"/>
                </a:lnTo>
                <a:lnTo>
                  <a:pt x="34818" y="347420"/>
                </a:lnTo>
                <a:lnTo>
                  <a:pt x="36211" y="353972"/>
                </a:lnTo>
                <a:lnTo>
                  <a:pt x="37604" y="360310"/>
                </a:lnTo>
                <a:lnTo>
                  <a:pt x="38996" y="366443"/>
                </a:lnTo>
                <a:lnTo>
                  <a:pt x="40389" y="372383"/>
                </a:lnTo>
                <a:lnTo>
                  <a:pt x="41782" y="378137"/>
                </a:lnTo>
                <a:lnTo>
                  <a:pt x="43175" y="383713"/>
                </a:lnTo>
                <a:lnTo>
                  <a:pt x="44567" y="389120"/>
                </a:lnTo>
                <a:lnTo>
                  <a:pt x="45960" y="394364"/>
                </a:lnTo>
                <a:lnTo>
                  <a:pt x="47352" y="399454"/>
                </a:lnTo>
                <a:lnTo>
                  <a:pt x="48745" y="404394"/>
                </a:lnTo>
                <a:lnTo>
                  <a:pt x="50138" y="409192"/>
                </a:lnTo>
                <a:lnTo>
                  <a:pt x="51531" y="413852"/>
                </a:lnTo>
                <a:lnTo>
                  <a:pt x="52924" y="418382"/>
                </a:lnTo>
                <a:lnTo>
                  <a:pt x="54316" y="422786"/>
                </a:lnTo>
                <a:lnTo>
                  <a:pt x="55709" y="427070"/>
                </a:lnTo>
                <a:lnTo>
                  <a:pt x="57102" y="431236"/>
                </a:lnTo>
                <a:lnTo>
                  <a:pt x="58494" y="435291"/>
                </a:lnTo>
                <a:lnTo>
                  <a:pt x="59887" y="439239"/>
                </a:lnTo>
                <a:lnTo>
                  <a:pt x="61280" y="443082"/>
                </a:lnTo>
                <a:lnTo>
                  <a:pt x="62672" y="446827"/>
                </a:lnTo>
                <a:lnTo>
                  <a:pt x="64065" y="450475"/>
                </a:lnTo>
                <a:lnTo>
                  <a:pt x="65458" y="454031"/>
                </a:lnTo>
                <a:lnTo>
                  <a:pt x="66851" y="457498"/>
                </a:lnTo>
                <a:lnTo>
                  <a:pt x="68244" y="460878"/>
                </a:lnTo>
                <a:lnTo>
                  <a:pt x="69636" y="464176"/>
                </a:lnTo>
                <a:lnTo>
                  <a:pt x="71029" y="467393"/>
                </a:lnTo>
                <a:lnTo>
                  <a:pt x="72421" y="470532"/>
                </a:lnTo>
                <a:lnTo>
                  <a:pt x="73814" y="473598"/>
                </a:lnTo>
                <a:lnTo>
                  <a:pt x="75207" y="476590"/>
                </a:lnTo>
                <a:lnTo>
                  <a:pt x="76600" y="479512"/>
                </a:lnTo>
                <a:lnTo>
                  <a:pt x="77992" y="482368"/>
                </a:lnTo>
                <a:lnTo>
                  <a:pt x="79385" y="485157"/>
                </a:lnTo>
                <a:lnTo>
                  <a:pt x="80778" y="487884"/>
                </a:lnTo>
                <a:lnTo>
                  <a:pt x="82171" y="490549"/>
                </a:lnTo>
                <a:lnTo>
                  <a:pt x="83563" y="493157"/>
                </a:lnTo>
                <a:lnTo>
                  <a:pt x="84956" y="495699"/>
                </a:lnTo>
                <a:lnTo>
                  <a:pt x="86348" y="498195"/>
                </a:lnTo>
                <a:lnTo>
                  <a:pt x="87741" y="500633"/>
                </a:lnTo>
                <a:lnTo>
                  <a:pt x="89134" y="503019"/>
                </a:lnTo>
                <a:lnTo>
                  <a:pt x="90527" y="505352"/>
                </a:lnTo>
                <a:lnTo>
                  <a:pt x="91920" y="507640"/>
                </a:lnTo>
                <a:lnTo>
                  <a:pt x="93312" y="509875"/>
                </a:lnTo>
                <a:lnTo>
                  <a:pt x="94705" y="512065"/>
                </a:lnTo>
                <a:lnTo>
                  <a:pt x="96098" y="514209"/>
                </a:lnTo>
                <a:lnTo>
                  <a:pt x="97490" y="516315"/>
                </a:lnTo>
                <a:lnTo>
                  <a:pt x="98883" y="518374"/>
                </a:lnTo>
                <a:lnTo>
                  <a:pt x="100276" y="520388"/>
                </a:lnTo>
                <a:lnTo>
                  <a:pt x="101668" y="522370"/>
                </a:lnTo>
                <a:lnTo>
                  <a:pt x="103061" y="524305"/>
                </a:lnTo>
                <a:lnTo>
                  <a:pt x="104454" y="526202"/>
                </a:lnTo>
                <a:lnTo>
                  <a:pt x="105847" y="528066"/>
                </a:lnTo>
                <a:lnTo>
                  <a:pt x="107240" y="529891"/>
                </a:lnTo>
                <a:lnTo>
                  <a:pt x="108632" y="531683"/>
                </a:lnTo>
                <a:lnTo>
                  <a:pt x="110025" y="533443"/>
                </a:lnTo>
                <a:lnTo>
                  <a:pt x="111417" y="535164"/>
                </a:lnTo>
                <a:lnTo>
                  <a:pt x="112810" y="536858"/>
                </a:lnTo>
                <a:lnTo>
                  <a:pt x="114203" y="538514"/>
                </a:lnTo>
                <a:lnTo>
                  <a:pt x="115596" y="540143"/>
                </a:lnTo>
                <a:lnTo>
                  <a:pt x="116988" y="541740"/>
                </a:lnTo>
                <a:lnTo>
                  <a:pt x="118381" y="543311"/>
                </a:lnTo>
                <a:lnTo>
                  <a:pt x="119774" y="544849"/>
                </a:lnTo>
                <a:lnTo>
                  <a:pt x="121167" y="546368"/>
                </a:lnTo>
                <a:lnTo>
                  <a:pt x="122559" y="547847"/>
                </a:lnTo>
                <a:lnTo>
                  <a:pt x="123952" y="549307"/>
                </a:lnTo>
                <a:lnTo>
                  <a:pt x="125345" y="550741"/>
                </a:lnTo>
                <a:lnTo>
                  <a:pt x="126737" y="552149"/>
                </a:lnTo>
                <a:lnTo>
                  <a:pt x="128130" y="553531"/>
                </a:lnTo>
                <a:lnTo>
                  <a:pt x="129523" y="554893"/>
                </a:lnTo>
                <a:lnTo>
                  <a:pt x="130916" y="556229"/>
                </a:lnTo>
                <a:lnTo>
                  <a:pt x="132308" y="557539"/>
                </a:lnTo>
                <a:lnTo>
                  <a:pt x="133701" y="558830"/>
                </a:lnTo>
                <a:lnTo>
                  <a:pt x="135094" y="560094"/>
                </a:lnTo>
                <a:lnTo>
                  <a:pt x="136487" y="561339"/>
                </a:lnTo>
                <a:lnTo>
                  <a:pt x="137879" y="562564"/>
                </a:lnTo>
                <a:lnTo>
                  <a:pt x="139272" y="563770"/>
                </a:lnTo>
                <a:lnTo>
                  <a:pt x="140664" y="564956"/>
                </a:lnTo>
                <a:lnTo>
                  <a:pt x="142057" y="566123"/>
                </a:lnTo>
                <a:lnTo>
                  <a:pt x="143450" y="567270"/>
                </a:lnTo>
                <a:lnTo>
                  <a:pt x="144843" y="568391"/>
                </a:lnTo>
                <a:lnTo>
                  <a:pt x="146236" y="569506"/>
                </a:lnTo>
                <a:lnTo>
                  <a:pt x="147629" y="570594"/>
                </a:lnTo>
                <a:lnTo>
                  <a:pt x="149021" y="571663"/>
                </a:lnTo>
                <a:lnTo>
                  <a:pt x="150414" y="572719"/>
                </a:lnTo>
                <a:lnTo>
                  <a:pt x="151806" y="573762"/>
                </a:lnTo>
                <a:lnTo>
                  <a:pt x="153199" y="574785"/>
                </a:lnTo>
                <a:lnTo>
                  <a:pt x="154592" y="575789"/>
                </a:lnTo>
                <a:lnTo>
                  <a:pt x="155984" y="576779"/>
                </a:lnTo>
                <a:lnTo>
                  <a:pt x="157377" y="577751"/>
                </a:lnTo>
                <a:lnTo>
                  <a:pt x="158770" y="578715"/>
                </a:lnTo>
                <a:lnTo>
                  <a:pt x="160163" y="579660"/>
                </a:lnTo>
                <a:lnTo>
                  <a:pt x="161556" y="580586"/>
                </a:lnTo>
                <a:lnTo>
                  <a:pt x="162948" y="581505"/>
                </a:lnTo>
                <a:lnTo>
                  <a:pt x="164341" y="582404"/>
                </a:lnTo>
                <a:lnTo>
                  <a:pt x="165733" y="583291"/>
                </a:lnTo>
                <a:lnTo>
                  <a:pt x="167126" y="584164"/>
                </a:lnTo>
                <a:lnTo>
                  <a:pt x="168519" y="585024"/>
                </a:lnTo>
                <a:lnTo>
                  <a:pt x="169912" y="585872"/>
                </a:lnTo>
                <a:lnTo>
                  <a:pt x="171305" y="586712"/>
                </a:lnTo>
                <a:lnTo>
                  <a:pt x="172697" y="587534"/>
                </a:lnTo>
                <a:lnTo>
                  <a:pt x="174090" y="588342"/>
                </a:lnTo>
                <a:lnTo>
                  <a:pt x="175483" y="589143"/>
                </a:lnTo>
                <a:lnTo>
                  <a:pt x="176875" y="589926"/>
                </a:lnTo>
                <a:lnTo>
                  <a:pt x="178268" y="590701"/>
                </a:lnTo>
                <a:lnTo>
                  <a:pt x="179660" y="591464"/>
                </a:lnTo>
                <a:lnTo>
                  <a:pt x="181053" y="592220"/>
                </a:lnTo>
                <a:lnTo>
                  <a:pt x="182446" y="592956"/>
                </a:lnTo>
                <a:lnTo>
                  <a:pt x="183839" y="593686"/>
                </a:lnTo>
                <a:lnTo>
                  <a:pt x="185232" y="594410"/>
                </a:lnTo>
                <a:lnTo>
                  <a:pt x="186625" y="595120"/>
                </a:lnTo>
                <a:lnTo>
                  <a:pt x="188017" y="595818"/>
                </a:lnTo>
                <a:lnTo>
                  <a:pt x="189410" y="596508"/>
                </a:lnTo>
                <a:lnTo>
                  <a:pt x="190802" y="597186"/>
                </a:lnTo>
                <a:lnTo>
                  <a:pt x="192195" y="597858"/>
                </a:lnTo>
                <a:lnTo>
                  <a:pt x="193588" y="598516"/>
                </a:lnTo>
                <a:lnTo>
                  <a:pt x="194980" y="599168"/>
                </a:lnTo>
                <a:lnTo>
                  <a:pt x="196373" y="599806"/>
                </a:lnTo>
                <a:lnTo>
                  <a:pt x="197766" y="600439"/>
                </a:lnTo>
                <a:lnTo>
                  <a:pt x="199159" y="601064"/>
                </a:lnTo>
                <a:lnTo>
                  <a:pt x="200552" y="601677"/>
                </a:lnTo>
                <a:lnTo>
                  <a:pt x="201944" y="602283"/>
                </a:lnTo>
                <a:lnTo>
                  <a:pt x="203337" y="602883"/>
                </a:lnTo>
                <a:lnTo>
                  <a:pt x="204729" y="603469"/>
                </a:lnTo>
                <a:lnTo>
                  <a:pt x="206122" y="604049"/>
                </a:lnTo>
                <a:lnTo>
                  <a:pt x="207515" y="604623"/>
                </a:lnTo>
                <a:lnTo>
                  <a:pt x="208908" y="605190"/>
                </a:lnTo>
                <a:lnTo>
                  <a:pt x="210301" y="605744"/>
                </a:lnTo>
                <a:lnTo>
                  <a:pt x="211693" y="606298"/>
                </a:lnTo>
                <a:lnTo>
                  <a:pt x="213086" y="606839"/>
                </a:lnTo>
                <a:lnTo>
                  <a:pt x="214479" y="607373"/>
                </a:lnTo>
                <a:lnTo>
                  <a:pt x="215871" y="607901"/>
                </a:lnTo>
                <a:lnTo>
                  <a:pt x="217264" y="608416"/>
                </a:lnTo>
                <a:lnTo>
                  <a:pt x="218656" y="608931"/>
                </a:lnTo>
                <a:lnTo>
                  <a:pt x="220049" y="609440"/>
                </a:lnTo>
                <a:lnTo>
                  <a:pt x="221442" y="609935"/>
                </a:lnTo>
                <a:lnTo>
                  <a:pt x="222835" y="610430"/>
                </a:lnTo>
                <a:lnTo>
                  <a:pt x="224228" y="610912"/>
                </a:lnTo>
                <a:lnTo>
                  <a:pt x="225621" y="611388"/>
                </a:lnTo>
                <a:lnTo>
                  <a:pt x="227013" y="611864"/>
                </a:lnTo>
                <a:lnTo>
                  <a:pt x="228406" y="612327"/>
                </a:lnTo>
                <a:lnTo>
                  <a:pt x="229798" y="612790"/>
                </a:lnTo>
                <a:lnTo>
                  <a:pt x="231191" y="613239"/>
                </a:lnTo>
                <a:lnTo>
                  <a:pt x="232584" y="613689"/>
                </a:lnTo>
                <a:lnTo>
                  <a:pt x="233976" y="614132"/>
                </a:lnTo>
                <a:lnTo>
                  <a:pt x="235369" y="614562"/>
                </a:lnTo>
                <a:lnTo>
                  <a:pt x="236762" y="614993"/>
                </a:lnTo>
                <a:lnTo>
                  <a:pt x="238155" y="615416"/>
                </a:lnTo>
                <a:lnTo>
                  <a:pt x="239548" y="615833"/>
                </a:lnTo>
                <a:lnTo>
                  <a:pt x="240940" y="616251"/>
                </a:lnTo>
                <a:lnTo>
                  <a:pt x="242333" y="616655"/>
                </a:lnTo>
                <a:lnTo>
                  <a:pt x="243726" y="617059"/>
                </a:lnTo>
                <a:lnTo>
                  <a:pt x="245118" y="617450"/>
                </a:lnTo>
                <a:lnTo>
                  <a:pt x="246511" y="617841"/>
                </a:lnTo>
                <a:lnTo>
                  <a:pt x="247904" y="618225"/>
                </a:lnTo>
                <a:lnTo>
                  <a:pt x="249297" y="618610"/>
                </a:lnTo>
                <a:lnTo>
                  <a:pt x="250689" y="618981"/>
                </a:lnTo>
                <a:lnTo>
                  <a:pt x="252082" y="619353"/>
                </a:lnTo>
                <a:lnTo>
                  <a:pt x="253475" y="619718"/>
                </a:lnTo>
                <a:lnTo>
                  <a:pt x="254867" y="620076"/>
                </a:lnTo>
                <a:lnTo>
                  <a:pt x="256260" y="620435"/>
                </a:lnTo>
                <a:lnTo>
                  <a:pt x="257653" y="620780"/>
                </a:lnTo>
                <a:lnTo>
                  <a:pt x="259045" y="621132"/>
                </a:lnTo>
                <a:lnTo>
                  <a:pt x="260438" y="621471"/>
                </a:lnTo>
                <a:lnTo>
                  <a:pt x="261831" y="621804"/>
                </a:lnTo>
                <a:lnTo>
                  <a:pt x="263224" y="622136"/>
                </a:lnTo>
                <a:lnTo>
                  <a:pt x="264617" y="622468"/>
                </a:lnTo>
                <a:lnTo>
                  <a:pt x="266009" y="622788"/>
                </a:lnTo>
                <a:lnTo>
                  <a:pt x="267402" y="623107"/>
                </a:lnTo>
                <a:lnTo>
                  <a:pt x="268795" y="623420"/>
                </a:lnTo>
                <a:lnTo>
                  <a:pt x="270187" y="623733"/>
                </a:lnTo>
                <a:lnTo>
                  <a:pt x="271580" y="624039"/>
                </a:lnTo>
                <a:lnTo>
                  <a:pt x="272973" y="624339"/>
                </a:lnTo>
                <a:lnTo>
                  <a:pt x="274365" y="624639"/>
                </a:lnTo>
                <a:lnTo>
                  <a:pt x="275758" y="624932"/>
                </a:lnTo>
                <a:lnTo>
                  <a:pt x="277151" y="625219"/>
                </a:lnTo>
                <a:lnTo>
                  <a:pt x="278544" y="625506"/>
                </a:lnTo>
                <a:lnTo>
                  <a:pt x="279937" y="625786"/>
                </a:lnTo>
                <a:lnTo>
                  <a:pt x="281329" y="626066"/>
                </a:lnTo>
                <a:lnTo>
                  <a:pt x="282722" y="626340"/>
                </a:lnTo>
                <a:lnTo>
                  <a:pt x="284114" y="626607"/>
                </a:lnTo>
                <a:lnTo>
                  <a:pt x="285507" y="626874"/>
                </a:lnTo>
                <a:lnTo>
                  <a:pt x="286900" y="627142"/>
                </a:lnTo>
                <a:lnTo>
                  <a:pt x="288293" y="627396"/>
                </a:lnTo>
                <a:lnTo>
                  <a:pt x="289685" y="627650"/>
                </a:lnTo>
                <a:lnTo>
                  <a:pt x="291078" y="627904"/>
                </a:lnTo>
                <a:lnTo>
                  <a:pt x="292471" y="628152"/>
                </a:lnTo>
                <a:lnTo>
                  <a:pt x="293864" y="628400"/>
                </a:lnTo>
                <a:lnTo>
                  <a:pt x="295256" y="628641"/>
                </a:lnTo>
                <a:lnTo>
                  <a:pt x="296649" y="628875"/>
                </a:lnTo>
                <a:lnTo>
                  <a:pt x="298041" y="629110"/>
                </a:lnTo>
                <a:lnTo>
                  <a:pt x="299434" y="629345"/>
                </a:lnTo>
                <a:lnTo>
                  <a:pt x="300827" y="629573"/>
                </a:lnTo>
                <a:lnTo>
                  <a:pt x="302220" y="629794"/>
                </a:lnTo>
                <a:lnTo>
                  <a:pt x="303613" y="630016"/>
                </a:lnTo>
                <a:lnTo>
                  <a:pt x="305005" y="630237"/>
                </a:lnTo>
                <a:lnTo>
                  <a:pt x="306398" y="630453"/>
                </a:lnTo>
                <a:lnTo>
                  <a:pt x="307791" y="630661"/>
                </a:lnTo>
                <a:lnTo>
                  <a:pt x="309183" y="630870"/>
                </a:lnTo>
                <a:lnTo>
                  <a:pt x="310576" y="631078"/>
                </a:lnTo>
                <a:lnTo>
                  <a:pt x="311969" y="631280"/>
                </a:lnTo>
                <a:lnTo>
                  <a:pt x="313361" y="631482"/>
                </a:lnTo>
                <a:lnTo>
                  <a:pt x="314754" y="631678"/>
                </a:lnTo>
                <a:lnTo>
                  <a:pt x="316147" y="631873"/>
                </a:lnTo>
                <a:lnTo>
                  <a:pt x="317540" y="632062"/>
                </a:lnTo>
                <a:lnTo>
                  <a:pt x="318933" y="632252"/>
                </a:lnTo>
                <a:lnTo>
                  <a:pt x="320325" y="632434"/>
                </a:lnTo>
                <a:lnTo>
                  <a:pt x="321718" y="632616"/>
                </a:lnTo>
                <a:lnTo>
                  <a:pt x="323110" y="632799"/>
                </a:lnTo>
                <a:lnTo>
                  <a:pt x="324503" y="632975"/>
                </a:lnTo>
                <a:lnTo>
                  <a:pt x="325896" y="633144"/>
                </a:lnTo>
                <a:lnTo>
                  <a:pt x="327289" y="633320"/>
                </a:lnTo>
                <a:lnTo>
                  <a:pt x="328681" y="633490"/>
                </a:lnTo>
                <a:lnTo>
                  <a:pt x="330074" y="633653"/>
                </a:lnTo>
                <a:lnTo>
                  <a:pt x="331467" y="633816"/>
                </a:lnTo>
                <a:lnTo>
                  <a:pt x="332860" y="633979"/>
                </a:lnTo>
                <a:lnTo>
                  <a:pt x="334252" y="634135"/>
                </a:lnTo>
                <a:lnTo>
                  <a:pt x="335645" y="634292"/>
                </a:lnTo>
                <a:lnTo>
                  <a:pt x="337037" y="634441"/>
                </a:lnTo>
                <a:lnTo>
                  <a:pt x="338430" y="634591"/>
                </a:lnTo>
                <a:lnTo>
                  <a:pt x="339823" y="634741"/>
                </a:lnTo>
                <a:lnTo>
                  <a:pt x="341216" y="634885"/>
                </a:lnTo>
                <a:lnTo>
                  <a:pt x="342609" y="635028"/>
                </a:lnTo>
                <a:lnTo>
                  <a:pt x="344001" y="635171"/>
                </a:lnTo>
                <a:lnTo>
                  <a:pt x="345394" y="635308"/>
                </a:lnTo>
                <a:lnTo>
                  <a:pt x="346787" y="635439"/>
                </a:lnTo>
                <a:lnTo>
                  <a:pt x="348179" y="635576"/>
                </a:lnTo>
                <a:lnTo>
                  <a:pt x="349572" y="635706"/>
                </a:lnTo>
                <a:lnTo>
                  <a:pt x="350965" y="635836"/>
                </a:lnTo>
                <a:lnTo>
                  <a:pt x="352357" y="635960"/>
                </a:lnTo>
                <a:lnTo>
                  <a:pt x="353750" y="636084"/>
                </a:lnTo>
                <a:lnTo>
                  <a:pt x="355143" y="636208"/>
                </a:lnTo>
                <a:lnTo>
                  <a:pt x="356536" y="636325"/>
                </a:lnTo>
                <a:lnTo>
                  <a:pt x="357929" y="636442"/>
                </a:lnTo>
                <a:lnTo>
                  <a:pt x="359321" y="636553"/>
                </a:lnTo>
                <a:lnTo>
                  <a:pt x="360714" y="636670"/>
                </a:lnTo>
                <a:lnTo>
                  <a:pt x="362107" y="636781"/>
                </a:lnTo>
                <a:lnTo>
                  <a:pt x="363499" y="636886"/>
                </a:lnTo>
                <a:lnTo>
                  <a:pt x="364892" y="636990"/>
                </a:lnTo>
                <a:lnTo>
                  <a:pt x="366285" y="637094"/>
                </a:lnTo>
                <a:lnTo>
                  <a:pt x="367677" y="637198"/>
                </a:lnTo>
                <a:lnTo>
                  <a:pt x="369070" y="637296"/>
                </a:lnTo>
                <a:lnTo>
                  <a:pt x="370463" y="637394"/>
                </a:lnTo>
                <a:lnTo>
                  <a:pt x="371856" y="637492"/>
                </a:lnTo>
                <a:lnTo>
                  <a:pt x="373248" y="637583"/>
                </a:lnTo>
                <a:lnTo>
                  <a:pt x="374641" y="637674"/>
                </a:lnTo>
                <a:lnTo>
                  <a:pt x="376034" y="637759"/>
                </a:lnTo>
                <a:lnTo>
                  <a:pt x="377426" y="637850"/>
                </a:lnTo>
                <a:lnTo>
                  <a:pt x="378819" y="637935"/>
                </a:lnTo>
                <a:lnTo>
                  <a:pt x="380212" y="638020"/>
                </a:lnTo>
                <a:lnTo>
                  <a:pt x="381605" y="638098"/>
                </a:lnTo>
                <a:lnTo>
                  <a:pt x="382997" y="638176"/>
                </a:lnTo>
                <a:lnTo>
                  <a:pt x="384390" y="638254"/>
                </a:lnTo>
                <a:lnTo>
                  <a:pt x="385783" y="638326"/>
                </a:lnTo>
                <a:lnTo>
                  <a:pt x="387176" y="638404"/>
                </a:lnTo>
                <a:lnTo>
                  <a:pt x="388568" y="638476"/>
                </a:lnTo>
                <a:lnTo>
                  <a:pt x="389961" y="638541"/>
                </a:lnTo>
                <a:lnTo>
                  <a:pt x="391353" y="638613"/>
                </a:lnTo>
                <a:lnTo>
                  <a:pt x="392746" y="638678"/>
                </a:lnTo>
                <a:lnTo>
                  <a:pt x="394139" y="638737"/>
                </a:lnTo>
                <a:lnTo>
                  <a:pt x="395532" y="638802"/>
                </a:lnTo>
                <a:lnTo>
                  <a:pt x="396925" y="638860"/>
                </a:lnTo>
                <a:lnTo>
                  <a:pt x="398317" y="638919"/>
                </a:lnTo>
                <a:lnTo>
                  <a:pt x="399710" y="638978"/>
                </a:lnTo>
                <a:lnTo>
                  <a:pt x="401103" y="639030"/>
                </a:lnTo>
                <a:lnTo>
                  <a:pt x="402495" y="639082"/>
                </a:lnTo>
                <a:lnTo>
                  <a:pt x="403888" y="639134"/>
                </a:lnTo>
                <a:lnTo>
                  <a:pt x="405281" y="639180"/>
                </a:lnTo>
                <a:lnTo>
                  <a:pt x="406673" y="639225"/>
                </a:lnTo>
                <a:lnTo>
                  <a:pt x="408066" y="639271"/>
                </a:lnTo>
                <a:lnTo>
                  <a:pt x="409459" y="639317"/>
                </a:lnTo>
                <a:lnTo>
                  <a:pt x="410852" y="639362"/>
                </a:lnTo>
                <a:lnTo>
                  <a:pt x="412245" y="639401"/>
                </a:lnTo>
                <a:lnTo>
                  <a:pt x="413637" y="639440"/>
                </a:lnTo>
                <a:lnTo>
                  <a:pt x="415030" y="639473"/>
                </a:lnTo>
                <a:lnTo>
                  <a:pt x="416422" y="639512"/>
                </a:lnTo>
                <a:lnTo>
                  <a:pt x="417815" y="639545"/>
                </a:lnTo>
                <a:lnTo>
                  <a:pt x="419208" y="639571"/>
                </a:lnTo>
                <a:lnTo>
                  <a:pt x="420601" y="639603"/>
                </a:lnTo>
                <a:lnTo>
                  <a:pt x="421993" y="639630"/>
                </a:lnTo>
                <a:lnTo>
                  <a:pt x="423386" y="639656"/>
                </a:lnTo>
                <a:lnTo>
                  <a:pt x="424779" y="639682"/>
                </a:lnTo>
                <a:lnTo>
                  <a:pt x="426172" y="639708"/>
                </a:lnTo>
                <a:lnTo>
                  <a:pt x="427564" y="639727"/>
                </a:lnTo>
                <a:lnTo>
                  <a:pt x="428957" y="639747"/>
                </a:lnTo>
                <a:lnTo>
                  <a:pt x="430349" y="639766"/>
                </a:lnTo>
                <a:lnTo>
                  <a:pt x="431742" y="639779"/>
                </a:lnTo>
                <a:lnTo>
                  <a:pt x="433135" y="639799"/>
                </a:lnTo>
                <a:lnTo>
                  <a:pt x="434528" y="639812"/>
                </a:lnTo>
                <a:lnTo>
                  <a:pt x="435921" y="639825"/>
                </a:lnTo>
                <a:lnTo>
                  <a:pt x="437313" y="639832"/>
                </a:lnTo>
                <a:lnTo>
                  <a:pt x="438706" y="639838"/>
                </a:lnTo>
                <a:lnTo>
                  <a:pt x="440099" y="639851"/>
                </a:lnTo>
                <a:lnTo>
                  <a:pt x="441491" y="639851"/>
                </a:lnTo>
                <a:lnTo>
                  <a:pt x="442884" y="639858"/>
                </a:lnTo>
                <a:lnTo>
                  <a:pt x="444277" y="639858"/>
                </a:lnTo>
                <a:lnTo>
                  <a:pt x="445669" y="639858"/>
                </a:lnTo>
                <a:lnTo>
                  <a:pt x="447062" y="639858"/>
                </a:lnTo>
                <a:lnTo>
                  <a:pt x="448455" y="639858"/>
                </a:lnTo>
                <a:lnTo>
                  <a:pt x="449848" y="639851"/>
                </a:lnTo>
                <a:lnTo>
                  <a:pt x="451241" y="639845"/>
                </a:lnTo>
                <a:lnTo>
                  <a:pt x="452633" y="639838"/>
                </a:lnTo>
                <a:lnTo>
                  <a:pt x="454026" y="639832"/>
                </a:lnTo>
                <a:lnTo>
                  <a:pt x="455418" y="639819"/>
                </a:lnTo>
                <a:lnTo>
                  <a:pt x="456811" y="639812"/>
                </a:lnTo>
                <a:lnTo>
                  <a:pt x="458204" y="639799"/>
                </a:lnTo>
                <a:lnTo>
                  <a:pt x="459597" y="639779"/>
                </a:lnTo>
                <a:lnTo>
                  <a:pt x="460990" y="639766"/>
                </a:lnTo>
                <a:lnTo>
                  <a:pt x="462385" y="639747"/>
                </a:lnTo>
                <a:lnTo>
                  <a:pt x="463773" y="639727"/>
                </a:lnTo>
                <a:lnTo>
                  <a:pt x="465168" y="639708"/>
                </a:lnTo>
                <a:lnTo>
                  <a:pt x="466563" y="639688"/>
                </a:lnTo>
                <a:lnTo>
                  <a:pt x="467951" y="639662"/>
                </a:lnTo>
                <a:lnTo>
                  <a:pt x="469346" y="639636"/>
                </a:lnTo>
                <a:lnTo>
                  <a:pt x="470741" y="639610"/>
                </a:lnTo>
                <a:lnTo>
                  <a:pt x="472129" y="639584"/>
                </a:lnTo>
                <a:lnTo>
                  <a:pt x="473524" y="639551"/>
                </a:lnTo>
                <a:lnTo>
                  <a:pt x="474919" y="639519"/>
                </a:lnTo>
                <a:lnTo>
                  <a:pt x="476307" y="639486"/>
                </a:lnTo>
                <a:lnTo>
                  <a:pt x="477702" y="639454"/>
                </a:lnTo>
                <a:lnTo>
                  <a:pt x="479097" y="639421"/>
                </a:lnTo>
                <a:lnTo>
                  <a:pt x="480485" y="639382"/>
                </a:lnTo>
                <a:lnTo>
                  <a:pt x="481880" y="639343"/>
                </a:lnTo>
                <a:lnTo>
                  <a:pt x="483274" y="639304"/>
                </a:lnTo>
                <a:lnTo>
                  <a:pt x="484663" y="639264"/>
                </a:lnTo>
                <a:lnTo>
                  <a:pt x="486057" y="639219"/>
                </a:lnTo>
                <a:lnTo>
                  <a:pt x="487452" y="639180"/>
                </a:lnTo>
                <a:lnTo>
                  <a:pt x="488841" y="639134"/>
                </a:lnTo>
                <a:lnTo>
                  <a:pt x="490235" y="639082"/>
                </a:lnTo>
                <a:lnTo>
                  <a:pt x="491630" y="639036"/>
                </a:lnTo>
                <a:lnTo>
                  <a:pt x="493025" y="638984"/>
                </a:lnTo>
                <a:lnTo>
                  <a:pt x="494413" y="638939"/>
                </a:lnTo>
                <a:lnTo>
                  <a:pt x="495808" y="638880"/>
                </a:lnTo>
                <a:lnTo>
                  <a:pt x="497203" y="638828"/>
                </a:lnTo>
                <a:lnTo>
                  <a:pt x="498591" y="638776"/>
                </a:lnTo>
                <a:lnTo>
                  <a:pt x="499986" y="638717"/>
                </a:lnTo>
                <a:lnTo>
                  <a:pt x="501381" y="638658"/>
                </a:lnTo>
                <a:lnTo>
                  <a:pt x="502769" y="638600"/>
                </a:lnTo>
                <a:lnTo>
                  <a:pt x="504164" y="638535"/>
                </a:lnTo>
                <a:lnTo>
                  <a:pt x="505558" y="638476"/>
                </a:lnTo>
                <a:lnTo>
                  <a:pt x="506947" y="638411"/>
                </a:lnTo>
                <a:lnTo>
                  <a:pt x="508342" y="638346"/>
                </a:lnTo>
                <a:lnTo>
                  <a:pt x="509736" y="638280"/>
                </a:lnTo>
                <a:lnTo>
                  <a:pt x="511125" y="638209"/>
                </a:lnTo>
                <a:lnTo>
                  <a:pt x="512519" y="638143"/>
                </a:lnTo>
                <a:lnTo>
                  <a:pt x="513914" y="638072"/>
                </a:lnTo>
                <a:lnTo>
                  <a:pt x="515302" y="638000"/>
                </a:lnTo>
                <a:lnTo>
                  <a:pt x="516697" y="637928"/>
                </a:lnTo>
                <a:lnTo>
                  <a:pt x="518092" y="637850"/>
                </a:lnTo>
                <a:lnTo>
                  <a:pt x="519480" y="637772"/>
                </a:lnTo>
                <a:lnTo>
                  <a:pt x="520875" y="637694"/>
                </a:lnTo>
                <a:lnTo>
                  <a:pt x="522270" y="637616"/>
                </a:lnTo>
                <a:lnTo>
                  <a:pt x="523665" y="637537"/>
                </a:lnTo>
                <a:lnTo>
                  <a:pt x="525053" y="637453"/>
                </a:lnTo>
                <a:lnTo>
                  <a:pt x="526448" y="637368"/>
                </a:lnTo>
                <a:lnTo>
                  <a:pt x="527842" y="637283"/>
                </a:lnTo>
                <a:lnTo>
                  <a:pt x="529231" y="637198"/>
                </a:lnTo>
                <a:lnTo>
                  <a:pt x="530626" y="637114"/>
                </a:lnTo>
                <a:lnTo>
                  <a:pt x="532020" y="637022"/>
                </a:lnTo>
                <a:lnTo>
                  <a:pt x="533409" y="636931"/>
                </a:lnTo>
                <a:lnTo>
                  <a:pt x="534803" y="636840"/>
                </a:lnTo>
                <a:lnTo>
                  <a:pt x="536198" y="636749"/>
                </a:lnTo>
                <a:lnTo>
                  <a:pt x="537586" y="636657"/>
                </a:lnTo>
                <a:lnTo>
                  <a:pt x="538981" y="636560"/>
                </a:lnTo>
                <a:lnTo>
                  <a:pt x="540376" y="636462"/>
                </a:lnTo>
                <a:lnTo>
                  <a:pt x="541764" y="636364"/>
                </a:lnTo>
                <a:lnTo>
                  <a:pt x="543159" y="636266"/>
                </a:lnTo>
                <a:lnTo>
                  <a:pt x="544554" y="636162"/>
                </a:lnTo>
                <a:lnTo>
                  <a:pt x="545942" y="636058"/>
                </a:lnTo>
                <a:lnTo>
                  <a:pt x="547337" y="635954"/>
                </a:lnTo>
                <a:lnTo>
                  <a:pt x="548732" y="635849"/>
                </a:lnTo>
                <a:lnTo>
                  <a:pt x="550127" y="635745"/>
                </a:lnTo>
                <a:lnTo>
                  <a:pt x="551515" y="635634"/>
                </a:lnTo>
                <a:lnTo>
                  <a:pt x="552910" y="635523"/>
                </a:lnTo>
                <a:lnTo>
                  <a:pt x="554304" y="635413"/>
                </a:lnTo>
                <a:lnTo>
                  <a:pt x="555693" y="635302"/>
                </a:lnTo>
                <a:lnTo>
                  <a:pt x="557087" y="635191"/>
                </a:lnTo>
                <a:lnTo>
                  <a:pt x="558482" y="635074"/>
                </a:lnTo>
                <a:lnTo>
                  <a:pt x="559870" y="634956"/>
                </a:lnTo>
                <a:lnTo>
                  <a:pt x="561265" y="634839"/>
                </a:lnTo>
                <a:lnTo>
                  <a:pt x="562660" y="634722"/>
                </a:lnTo>
                <a:lnTo>
                  <a:pt x="564048" y="634598"/>
                </a:lnTo>
                <a:lnTo>
                  <a:pt x="565443" y="634474"/>
                </a:lnTo>
                <a:lnTo>
                  <a:pt x="566838" y="634357"/>
                </a:lnTo>
                <a:lnTo>
                  <a:pt x="568226" y="634226"/>
                </a:lnTo>
                <a:lnTo>
                  <a:pt x="569621" y="634103"/>
                </a:lnTo>
                <a:lnTo>
                  <a:pt x="571016" y="633972"/>
                </a:lnTo>
                <a:lnTo>
                  <a:pt x="572404" y="633848"/>
                </a:lnTo>
                <a:lnTo>
                  <a:pt x="573799" y="633718"/>
                </a:lnTo>
                <a:lnTo>
                  <a:pt x="575194" y="633581"/>
                </a:lnTo>
                <a:lnTo>
                  <a:pt x="576582" y="633451"/>
                </a:lnTo>
                <a:lnTo>
                  <a:pt x="577977" y="633314"/>
                </a:lnTo>
                <a:lnTo>
                  <a:pt x="579371" y="633177"/>
                </a:lnTo>
                <a:lnTo>
                  <a:pt x="580766" y="633040"/>
                </a:lnTo>
                <a:lnTo>
                  <a:pt x="582155" y="632903"/>
                </a:lnTo>
                <a:lnTo>
                  <a:pt x="583549" y="632766"/>
                </a:lnTo>
                <a:lnTo>
                  <a:pt x="584944" y="632623"/>
                </a:lnTo>
                <a:lnTo>
                  <a:pt x="586332" y="632480"/>
                </a:lnTo>
                <a:lnTo>
                  <a:pt x="587727" y="632336"/>
                </a:lnTo>
                <a:lnTo>
                  <a:pt x="589122" y="632186"/>
                </a:lnTo>
                <a:lnTo>
                  <a:pt x="590510" y="632043"/>
                </a:lnTo>
                <a:lnTo>
                  <a:pt x="591905" y="631893"/>
                </a:lnTo>
                <a:lnTo>
                  <a:pt x="593300" y="631743"/>
                </a:lnTo>
                <a:lnTo>
                  <a:pt x="594688" y="631593"/>
                </a:lnTo>
                <a:lnTo>
                  <a:pt x="596083" y="631437"/>
                </a:lnTo>
                <a:lnTo>
                  <a:pt x="597478" y="631287"/>
                </a:lnTo>
                <a:lnTo>
                  <a:pt x="598866" y="631130"/>
                </a:lnTo>
                <a:lnTo>
                  <a:pt x="600261" y="630967"/>
                </a:lnTo>
                <a:lnTo>
                  <a:pt x="601655" y="630811"/>
                </a:lnTo>
                <a:lnTo>
                  <a:pt x="603044" y="630655"/>
                </a:lnTo>
                <a:lnTo>
                  <a:pt x="604438" y="630492"/>
                </a:lnTo>
                <a:lnTo>
                  <a:pt x="605833" y="630329"/>
                </a:lnTo>
                <a:lnTo>
                  <a:pt x="607222" y="630166"/>
                </a:lnTo>
                <a:lnTo>
                  <a:pt x="608616" y="629996"/>
                </a:lnTo>
                <a:lnTo>
                  <a:pt x="610011" y="629827"/>
                </a:lnTo>
                <a:lnTo>
                  <a:pt x="611406" y="629664"/>
                </a:lnTo>
                <a:lnTo>
                  <a:pt x="612794" y="629488"/>
                </a:lnTo>
                <a:lnTo>
                  <a:pt x="614189" y="629319"/>
                </a:lnTo>
                <a:lnTo>
                  <a:pt x="615584" y="629143"/>
                </a:lnTo>
                <a:lnTo>
                  <a:pt x="616972" y="628973"/>
                </a:lnTo>
                <a:lnTo>
                  <a:pt x="618367" y="628797"/>
                </a:lnTo>
                <a:lnTo>
                  <a:pt x="619762" y="628615"/>
                </a:lnTo>
                <a:lnTo>
                  <a:pt x="621150" y="628439"/>
                </a:lnTo>
                <a:lnTo>
                  <a:pt x="622545" y="628256"/>
                </a:lnTo>
                <a:lnTo>
                  <a:pt x="623939" y="628074"/>
                </a:lnTo>
                <a:lnTo>
                  <a:pt x="625328" y="627891"/>
                </a:lnTo>
                <a:lnTo>
                  <a:pt x="626723" y="627709"/>
                </a:lnTo>
                <a:lnTo>
                  <a:pt x="628117" y="627520"/>
                </a:lnTo>
                <a:lnTo>
                  <a:pt x="629506" y="627331"/>
                </a:lnTo>
                <a:lnTo>
                  <a:pt x="630900" y="627142"/>
                </a:lnTo>
                <a:lnTo>
                  <a:pt x="632295" y="626953"/>
                </a:lnTo>
                <a:lnTo>
                  <a:pt x="633683" y="626757"/>
                </a:lnTo>
                <a:lnTo>
                  <a:pt x="635078" y="626568"/>
                </a:lnTo>
                <a:lnTo>
                  <a:pt x="636473" y="626373"/>
                </a:lnTo>
                <a:lnTo>
                  <a:pt x="637861" y="626170"/>
                </a:lnTo>
                <a:lnTo>
                  <a:pt x="639256" y="625975"/>
                </a:lnTo>
                <a:lnTo>
                  <a:pt x="640651" y="625773"/>
                </a:lnTo>
                <a:lnTo>
                  <a:pt x="642046" y="625571"/>
                </a:lnTo>
                <a:lnTo>
                  <a:pt x="643434" y="625369"/>
                </a:lnTo>
                <a:lnTo>
                  <a:pt x="644829" y="625167"/>
                </a:lnTo>
                <a:lnTo>
                  <a:pt x="646223" y="624958"/>
                </a:lnTo>
                <a:lnTo>
                  <a:pt x="647612" y="624750"/>
                </a:lnTo>
                <a:lnTo>
                  <a:pt x="649007" y="624541"/>
                </a:lnTo>
                <a:lnTo>
                  <a:pt x="650401" y="624332"/>
                </a:lnTo>
                <a:lnTo>
                  <a:pt x="651790" y="624117"/>
                </a:lnTo>
                <a:lnTo>
                  <a:pt x="653184" y="623902"/>
                </a:lnTo>
                <a:lnTo>
                  <a:pt x="654579" y="623687"/>
                </a:lnTo>
                <a:lnTo>
                  <a:pt x="655967" y="623472"/>
                </a:lnTo>
                <a:lnTo>
                  <a:pt x="657362" y="623251"/>
                </a:lnTo>
                <a:lnTo>
                  <a:pt x="658757" y="623029"/>
                </a:lnTo>
                <a:lnTo>
                  <a:pt x="660145" y="622807"/>
                </a:lnTo>
                <a:lnTo>
                  <a:pt x="661540" y="622586"/>
                </a:lnTo>
                <a:lnTo>
                  <a:pt x="662935" y="622358"/>
                </a:lnTo>
                <a:lnTo>
                  <a:pt x="664323" y="622136"/>
                </a:lnTo>
                <a:lnTo>
                  <a:pt x="665718" y="621908"/>
                </a:lnTo>
                <a:lnTo>
                  <a:pt x="667113" y="621673"/>
                </a:lnTo>
                <a:lnTo>
                  <a:pt x="668501" y="621445"/>
                </a:lnTo>
                <a:lnTo>
                  <a:pt x="669896" y="621210"/>
                </a:lnTo>
                <a:lnTo>
                  <a:pt x="671291" y="620976"/>
                </a:lnTo>
                <a:lnTo>
                  <a:pt x="672685" y="620741"/>
                </a:lnTo>
                <a:lnTo>
                  <a:pt x="674074" y="620500"/>
                </a:lnTo>
                <a:lnTo>
                  <a:pt x="675468" y="620259"/>
                </a:lnTo>
                <a:lnTo>
                  <a:pt x="676863" y="620018"/>
                </a:lnTo>
                <a:lnTo>
                  <a:pt x="678251" y="619777"/>
                </a:lnTo>
                <a:lnTo>
                  <a:pt x="679646" y="619529"/>
                </a:lnTo>
                <a:lnTo>
                  <a:pt x="681041" y="619281"/>
                </a:lnTo>
                <a:lnTo>
                  <a:pt x="682429" y="619034"/>
                </a:lnTo>
                <a:lnTo>
                  <a:pt x="683824" y="618786"/>
                </a:lnTo>
                <a:lnTo>
                  <a:pt x="685219" y="618532"/>
                </a:lnTo>
                <a:lnTo>
                  <a:pt x="686607" y="618284"/>
                </a:lnTo>
                <a:lnTo>
                  <a:pt x="688002" y="618030"/>
                </a:lnTo>
                <a:lnTo>
                  <a:pt x="689397" y="617769"/>
                </a:lnTo>
                <a:lnTo>
                  <a:pt x="690785" y="617515"/>
                </a:lnTo>
                <a:lnTo>
                  <a:pt x="692180" y="617254"/>
                </a:lnTo>
                <a:lnTo>
                  <a:pt x="693575" y="616987"/>
                </a:lnTo>
                <a:lnTo>
                  <a:pt x="694963" y="616726"/>
                </a:lnTo>
                <a:lnTo>
                  <a:pt x="696358" y="616459"/>
                </a:lnTo>
                <a:lnTo>
                  <a:pt x="697752" y="616192"/>
                </a:lnTo>
                <a:lnTo>
                  <a:pt x="699147" y="615925"/>
                </a:lnTo>
                <a:lnTo>
                  <a:pt x="700536" y="615657"/>
                </a:lnTo>
                <a:lnTo>
                  <a:pt x="701930" y="615384"/>
                </a:lnTo>
                <a:lnTo>
                  <a:pt x="703325" y="615110"/>
                </a:lnTo>
                <a:lnTo>
                  <a:pt x="704713" y="614836"/>
                </a:lnTo>
                <a:lnTo>
                  <a:pt x="706108" y="614556"/>
                </a:lnTo>
                <a:lnTo>
                  <a:pt x="707503" y="614276"/>
                </a:lnTo>
                <a:lnTo>
                  <a:pt x="708891" y="613995"/>
                </a:lnTo>
                <a:lnTo>
                  <a:pt x="710286" y="613715"/>
                </a:lnTo>
                <a:lnTo>
                  <a:pt x="711681" y="613428"/>
                </a:lnTo>
                <a:lnTo>
                  <a:pt x="713069" y="613142"/>
                </a:lnTo>
                <a:lnTo>
                  <a:pt x="714464" y="612855"/>
                </a:lnTo>
                <a:lnTo>
                  <a:pt x="715859" y="612561"/>
                </a:lnTo>
                <a:lnTo>
                  <a:pt x="717247" y="612268"/>
                </a:lnTo>
                <a:lnTo>
                  <a:pt x="718642" y="611975"/>
                </a:lnTo>
                <a:lnTo>
                  <a:pt x="720036" y="611682"/>
                </a:lnTo>
                <a:lnTo>
                  <a:pt x="721425" y="611382"/>
                </a:lnTo>
                <a:lnTo>
                  <a:pt x="722819" y="611082"/>
                </a:lnTo>
                <a:lnTo>
                  <a:pt x="724214" y="610782"/>
                </a:lnTo>
                <a:lnTo>
                  <a:pt x="725603" y="610476"/>
                </a:lnTo>
                <a:lnTo>
                  <a:pt x="726997" y="610176"/>
                </a:lnTo>
                <a:lnTo>
                  <a:pt x="728392" y="609863"/>
                </a:lnTo>
                <a:lnTo>
                  <a:pt x="729787" y="609557"/>
                </a:lnTo>
                <a:lnTo>
                  <a:pt x="731175" y="609244"/>
                </a:lnTo>
                <a:lnTo>
                  <a:pt x="732570" y="608931"/>
                </a:lnTo>
                <a:lnTo>
                  <a:pt x="733965" y="608618"/>
                </a:lnTo>
                <a:lnTo>
                  <a:pt x="735353" y="608305"/>
                </a:lnTo>
                <a:lnTo>
                  <a:pt x="736748" y="607986"/>
                </a:lnTo>
                <a:lnTo>
                  <a:pt x="738143" y="607660"/>
                </a:lnTo>
                <a:lnTo>
                  <a:pt x="739531" y="607341"/>
                </a:lnTo>
                <a:lnTo>
                  <a:pt x="740926" y="607015"/>
                </a:lnTo>
                <a:lnTo>
                  <a:pt x="742320" y="606689"/>
                </a:lnTo>
                <a:lnTo>
                  <a:pt x="743709" y="606363"/>
                </a:lnTo>
                <a:lnTo>
                  <a:pt x="745104" y="606031"/>
                </a:lnTo>
                <a:lnTo>
                  <a:pt x="746498" y="605698"/>
                </a:lnTo>
                <a:lnTo>
                  <a:pt x="747887" y="605366"/>
                </a:lnTo>
                <a:lnTo>
                  <a:pt x="749281" y="605027"/>
                </a:lnTo>
                <a:lnTo>
                  <a:pt x="750676" y="604688"/>
                </a:lnTo>
                <a:lnTo>
                  <a:pt x="752064" y="604349"/>
                </a:lnTo>
                <a:lnTo>
                  <a:pt x="753459" y="604004"/>
                </a:lnTo>
                <a:lnTo>
                  <a:pt x="754854" y="603658"/>
                </a:lnTo>
                <a:lnTo>
                  <a:pt x="756242" y="603313"/>
                </a:lnTo>
                <a:lnTo>
                  <a:pt x="757637" y="602967"/>
                </a:lnTo>
                <a:lnTo>
                  <a:pt x="759032" y="602615"/>
                </a:lnTo>
                <a:lnTo>
                  <a:pt x="760427" y="602264"/>
                </a:lnTo>
                <a:lnTo>
                  <a:pt x="761815" y="601905"/>
                </a:lnTo>
                <a:lnTo>
                  <a:pt x="763210" y="601553"/>
                </a:lnTo>
                <a:lnTo>
                  <a:pt x="764604" y="601188"/>
                </a:lnTo>
                <a:lnTo>
                  <a:pt x="765993" y="600830"/>
                </a:lnTo>
                <a:lnTo>
                  <a:pt x="767388" y="600465"/>
                </a:lnTo>
                <a:lnTo>
                  <a:pt x="768782" y="600100"/>
                </a:lnTo>
                <a:lnTo>
                  <a:pt x="770171" y="599735"/>
                </a:lnTo>
                <a:lnTo>
                  <a:pt x="771565" y="599363"/>
                </a:lnTo>
                <a:lnTo>
                  <a:pt x="772960" y="598992"/>
                </a:lnTo>
                <a:lnTo>
                  <a:pt x="774348" y="598614"/>
                </a:lnTo>
                <a:lnTo>
                  <a:pt x="775743" y="598242"/>
                </a:lnTo>
                <a:lnTo>
                  <a:pt x="777138" y="597858"/>
                </a:lnTo>
                <a:lnTo>
                  <a:pt x="778526" y="597480"/>
                </a:lnTo>
                <a:lnTo>
                  <a:pt x="779921" y="597095"/>
                </a:lnTo>
                <a:lnTo>
                  <a:pt x="781316" y="596710"/>
                </a:lnTo>
                <a:lnTo>
                  <a:pt x="782704" y="596326"/>
                </a:lnTo>
                <a:lnTo>
                  <a:pt x="784099" y="595935"/>
                </a:lnTo>
                <a:lnTo>
                  <a:pt x="785494" y="595537"/>
                </a:lnTo>
                <a:lnTo>
                  <a:pt x="786882" y="595146"/>
                </a:lnTo>
                <a:lnTo>
                  <a:pt x="788277" y="594749"/>
                </a:lnTo>
                <a:lnTo>
                  <a:pt x="789671" y="594351"/>
                </a:lnTo>
                <a:lnTo>
                  <a:pt x="791066" y="593947"/>
                </a:lnTo>
                <a:lnTo>
                  <a:pt x="792455" y="593543"/>
                </a:lnTo>
                <a:lnTo>
                  <a:pt x="793849" y="593139"/>
                </a:lnTo>
                <a:lnTo>
                  <a:pt x="795244" y="592728"/>
                </a:lnTo>
                <a:lnTo>
                  <a:pt x="796632" y="592318"/>
                </a:lnTo>
                <a:lnTo>
                  <a:pt x="798027" y="591907"/>
                </a:lnTo>
                <a:lnTo>
                  <a:pt x="799422" y="591490"/>
                </a:lnTo>
                <a:lnTo>
                  <a:pt x="800810" y="591073"/>
                </a:lnTo>
                <a:lnTo>
                  <a:pt x="802205" y="590656"/>
                </a:lnTo>
                <a:lnTo>
                  <a:pt x="803600" y="590232"/>
                </a:lnTo>
                <a:lnTo>
                  <a:pt x="804988" y="589802"/>
                </a:lnTo>
                <a:lnTo>
                  <a:pt x="806383" y="589378"/>
                </a:lnTo>
                <a:lnTo>
                  <a:pt x="807778" y="588948"/>
                </a:lnTo>
                <a:lnTo>
                  <a:pt x="809166" y="588511"/>
                </a:lnTo>
                <a:lnTo>
                  <a:pt x="810561" y="588081"/>
                </a:lnTo>
                <a:lnTo>
                  <a:pt x="811956" y="587644"/>
                </a:lnTo>
                <a:lnTo>
                  <a:pt x="813344" y="587201"/>
                </a:lnTo>
                <a:lnTo>
                  <a:pt x="814739" y="586758"/>
                </a:lnTo>
                <a:lnTo>
                  <a:pt x="816133" y="586315"/>
                </a:lnTo>
                <a:lnTo>
                  <a:pt x="817522" y="585865"/>
                </a:lnTo>
                <a:lnTo>
                  <a:pt x="818916" y="585415"/>
                </a:lnTo>
                <a:lnTo>
                  <a:pt x="820311" y="584966"/>
                </a:lnTo>
                <a:lnTo>
                  <a:pt x="821706" y="584509"/>
                </a:lnTo>
                <a:lnTo>
                  <a:pt x="823094" y="584053"/>
                </a:lnTo>
                <a:lnTo>
                  <a:pt x="824489" y="583590"/>
                </a:lnTo>
                <a:lnTo>
                  <a:pt x="825884" y="583128"/>
                </a:lnTo>
                <a:lnTo>
                  <a:pt x="827272" y="582658"/>
                </a:lnTo>
                <a:lnTo>
                  <a:pt x="828667" y="582196"/>
                </a:lnTo>
                <a:lnTo>
                  <a:pt x="830062" y="581720"/>
                </a:lnTo>
                <a:lnTo>
                  <a:pt x="831450" y="581251"/>
                </a:lnTo>
                <a:lnTo>
                  <a:pt x="832845" y="580775"/>
                </a:lnTo>
                <a:lnTo>
                  <a:pt x="834240" y="580292"/>
                </a:lnTo>
                <a:lnTo>
                  <a:pt x="835628" y="579810"/>
                </a:lnTo>
                <a:lnTo>
                  <a:pt x="837023" y="579328"/>
                </a:lnTo>
                <a:lnTo>
                  <a:pt x="838417" y="578839"/>
                </a:lnTo>
                <a:lnTo>
                  <a:pt x="839806" y="578350"/>
                </a:lnTo>
                <a:lnTo>
                  <a:pt x="841200" y="577855"/>
                </a:lnTo>
                <a:lnTo>
                  <a:pt x="842595" y="577359"/>
                </a:lnTo>
                <a:lnTo>
                  <a:pt x="843984" y="576864"/>
                </a:lnTo>
                <a:lnTo>
                  <a:pt x="845378" y="576362"/>
                </a:lnTo>
                <a:lnTo>
                  <a:pt x="846773" y="575860"/>
                </a:lnTo>
                <a:lnTo>
                  <a:pt x="848161" y="575352"/>
                </a:lnTo>
                <a:lnTo>
                  <a:pt x="849556" y="574844"/>
                </a:lnTo>
                <a:lnTo>
                  <a:pt x="850951" y="574329"/>
                </a:lnTo>
                <a:lnTo>
                  <a:pt x="852346" y="573814"/>
                </a:lnTo>
                <a:lnTo>
                  <a:pt x="853734" y="573299"/>
                </a:lnTo>
                <a:lnTo>
                  <a:pt x="855129" y="572777"/>
                </a:lnTo>
                <a:lnTo>
                  <a:pt x="856524" y="572250"/>
                </a:lnTo>
                <a:lnTo>
                  <a:pt x="857912" y="571728"/>
                </a:lnTo>
                <a:lnTo>
                  <a:pt x="859307" y="571194"/>
                </a:lnTo>
                <a:lnTo>
                  <a:pt x="860701" y="570666"/>
                </a:lnTo>
                <a:lnTo>
                  <a:pt x="862090" y="570125"/>
                </a:lnTo>
                <a:lnTo>
                  <a:pt x="863484" y="569590"/>
                </a:lnTo>
                <a:lnTo>
                  <a:pt x="864879" y="569049"/>
                </a:lnTo>
                <a:lnTo>
                  <a:pt x="866268" y="568502"/>
                </a:lnTo>
                <a:lnTo>
                  <a:pt x="867662" y="567954"/>
                </a:lnTo>
                <a:lnTo>
                  <a:pt x="869057" y="567407"/>
                </a:lnTo>
                <a:lnTo>
                  <a:pt x="870445" y="566853"/>
                </a:lnTo>
                <a:lnTo>
                  <a:pt x="871840" y="566292"/>
                </a:lnTo>
                <a:lnTo>
                  <a:pt x="873235" y="565732"/>
                </a:lnTo>
                <a:lnTo>
                  <a:pt x="874623" y="565171"/>
                </a:lnTo>
                <a:lnTo>
                  <a:pt x="876018" y="564604"/>
                </a:lnTo>
                <a:lnTo>
                  <a:pt x="877413" y="564031"/>
                </a:lnTo>
                <a:lnTo>
                  <a:pt x="878808" y="563464"/>
                </a:lnTo>
                <a:lnTo>
                  <a:pt x="880196" y="562884"/>
                </a:lnTo>
                <a:lnTo>
                  <a:pt x="881591" y="562304"/>
                </a:lnTo>
                <a:lnTo>
                  <a:pt x="882985" y="561723"/>
                </a:lnTo>
                <a:lnTo>
                  <a:pt x="884374" y="561137"/>
                </a:lnTo>
                <a:lnTo>
                  <a:pt x="885769" y="560550"/>
                </a:lnTo>
                <a:lnTo>
                  <a:pt x="887163" y="559957"/>
                </a:lnTo>
                <a:lnTo>
                  <a:pt x="888552" y="559364"/>
                </a:lnTo>
                <a:lnTo>
                  <a:pt x="889946" y="558764"/>
                </a:lnTo>
                <a:lnTo>
                  <a:pt x="891341" y="558158"/>
                </a:lnTo>
                <a:lnTo>
                  <a:pt x="892729" y="557552"/>
                </a:lnTo>
                <a:lnTo>
                  <a:pt x="894124" y="556946"/>
                </a:lnTo>
                <a:lnTo>
                  <a:pt x="895519" y="556333"/>
                </a:lnTo>
                <a:lnTo>
                  <a:pt x="896907" y="555721"/>
                </a:lnTo>
                <a:lnTo>
                  <a:pt x="898302" y="555101"/>
                </a:lnTo>
                <a:lnTo>
                  <a:pt x="899697" y="554476"/>
                </a:lnTo>
                <a:lnTo>
                  <a:pt x="901085" y="553850"/>
                </a:lnTo>
                <a:lnTo>
                  <a:pt x="902480" y="553224"/>
                </a:lnTo>
                <a:lnTo>
                  <a:pt x="903875" y="552592"/>
                </a:lnTo>
                <a:lnTo>
                  <a:pt x="905263" y="551953"/>
                </a:lnTo>
                <a:lnTo>
                  <a:pt x="906658" y="551315"/>
                </a:lnTo>
                <a:lnTo>
                  <a:pt x="908052" y="550669"/>
                </a:lnTo>
                <a:lnTo>
                  <a:pt x="909447" y="550024"/>
                </a:lnTo>
                <a:lnTo>
                  <a:pt x="910836" y="549372"/>
                </a:lnTo>
                <a:lnTo>
                  <a:pt x="912230" y="548721"/>
                </a:lnTo>
                <a:lnTo>
                  <a:pt x="913625" y="548062"/>
                </a:lnTo>
                <a:lnTo>
                  <a:pt x="915013" y="547398"/>
                </a:lnTo>
                <a:lnTo>
                  <a:pt x="916408" y="546733"/>
                </a:lnTo>
                <a:lnTo>
                  <a:pt x="917803" y="546068"/>
                </a:lnTo>
                <a:lnTo>
                  <a:pt x="919191" y="545390"/>
                </a:lnTo>
                <a:lnTo>
                  <a:pt x="920586" y="544719"/>
                </a:lnTo>
                <a:lnTo>
                  <a:pt x="921981" y="544034"/>
                </a:lnTo>
                <a:lnTo>
                  <a:pt x="923369" y="543350"/>
                </a:lnTo>
                <a:lnTo>
                  <a:pt x="924764" y="542666"/>
                </a:lnTo>
                <a:lnTo>
                  <a:pt x="926159" y="541975"/>
                </a:lnTo>
                <a:lnTo>
                  <a:pt x="927547" y="541277"/>
                </a:lnTo>
                <a:lnTo>
                  <a:pt x="928942" y="540580"/>
                </a:lnTo>
                <a:lnTo>
                  <a:pt x="930337" y="539876"/>
                </a:lnTo>
                <a:lnTo>
                  <a:pt x="931725" y="539172"/>
                </a:lnTo>
                <a:lnTo>
                  <a:pt x="933120" y="538462"/>
                </a:lnTo>
                <a:lnTo>
                  <a:pt x="934514" y="537745"/>
                </a:lnTo>
                <a:lnTo>
                  <a:pt x="935903" y="537028"/>
                </a:lnTo>
                <a:lnTo>
                  <a:pt x="937297" y="536304"/>
                </a:lnTo>
                <a:lnTo>
                  <a:pt x="938692" y="535574"/>
                </a:lnTo>
                <a:lnTo>
                  <a:pt x="940087" y="534844"/>
                </a:lnTo>
                <a:lnTo>
                  <a:pt x="941475" y="534108"/>
                </a:lnTo>
                <a:lnTo>
                  <a:pt x="942870" y="533371"/>
                </a:lnTo>
                <a:lnTo>
                  <a:pt x="944265" y="532628"/>
                </a:lnTo>
                <a:lnTo>
                  <a:pt x="945653" y="531885"/>
                </a:lnTo>
                <a:lnTo>
                  <a:pt x="947048" y="531129"/>
                </a:lnTo>
                <a:lnTo>
                  <a:pt x="948443" y="530373"/>
                </a:lnTo>
                <a:lnTo>
                  <a:pt x="949831" y="529617"/>
                </a:lnTo>
                <a:lnTo>
                  <a:pt x="951226" y="528855"/>
                </a:lnTo>
                <a:lnTo>
                  <a:pt x="952621" y="528086"/>
                </a:lnTo>
                <a:lnTo>
                  <a:pt x="954009" y="527310"/>
                </a:lnTo>
                <a:lnTo>
                  <a:pt x="955404" y="526534"/>
                </a:lnTo>
                <a:lnTo>
                  <a:pt x="956798" y="525752"/>
                </a:lnTo>
                <a:lnTo>
                  <a:pt x="958187" y="524970"/>
                </a:lnTo>
                <a:lnTo>
                  <a:pt x="959581" y="524181"/>
                </a:lnTo>
                <a:lnTo>
                  <a:pt x="960976" y="523386"/>
                </a:lnTo>
                <a:lnTo>
                  <a:pt x="962365" y="522591"/>
                </a:lnTo>
                <a:lnTo>
                  <a:pt x="963759" y="521783"/>
                </a:lnTo>
                <a:lnTo>
                  <a:pt x="965154" y="520981"/>
                </a:lnTo>
                <a:lnTo>
                  <a:pt x="966542" y="520167"/>
                </a:lnTo>
                <a:lnTo>
                  <a:pt x="967937" y="519352"/>
                </a:lnTo>
                <a:lnTo>
                  <a:pt x="969332" y="518531"/>
                </a:lnTo>
                <a:lnTo>
                  <a:pt x="970727" y="517703"/>
                </a:lnTo>
                <a:lnTo>
                  <a:pt x="972115" y="516875"/>
                </a:lnTo>
                <a:lnTo>
                  <a:pt x="973510" y="516041"/>
                </a:lnTo>
                <a:lnTo>
                  <a:pt x="974905" y="515200"/>
                </a:lnTo>
                <a:lnTo>
                  <a:pt x="976293" y="514359"/>
                </a:lnTo>
                <a:lnTo>
                  <a:pt x="977688" y="513512"/>
                </a:lnTo>
                <a:lnTo>
                  <a:pt x="979082" y="512658"/>
                </a:lnTo>
                <a:lnTo>
                  <a:pt x="980471" y="511798"/>
                </a:lnTo>
                <a:lnTo>
                  <a:pt x="981865" y="510938"/>
                </a:lnTo>
                <a:lnTo>
                  <a:pt x="983260" y="510071"/>
                </a:lnTo>
                <a:lnTo>
                  <a:pt x="984649" y="509197"/>
                </a:lnTo>
                <a:lnTo>
                  <a:pt x="986043" y="508317"/>
                </a:lnTo>
                <a:lnTo>
                  <a:pt x="987438" y="507438"/>
                </a:lnTo>
                <a:lnTo>
                  <a:pt x="988826" y="506551"/>
                </a:lnTo>
                <a:lnTo>
                  <a:pt x="990221" y="505658"/>
                </a:lnTo>
                <a:lnTo>
                  <a:pt x="991616" y="504765"/>
                </a:lnTo>
                <a:lnTo>
                  <a:pt x="993004" y="503859"/>
                </a:lnTo>
                <a:lnTo>
                  <a:pt x="994399" y="502953"/>
                </a:lnTo>
                <a:lnTo>
                  <a:pt x="995794" y="502041"/>
                </a:lnTo>
                <a:lnTo>
                  <a:pt x="997182" y="501122"/>
                </a:lnTo>
                <a:lnTo>
                  <a:pt x="998577" y="500203"/>
                </a:lnTo>
                <a:lnTo>
                  <a:pt x="999972" y="499277"/>
                </a:lnTo>
                <a:lnTo>
                  <a:pt x="1001366" y="498345"/>
                </a:lnTo>
                <a:lnTo>
                  <a:pt x="1002755" y="497407"/>
                </a:lnTo>
                <a:lnTo>
                  <a:pt x="1004149" y="496462"/>
                </a:lnTo>
                <a:lnTo>
                  <a:pt x="1005544" y="495517"/>
                </a:lnTo>
                <a:lnTo>
                  <a:pt x="1006933" y="494559"/>
                </a:lnTo>
                <a:lnTo>
                  <a:pt x="1008327" y="493600"/>
                </a:lnTo>
                <a:lnTo>
                  <a:pt x="1009722" y="492636"/>
                </a:lnTo>
                <a:lnTo>
                  <a:pt x="1011110" y="491671"/>
                </a:lnTo>
                <a:lnTo>
                  <a:pt x="1012505" y="490694"/>
                </a:lnTo>
                <a:lnTo>
                  <a:pt x="1013900" y="489714"/>
                </a:lnTo>
                <a:lnTo>
                  <a:pt x="1015288" y="488728"/>
                </a:lnTo>
                <a:lnTo>
                  <a:pt x="1016683" y="487737"/>
                </a:lnTo>
                <a:lnTo>
                  <a:pt x="1018078" y="486740"/>
                </a:lnTo>
                <a:lnTo>
                  <a:pt x="1019466" y="485737"/>
                </a:lnTo>
                <a:lnTo>
                  <a:pt x="1020861" y="484730"/>
                </a:lnTo>
                <a:lnTo>
                  <a:pt x="1022256" y="483716"/>
                </a:lnTo>
                <a:lnTo>
                  <a:pt x="1023644" y="482697"/>
                </a:lnTo>
                <a:lnTo>
                  <a:pt x="1025039" y="481672"/>
                </a:lnTo>
                <a:lnTo>
                  <a:pt x="1026433" y="480641"/>
                </a:lnTo>
                <a:lnTo>
                  <a:pt x="1027822" y="479604"/>
                </a:lnTo>
                <a:lnTo>
                  <a:pt x="1029217" y="478562"/>
                </a:lnTo>
                <a:lnTo>
                  <a:pt x="1030611" y="477513"/>
                </a:lnTo>
                <a:lnTo>
                  <a:pt x="1032006" y="476460"/>
                </a:lnTo>
                <a:lnTo>
                  <a:pt x="1033394" y="475400"/>
                </a:lnTo>
                <a:lnTo>
                  <a:pt x="1034789" y="474333"/>
                </a:lnTo>
                <a:lnTo>
                  <a:pt x="1036184" y="473262"/>
                </a:lnTo>
                <a:lnTo>
                  <a:pt x="1037572" y="472184"/>
                </a:lnTo>
                <a:lnTo>
                  <a:pt x="1038967" y="471100"/>
                </a:lnTo>
                <a:lnTo>
                  <a:pt x="1040362" y="470010"/>
                </a:lnTo>
                <a:lnTo>
                  <a:pt x="1041750" y="468913"/>
                </a:lnTo>
                <a:lnTo>
                  <a:pt x="1043145" y="467811"/>
                </a:lnTo>
                <a:lnTo>
                  <a:pt x="1044540" y="466703"/>
                </a:lnTo>
                <a:lnTo>
                  <a:pt x="1045928" y="465588"/>
                </a:lnTo>
                <a:lnTo>
                  <a:pt x="1047323" y="464467"/>
                </a:lnTo>
                <a:lnTo>
                  <a:pt x="1048718" y="463339"/>
                </a:lnTo>
                <a:lnTo>
                  <a:pt x="1050106" y="462205"/>
                </a:lnTo>
                <a:lnTo>
                  <a:pt x="1051501" y="461065"/>
                </a:lnTo>
                <a:lnTo>
                  <a:pt x="1052895" y="459919"/>
                </a:lnTo>
                <a:lnTo>
                  <a:pt x="1054284" y="458766"/>
                </a:lnTo>
                <a:lnTo>
                  <a:pt x="1055678" y="457606"/>
                </a:lnTo>
                <a:lnTo>
                  <a:pt x="1057073" y="456440"/>
                </a:lnTo>
                <a:lnTo>
                  <a:pt x="1058468" y="455268"/>
                </a:lnTo>
                <a:lnTo>
                  <a:pt x="1059856" y="454088"/>
                </a:lnTo>
                <a:lnTo>
                  <a:pt x="1061251" y="452903"/>
                </a:lnTo>
                <a:lnTo>
                  <a:pt x="1062646" y="451710"/>
                </a:lnTo>
                <a:lnTo>
                  <a:pt x="1064034" y="450511"/>
                </a:lnTo>
                <a:lnTo>
                  <a:pt x="1065429" y="449304"/>
                </a:lnTo>
                <a:lnTo>
                  <a:pt x="1066824" y="448091"/>
                </a:lnTo>
                <a:lnTo>
                  <a:pt x="1068212" y="446872"/>
                </a:lnTo>
                <a:lnTo>
                  <a:pt x="1069607" y="445645"/>
                </a:lnTo>
                <a:lnTo>
                  <a:pt x="1071002" y="444411"/>
                </a:lnTo>
                <a:lnTo>
                  <a:pt x="1072390" y="443170"/>
                </a:lnTo>
                <a:lnTo>
                  <a:pt x="1073785" y="441923"/>
                </a:lnTo>
                <a:lnTo>
                  <a:pt x="1075179" y="440668"/>
                </a:lnTo>
                <a:lnTo>
                  <a:pt x="1076568" y="439406"/>
                </a:lnTo>
                <a:lnTo>
                  <a:pt x="1077962" y="438137"/>
                </a:lnTo>
                <a:lnTo>
                  <a:pt x="1079357" y="436861"/>
                </a:lnTo>
                <a:lnTo>
                  <a:pt x="1080746" y="435578"/>
                </a:lnTo>
                <a:lnTo>
                  <a:pt x="1082140" y="434287"/>
                </a:lnTo>
                <a:lnTo>
                  <a:pt x="1083535" y="432989"/>
                </a:lnTo>
                <a:lnTo>
                  <a:pt x="1084923" y="431684"/>
                </a:lnTo>
                <a:lnTo>
                  <a:pt x="1086318" y="430371"/>
                </a:lnTo>
                <a:lnTo>
                  <a:pt x="1087713" y="429050"/>
                </a:lnTo>
                <a:lnTo>
                  <a:pt x="1089108" y="427723"/>
                </a:lnTo>
                <a:lnTo>
                  <a:pt x="1090496" y="426387"/>
                </a:lnTo>
                <a:lnTo>
                  <a:pt x="1091891" y="425045"/>
                </a:lnTo>
                <a:lnTo>
                  <a:pt x="1093286" y="423694"/>
                </a:lnTo>
                <a:lnTo>
                  <a:pt x="1094674" y="422336"/>
                </a:lnTo>
                <a:lnTo>
                  <a:pt x="1096069" y="420970"/>
                </a:lnTo>
                <a:lnTo>
                  <a:pt x="1097463" y="419596"/>
                </a:lnTo>
                <a:lnTo>
                  <a:pt x="1098852" y="418214"/>
                </a:lnTo>
                <a:lnTo>
                  <a:pt x="1100246" y="416825"/>
                </a:lnTo>
                <a:lnTo>
                  <a:pt x="1101641" y="415428"/>
                </a:lnTo>
                <a:lnTo>
                  <a:pt x="1103030" y="414022"/>
                </a:lnTo>
                <a:lnTo>
                  <a:pt x="1104424" y="412609"/>
                </a:lnTo>
                <a:lnTo>
                  <a:pt x="1105819" y="411187"/>
                </a:lnTo>
                <a:lnTo>
                  <a:pt x="1107207" y="409757"/>
                </a:lnTo>
                <a:lnTo>
                  <a:pt x="1108602" y="408320"/>
                </a:lnTo>
                <a:lnTo>
                  <a:pt x="1109997" y="406874"/>
                </a:lnTo>
                <a:lnTo>
                  <a:pt x="1111385" y="405419"/>
                </a:lnTo>
                <a:lnTo>
                  <a:pt x="1112780" y="403957"/>
                </a:lnTo>
                <a:lnTo>
                  <a:pt x="1114175" y="402486"/>
                </a:lnTo>
                <a:lnTo>
                  <a:pt x="1115563" y="401007"/>
                </a:lnTo>
                <a:lnTo>
                  <a:pt x="1116958" y="399519"/>
                </a:lnTo>
                <a:lnTo>
                  <a:pt x="1118353" y="398022"/>
                </a:lnTo>
                <a:lnTo>
                  <a:pt x="1119747" y="396517"/>
                </a:lnTo>
                <a:lnTo>
                  <a:pt x="1121136" y="395004"/>
                </a:lnTo>
                <a:lnTo>
                  <a:pt x="1122531" y="393481"/>
                </a:lnTo>
                <a:lnTo>
                  <a:pt x="1123925" y="391950"/>
                </a:lnTo>
                <a:lnTo>
                  <a:pt x="1125314" y="390410"/>
                </a:lnTo>
                <a:lnTo>
                  <a:pt x="1126708" y="388862"/>
                </a:lnTo>
                <a:lnTo>
                  <a:pt x="1128103" y="387304"/>
                </a:lnTo>
                <a:lnTo>
                  <a:pt x="1129491" y="385738"/>
                </a:lnTo>
                <a:lnTo>
                  <a:pt x="1130886" y="384162"/>
                </a:lnTo>
                <a:lnTo>
                  <a:pt x="1132281" y="382577"/>
                </a:lnTo>
                <a:lnTo>
                  <a:pt x="1133669" y="380984"/>
                </a:lnTo>
                <a:lnTo>
                  <a:pt x="1135064" y="379381"/>
                </a:lnTo>
                <a:lnTo>
                  <a:pt x="1136459" y="377769"/>
                </a:lnTo>
                <a:lnTo>
                  <a:pt x="1137847" y="376147"/>
                </a:lnTo>
                <a:lnTo>
                  <a:pt x="1139242" y="374516"/>
                </a:lnTo>
                <a:lnTo>
                  <a:pt x="1140637" y="372876"/>
                </a:lnTo>
                <a:lnTo>
                  <a:pt x="1142025" y="371227"/>
                </a:lnTo>
                <a:lnTo>
                  <a:pt x="1143420" y="369567"/>
                </a:lnTo>
                <a:lnTo>
                  <a:pt x="1144815" y="367899"/>
                </a:lnTo>
                <a:lnTo>
                  <a:pt x="1146203" y="366220"/>
                </a:lnTo>
                <a:lnTo>
                  <a:pt x="1147598" y="364532"/>
                </a:lnTo>
                <a:lnTo>
                  <a:pt x="1148992" y="362834"/>
                </a:lnTo>
                <a:lnTo>
                  <a:pt x="1150387" y="361126"/>
                </a:lnTo>
                <a:lnTo>
                  <a:pt x="1151775" y="359409"/>
                </a:lnTo>
                <a:lnTo>
                  <a:pt x="1153170" y="357681"/>
                </a:lnTo>
                <a:lnTo>
                  <a:pt x="1154565" y="355943"/>
                </a:lnTo>
                <a:lnTo>
                  <a:pt x="1155953" y="354196"/>
                </a:lnTo>
                <a:lnTo>
                  <a:pt x="1157348" y="352438"/>
                </a:lnTo>
                <a:lnTo>
                  <a:pt x="1158743" y="350670"/>
                </a:lnTo>
                <a:lnTo>
                  <a:pt x="1160131" y="348892"/>
                </a:lnTo>
                <a:lnTo>
                  <a:pt x="1161526" y="347103"/>
                </a:lnTo>
                <a:lnTo>
                  <a:pt x="1162921" y="345305"/>
                </a:lnTo>
                <a:lnTo>
                  <a:pt x="1164309" y="343495"/>
                </a:lnTo>
                <a:lnTo>
                  <a:pt x="1165704" y="341675"/>
                </a:lnTo>
                <a:lnTo>
                  <a:pt x="1167099" y="339845"/>
                </a:lnTo>
                <a:lnTo>
                  <a:pt x="1168487" y="338003"/>
                </a:lnTo>
                <a:lnTo>
                  <a:pt x="1169882" y="336152"/>
                </a:lnTo>
                <a:lnTo>
                  <a:pt x="1171276" y="334289"/>
                </a:lnTo>
                <a:lnTo>
                  <a:pt x="1172665" y="332415"/>
                </a:lnTo>
                <a:lnTo>
                  <a:pt x="1174059" y="330531"/>
                </a:lnTo>
                <a:lnTo>
                  <a:pt x="1175454" y="328635"/>
                </a:lnTo>
                <a:lnTo>
                  <a:pt x="1176842" y="326729"/>
                </a:lnTo>
                <a:lnTo>
                  <a:pt x="1178237" y="324812"/>
                </a:lnTo>
                <a:lnTo>
                  <a:pt x="1179632" y="322882"/>
                </a:lnTo>
                <a:lnTo>
                  <a:pt x="1181027" y="320942"/>
                </a:lnTo>
                <a:lnTo>
                  <a:pt x="1182415" y="318991"/>
                </a:lnTo>
                <a:lnTo>
                  <a:pt x="1183810" y="317028"/>
                </a:lnTo>
                <a:lnTo>
                  <a:pt x="1185205" y="315054"/>
                </a:lnTo>
                <a:lnTo>
                  <a:pt x="1186593" y="313068"/>
                </a:lnTo>
                <a:lnTo>
                  <a:pt x="1187988" y="311070"/>
                </a:lnTo>
                <a:lnTo>
                  <a:pt x="1189383" y="309061"/>
                </a:lnTo>
                <a:lnTo>
                  <a:pt x="1190771" y="307040"/>
                </a:lnTo>
                <a:lnTo>
                  <a:pt x="1192166" y="305008"/>
                </a:lnTo>
                <a:lnTo>
                  <a:pt x="1193560" y="302962"/>
                </a:lnTo>
                <a:lnTo>
                  <a:pt x="1194949" y="300906"/>
                </a:lnTo>
                <a:lnTo>
                  <a:pt x="1196343" y="298837"/>
                </a:lnTo>
                <a:lnTo>
                  <a:pt x="1197738" y="296756"/>
                </a:lnTo>
                <a:lnTo>
                  <a:pt x="1199126" y="294663"/>
                </a:lnTo>
                <a:lnTo>
                  <a:pt x="1200521" y="292557"/>
                </a:lnTo>
                <a:lnTo>
                  <a:pt x="1201916" y="290439"/>
                </a:lnTo>
                <a:lnTo>
                  <a:pt x="1203304" y="288309"/>
                </a:lnTo>
                <a:lnTo>
                  <a:pt x="1204699" y="286166"/>
                </a:lnTo>
                <a:lnTo>
                  <a:pt x="1206094" y="284011"/>
                </a:lnTo>
                <a:lnTo>
                  <a:pt x="1207489" y="281842"/>
                </a:lnTo>
                <a:lnTo>
                  <a:pt x="1208877" y="279661"/>
                </a:lnTo>
                <a:lnTo>
                  <a:pt x="1210272" y="277468"/>
                </a:lnTo>
                <a:lnTo>
                  <a:pt x="1211667" y="275261"/>
                </a:lnTo>
                <a:lnTo>
                  <a:pt x="1213055" y="273041"/>
                </a:lnTo>
                <a:lnTo>
                  <a:pt x="1214450" y="270808"/>
                </a:lnTo>
                <a:lnTo>
                  <a:pt x="1215844" y="268562"/>
                </a:lnTo>
                <a:lnTo>
                  <a:pt x="1217233" y="266302"/>
                </a:lnTo>
                <a:lnTo>
                  <a:pt x="1218628" y="264029"/>
                </a:lnTo>
                <a:lnTo>
                  <a:pt x="1220022" y="261743"/>
                </a:lnTo>
                <a:lnTo>
                  <a:pt x="1221411" y="259444"/>
                </a:lnTo>
                <a:lnTo>
                  <a:pt x="1222805" y="257130"/>
                </a:lnTo>
                <a:lnTo>
                  <a:pt x="1224200" y="254803"/>
                </a:lnTo>
                <a:lnTo>
                  <a:pt x="1225588" y="252462"/>
                </a:lnTo>
                <a:lnTo>
                  <a:pt x="1226983" y="250108"/>
                </a:lnTo>
                <a:lnTo>
                  <a:pt x="1228378" y="247738"/>
                </a:lnTo>
                <a:lnTo>
                  <a:pt x="1229766" y="245356"/>
                </a:lnTo>
                <a:lnTo>
                  <a:pt x="1231161" y="242959"/>
                </a:lnTo>
                <a:lnTo>
                  <a:pt x="1232556" y="240548"/>
                </a:lnTo>
                <a:lnTo>
                  <a:pt x="1233944" y="238122"/>
                </a:lnTo>
                <a:lnTo>
                  <a:pt x="1235339" y="235683"/>
                </a:lnTo>
                <a:lnTo>
                  <a:pt x="1236734" y="233228"/>
                </a:lnTo>
                <a:lnTo>
                  <a:pt x="1238128" y="230759"/>
                </a:lnTo>
                <a:lnTo>
                  <a:pt x="1239517" y="228275"/>
                </a:lnTo>
                <a:lnTo>
                  <a:pt x="1240912" y="225776"/>
                </a:lnTo>
                <a:lnTo>
                  <a:pt x="1242306" y="223263"/>
                </a:lnTo>
                <a:lnTo>
                  <a:pt x="1243695" y="220735"/>
                </a:lnTo>
                <a:lnTo>
                  <a:pt x="1245089" y="218191"/>
                </a:lnTo>
                <a:lnTo>
                  <a:pt x="1246484" y="215633"/>
                </a:lnTo>
                <a:lnTo>
                  <a:pt x="1247872" y="213058"/>
                </a:lnTo>
                <a:lnTo>
                  <a:pt x="1249267" y="210470"/>
                </a:lnTo>
                <a:lnTo>
                  <a:pt x="1250662" y="207864"/>
                </a:lnTo>
                <a:lnTo>
                  <a:pt x="1252050" y="205244"/>
                </a:lnTo>
                <a:lnTo>
                  <a:pt x="1253445" y="202608"/>
                </a:lnTo>
                <a:lnTo>
                  <a:pt x="1254840" y="199956"/>
                </a:lnTo>
                <a:lnTo>
                  <a:pt x="1256228" y="197288"/>
                </a:lnTo>
                <a:lnTo>
                  <a:pt x="1257623" y="194605"/>
                </a:lnTo>
                <a:lnTo>
                  <a:pt x="1259018" y="191905"/>
                </a:lnTo>
                <a:lnTo>
                  <a:pt x="1260406" y="189189"/>
                </a:lnTo>
                <a:lnTo>
                  <a:pt x="1261801" y="186456"/>
                </a:lnTo>
                <a:lnTo>
                  <a:pt x="1263195" y="183708"/>
                </a:lnTo>
                <a:lnTo>
                  <a:pt x="1264584" y="180943"/>
                </a:lnTo>
                <a:lnTo>
                  <a:pt x="1265979" y="178161"/>
                </a:lnTo>
                <a:lnTo>
                  <a:pt x="1267373" y="175363"/>
                </a:lnTo>
                <a:lnTo>
                  <a:pt x="1268768" y="172547"/>
                </a:lnTo>
                <a:lnTo>
                  <a:pt x="1270156" y="169715"/>
                </a:lnTo>
                <a:lnTo>
                  <a:pt x="1271551" y="166866"/>
                </a:lnTo>
                <a:lnTo>
                  <a:pt x="1272946" y="163999"/>
                </a:lnTo>
                <a:lnTo>
                  <a:pt x="1274334" y="161116"/>
                </a:lnTo>
                <a:lnTo>
                  <a:pt x="1275729" y="158215"/>
                </a:lnTo>
                <a:lnTo>
                  <a:pt x="1277124" y="155296"/>
                </a:lnTo>
                <a:lnTo>
                  <a:pt x="1278512" y="152360"/>
                </a:lnTo>
                <a:lnTo>
                  <a:pt x="1279907" y="149406"/>
                </a:lnTo>
                <a:lnTo>
                  <a:pt x="1281302" y="146434"/>
                </a:lnTo>
                <a:lnTo>
                  <a:pt x="1282690" y="143444"/>
                </a:lnTo>
                <a:lnTo>
                  <a:pt x="1284085" y="140436"/>
                </a:lnTo>
                <a:lnTo>
                  <a:pt x="1285479" y="137411"/>
                </a:lnTo>
                <a:lnTo>
                  <a:pt x="1286868" y="134366"/>
                </a:lnTo>
                <a:lnTo>
                  <a:pt x="1288263" y="131304"/>
                </a:lnTo>
                <a:lnTo>
                  <a:pt x="1289657" y="128222"/>
                </a:lnTo>
                <a:lnTo>
                  <a:pt x="1291046" y="125122"/>
                </a:lnTo>
                <a:lnTo>
                  <a:pt x="1292440" y="122004"/>
                </a:lnTo>
                <a:lnTo>
                  <a:pt x="1293835" y="118866"/>
                </a:lnTo>
                <a:lnTo>
                  <a:pt x="1295224" y="115709"/>
                </a:lnTo>
                <a:lnTo>
                  <a:pt x="1296618" y="112533"/>
                </a:lnTo>
                <a:lnTo>
                  <a:pt x="1298013" y="109338"/>
                </a:lnTo>
                <a:lnTo>
                  <a:pt x="1299408" y="106124"/>
                </a:lnTo>
                <a:lnTo>
                  <a:pt x="1300796" y="102890"/>
                </a:lnTo>
                <a:lnTo>
                  <a:pt x="1302191" y="99636"/>
                </a:lnTo>
                <a:lnTo>
                  <a:pt x="1303586" y="96363"/>
                </a:lnTo>
                <a:lnTo>
                  <a:pt x="1304974" y="93069"/>
                </a:lnTo>
                <a:lnTo>
                  <a:pt x="1306369" y="89756"/>
                </a:lnTo>
                <a:lnTo>
                  <a:pt x="1307764" y="86422"/>
                </a:lnTo>
                <a:lnTo>
                  <a:pt x="1309152" y="83068"/>
                </a:lnTo>
                <a:lnTo>
                  <a:pt x="1310547" y="79694"/>
                </a:lnTo>
                <a:lnTo>
                  <a:pt x="1311941" y="76299"/>
                </a:lnTo>
                <a:lnTo>
                  <a:pt x="1313330" y="72883"/>
                </a:lnTo>
                <a:lnTo>
                  <a:pt x="1314724" y="69447"/>
                </a:lnTo>
                <a:lnTo>
                  <a:pt x="1316119" y="65989"/>
                </a:lnTo>
                <a:lnTo>
                  <a:pt x="1317508" y="62510"/>
                </a:lnTo>
                <a:lnTo>
                  <a:pt x="1318902" y="59010"/>
                </a:lnTo>
                <a:lnTo>
                  <a:pt x="1320297" y="55488"/>
                </a:lnTo>
                <a:lnTo>
                  <a:pt x="1321685" y="51946"/>
                </a:lnTo>
                <a:lnTo>
                  <a:pt x="1323080" y="48381"/>
                </a:lnTo>
                <a:lnTo>
                  <a:pt x="1324475" y="44795"/>
                </a:lnTo>
                <a:lnTo>
                  <a:pt x="1325863" y="41186"/>
                </a:lnTo>
                <a:lnTo>
                  <a:pt x="1327258" y="37556"/>
                </a:lnTo>
                <a:lnTo>
                  <a:pt x="1328653" y="33902"/>
                </a:lnTo>
                <a:lnTo>
                  <a:pt x="1330048" y="30227"/>
                </a:lnTo>
                <a:lnTo>
                  <a:pt x="1331436" y="26530"/>
                </a:lnTo>
                <a:lnTo>
                  <a:pt x="1332831" y="22809"/>
                </a:lnTo>
                <a:lnTo>
                  <a:pt x="1334225" y="19066"/>
                </a:lnTo>
                <a:lnTo>
                  <a:pt x="1335614" y="15299"/>
                </a:lnTo>
                <a:lnTo>
                  <a:pt x="1337008" y="11510"/>
                </a:lnTo>
                <a:lnTo>
                  <a:pt x="1338403" y="7696"/>
                </a:lnTo>
                <a:lnTo>
                  <a:pt x="1339792" y="3860"/>
                </a:lnTo>
                <a:lnTo>
                  <a:pt x="1341186" y="0"/>
                </a:lnTo>
              </a:path>
            </a:pathLst>
          </a:custGeom>
          <a:noFill/>
          <a:ln w="19050" cap="rnd">
            <a:solidFill>
              <a:srgbClr val="009AF9"/>
            </a:solidFill>
            <a:prstDash val="solid"/>
            <a:round/>
          </a:ln>
        </p:spPr>
        <p:txBody>
          <a:bodyPr rtlCol="0" anchor="ctr"/>
          <a:lstStyle/>
          <a:p>
            <a:endParaRPr lang="en-DE"/>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17AC1B4C-B012-1EE1-E7E4-47D7AC802117}"/>
                  </a:ext>
                </a:extLst>
              </p:cNvPr>
              <p:cNvSpPr txBox="1"/>
              <p:nvPr/>
            </p:nvSpPr>
            <p:spPr bwMode="gray">
              <a:xfrm>
                <a:off x="7283879" y="2705834"/>
                <a:ext cx="1917436" cy="441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de-DE" sz="1000" b="0" i="0" smtClean="0">
                          <a:latin typeface="Cambria Math" panose="02040503050406030204" pitchFamily="18" charset="0"/>
                        </a:rPr>
                        <m:t>Γ</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𝑧</m:t>
                          </m:r>
                        </m:e>
                      </m:d>
                      <m:r>
                        <a:rPr lang="de-DE" sz="1000" b="0" i="1" smtClean="0">
                          <a:latin typeface="Cambria Math" panose="02040503050406030204" pitchFamily="18" charset="0"/>
                        </a:rPr>
                        <m:t>=</m:t>
                      </m:r>
                      <m:nary>
                        <m:naryPr>
                          <m:ctrlPr>
                            <a:rPr lang="de-DE" sz="1000" b="0" i="1" smtClean="0">
                              <a:latin typeface="Cambria Math" panose="02040503050406030204" pitchFamily="18" charset="0"/>
                            </a:rPr>
                          </m:ctrlPr>
                        </m:naryPr>
                        <m:sub>
                          <m:r>
                            <m:rPr>
                              <m:brk m:alnAt="23"/>
                            </m:rPr>
                            <a:rPr lang="de-DE" sz="1000" b="0" i="1" smtClean="0">
                              <a:latin typeface="Cambria Math" panose="02040503050406030204" pitchFamily="18" charset="0"/>
                            </a:rPr>
                            <m:t>0</m:t>
                          </m:r>
                        </m:sub>
                        <m:sup>
                          <m:r>
                            <a:rPr lang="de-DE" sz="1000" b="0" i="1" smtClean="0">
                              <a:latin typeface="Cambria Math" panose="02040503050406030204" pitchFamily="18" charset="0"/>
                            </a:rPr>
                            <m:t>∞</m:t>
                          </m:r>
                        </m:sup>
                        <m:e>
                          <m:sSup>
                            <m:sSupPr>
                              <m:ctrlPr>
                                <a:rPr lang="de-DE" sz="1000" b="0" i="1" smtClean="0">
                                  <a:latin typeface="Cambria Math" panose="02040503050406030204" pitchFamily="18" charset="0"/>
                                </a:rPr>
                              </m:ctrlPr>
                            </m:sSupPr>
                            <m:e>
                              <m:r>
                                <a:rPr lang="de-DE" sz="1000" b="0" i="1" smtClean="0">
                                  <a:latin typeface="Cambria Math" panose="02040503050406030204" pitchFamily="18" charset="0"/>
                                </a:rPr>
                                <m:t>𝑥</m:t>
                              </m:r>
                            </m:e>
                            <m:sup>
                              <m:r>
                                <a:rPr lang="de-DE" sz="1000" b="0" i="1" smtClean="0">
                                  <a:latin typeface="Cambria Math" panose="02040503050406030204" pitchFamily="18" charset="0"/>
                                </a:rPr>
                                <m:t>𝑧</m:t>
                              </m:r>
                              <m:r>
                                <a:rPr lang="de-DE" sz="1000" b="0" i="1" smtClean="0">
                                  <a:latin typeface="Cambria Math" panose="02040503050406030204" pitchFamily="18" charset="0"/>
                                </a:rPr>
                                <m:t>−1</m:t>
                              </m:r>
                            </m:sup>
                          </m:sSup>
                          <m:r>
                            <a:rPr lang="de-DE" sz="1000" b="0" i="1" smtClean="0">
                              <a:latin typeface="Cambria Math" panose="02040503050406030204" pitchFamily="18" charset="0"/>
                            </a:rPr>
                            <m:t>⋅</m:t>
                          </m:r>
                          <m:func>
                            <m:funcPr>
                              <m:ctrlPr>
                                <a:rPr lang="de-DE" sz="1000" i="1">
                                  <a:latin typeface="Cambria Math" panose="02040503050406030204" pitchFamily="18" charset="0"/>
                                </a:rPr>
                              </m:ctrlPr>
                            </m:funcPr>
                            <m:fName>
                              <m:r>
                                <m:rPr>
                                  <m:sty m:val="p"/>
                                </m:rPr>
                                <a:rPr lang="de-DE" sz="1000">
                                  <a:latin typeface="Cambria Math" panose="02040503050406030204" pitchFamily="18" charset="0"/>
                                </a:rPr>
                                <m:t>exp</m:t>
                              </m:r>
                            </m:fName>
                            <m:e>
                              <m:d>
                                <m:dPr>
                                  <m:ctrlPr>
                                    <a:rPr lang="de-DE" sz="1000" i="1">
                                      <a:latin typeface="Cambria Math" panose="02040503050406030204" pitchFamily="18" charset="0"/>
                                    </a:rPr>
                                  </m:ctrlPr>
                                </m:dPr>
                                <m:e>
                                  <m:r>
                                    <a:rPr lang="de-DE" sz="1000" i="1">
                                      <a:latin typeface="Cambria Math" panose="02040503050406030204" pitchFamily="18" charset="0"/>
                                    </a:rPr>
                                    <m:t>−</m:t>
                                  </m:r>
                                  <m:r>
                                    <a:rPr lang="en-US" sz="1000" i="1">
                                      <a:latin typeface="Cambria Math" panose="02040503050406030204" pitchFamily="18" charset="0"/>
                                    </a:rPr>
                                    <m:t>𝑥</m:t>
                                  </m:r>
                                </m:e>
                              </m:d>
                            </m:e>
                          </m:func>
                        </m:e>
                      </m:nary>
                      <m:r>
                        <a:rPr lang="de-DE" sz="1000" b="0" i="1" smtClean="0">
                          <a:latin typeface="Cambria Math" panose="02040503050406030204" pitchFamily="18" charset="0"/>
                        </a:rPr>
                        <m:t>𝑑𝑥</m:t>
                      </m:r>
                    </m:oMath>
                  </m:oMathPara>
                </a14:m>
                <a:endParaRPr lang="de-DE" sz="1000" dirty="0"/>
              </a:p>
            </p:txBody>
          </p:sp>
        </mc:Choice>
        <mc:Fallback xmlns="">
          <p:sp>
            <p:nvSpPr>
              <p:cNvPr id="178" name="TextBox 177">
                <a:extLst>
                  <a:ext uri="{FF2B5EF4-FFF2-40B4-BE49-F238E27FC236}">
                    <a16:creationId xmlns:a16="http://schemas.microsoft.com/office/drawing/2014/main" id="{17AC1B4C-B012-1EE1-E7E4-47D7AC802117}"/>
                  </a:ext>
                </a:extLst>
              </p:cNvPr>
              <p:cNvSpPr txBox="1">
                <a:spLocks noRot="1" noChangeAspect="1" noMove="1" noResize="1" noEditPoints="1" noAdjustHandles="1" noChangeArrowheads="1" noChangeShapeType="1" noTextEdit="1"/>
              </p:cNvSpPr>
              <p:nvPr/>
            </p:nvSpPr>
            <p:spPr bwMode="gray">
              <a:xfrm>
                <a:off x="7283879" y="2705834"/>
                <a:ext cx="1917436" cy="441980"/>
              </a:xfrm>
              <a:prstGeom prst="rect">
                <a:avLst/>
              </a:prstGeom>
              <a:blipFill>
                <a:blip r:embed="rId3"/>
                <a:stretch>
                  <a:fillRect t="-142857" b="-20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CE7F4C15-5E61-4E58-5668-60DA2B8B0B39}"/>
                  </a:ext>
                </a:extLst>
              </p:cNvPr>
              <p:cNvSpPr txBox="1"/>
              <p:nvPr/>
            </p:nvSpPr>
            <p:spPr bwMode="gray">
              <a:xfrm>
                <a:off x="7316692" y="3338237"/>
                <a:ext cx="1767463" cy="20394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𝑧</m:t>
                      </m:r>
                      <m:r>
                        <a:rPr lang="en-US" sz="1000" b="0" i="1" smtClean="0">
                          <a:latin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ℝ</m:t>
                          </m:r>
                        </m:e>
                        <m:sub>
                          <m:r>
                            <a:rPr lang="en-US" sz="1000" b="0" i="1" smtClean="0">
                              <a:latin typeface="Cambria Math" panose="02040503050406030204" pitchFamily="18" charset="0"/>
                              <a:ea typeface="Cambria Math" panose="02040503050406030204" pitchFamily="18" charset="0"/>
                            </a:rPr>
                            <m:t>+</m:t>
                          </m:r>
                        </m:sub>
                      </m:sSub>
                      <m:r>
                        <a:rPr lang="en-US" sz="1000" b="0" i="1" smtClean="0">
                          <a:latin typeface="Cambria Math" panose="02040503050406030204" pitchFamily="18" charset="0"/>
                          <a:ea typeface="Cambria Math" panose="02040503050406030204" pitchFamily="18" charset="0"/>
                        </a:rPr>
                        <m:t>:   </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de-DE" sz="1000" b="0" i="1" smtClean="0">
                              <a:latin typeface="Cambria Math" panose="02040503050406030204" pitchFamily="18" charset="0"/>
                            </a:rPr>
                            <m:t>𝑧</m:t>
                          </m:r>
                          <m:r>
                            <a:rPr lang="de-DE" sz="1000" b="0" i="1" smtClean="0">
                              <a:latin typeface="Cambria Math" panose="02040503050406030204" pitchFamily="18" charset="0"/>
                            </a:rPr>
                            <m:t>+1</m:t>
                          </m:r>
                        </m:e>
                      </m:d>
                      <m:r>
                        <a:rPr lang="de-DE" sz="1000" b="0" i="1" smtClean="0">
                          <a:latin typeface="Cambria Math" panose="02040503050406030204" pitchFamily="18" charset="0"/>
                        </a:rPr>
                        <m:t>=</m:t>
                      </m:r>
                      <m:r>
                        <a:rPr lang="de-DE" sz="1000" b="0" i="1" smtClean="0">
                          <a:latin typeface="Cambria Math" panose="02040503050406030204" pitchFamily="18" charset="0"/>
                        </a:rPr>
                        <m:t>𝑧</m:t>
                      </m:r>
                      <m:r>
                        <a:rPr lang="de-DE" sz="1000" b="0" i="1" smtClean="0">
                          <a:latin typeface="Cambria Math" panose="02040503050406030204" pitchFamily="18" charset="0"/>
                        </a:rPr>
                        <m:t>⋅</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de-DE" sz="1000" b="0" i="1" smtClean="0">
                              <a:latin typeface="Cambria Math" panose="02040503050406030204" pitchFamily="18" charset="0"/>
                            </a:rPr>
                            <m:t>𝑧</m:t>
                          </m:r>
                        </m:e>
                      </m:d>
                    </m:oMath>
                  </m:oMathPara>
                </a14:m>
                <a:endParaRPr lang="de-DE" sz="1000" dirty="0"/>
              </a:p>
            </p:txBody>
          </p:sp>
        </mc:Choice>
        <mc:Fallback xmlns="">
          <p:sp>
            <p:nvSpPr>
              <p:cNvPr id="181" name="TextBox 180">
                <a:extLst>
                  <a:ext uri="{FF2B5EF4-FFF2-40B4-BE49-F238E27FC236}">
                    <a16:creationId xmlns:a16="http://schemas.microsoft.com/office/drawing/2014/main" id="{CE7F4C15-5E61-4E58-5668-60DA2B8B0B39}"/>
                  </a:ext>
                </a:extLst>
              </p:cNvPr>
              <p:cNvSpPr txBox="1">
                <a:spLocks noRot="1" noChangeAspect="1" noMove="1" noResize="1" noEditPoints="1" noAdjustHandles="1" noChangeArrowheads="1" noChangeShapeType="1" noTextEdit="1"/>
              </p:cNvSpPr>
              <p:nvPr/>
            </p:nvSpPr>
            <p:spPr bwMode="gray">
              <a:xfrm>
                <a:off x="7316692" y="3338237"/>
                <a:ext cx="1767463" cy="203949"/>
              </a:xfrm>
              <a:prstGeom prst="rect">
                <a:avLst/>
              </a:prstGeom>
              <a:blipFill>
                <a:blip r:embed="rId4"/>
                <a:stretch>
                  <a:fillRect t="-12500" b="-625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AC511F6B-966B-D8F0-4991-4019C7A9D7EC}"/>
                  </a:ext>
                </a:extLst>
              </p:cNvPr>
              <p:cNvSpPr txBox="1"/>
              <p:nvPr/>
            </p:nvSpPr>
            <p:spPr bwMode="gray">
              <a:xfrm>
                <a:off x="7329209" y="3591937"/>
                <a:ext cx="1767463" cy="20394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ℕ</m:t>
                      </m:r>
                      <m:r>
                        <a:rPr lang="en-US" sz="1000" b="0" i="1" smtClean="0">
                          <a:latin typeface="Cambria Math" panose="02040503050406030204" pitchFamily="18" charset="0"/>
                          <a:ea typeface="Cambria Math" panose="02040503050406030204" pitchFamily="18" charset="0"/>
                        </a:rPr>
                        <m:t>:   </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en-US" sz="1000" b="0" i="1" smtClean="0">
                              <a:latin typeface="Cambria Math" panose="02040503050406030204" pitchFamily="18" charset="0"/>
                            </a:rPr>
                            <m:t>𝑛</m:t>
                          </m:r>
                          <m:r>
                            <a:rPr lang="de-DE" sz="1000" b="0" i="1" smtClean="0">
                              <a:latin typeface="Cambria Math" panose="02040503050406030204" pitchFamily="18" charset="0"/>
                            </a:rPr>
                            <m:t>+1</m:t>
                          </m:r>
                        </m:e>
                      </m:d>
                      <m:r>
                        <a:rPr lang="de-DE"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oMath>
                  </m:oMathPara>
                </a14:m>
                <a:endParaRPr lang="de-DE" sz="1000" dirty="0"/>
              </a:p>
            </p:txBody>
          </p:sp>
        </mc:Choice>
        <mc:Fallback xmlns="">
          <p:sp>
            <p:nvSpPr>
              <p:cNvPr id="182" name="TextBox 181">
                <a:extLst>
                  <a:ext uri="{FF2B5EF4-FFF2-40B4-BE49-F238E27FC236}">
                    <a16:creationId xmlns:a16="http://schemas.microsoft.com/office/drawing/2014/main" id="{AC511F6B-966B-D8F0-4991-4019C7A9D7EC}"/>
                  </a:ext>
                </a:extLst>
              </p:cNvPr>
              <p:cNvSpPr txBox="1">
                <a:spLocks noRot="1" noChangeAspect="1" noMove="1" noResize="1" noEditPoints="1" noAdjustHandles="1" noChangeArrowheads="1" noChangeShapeType="1" noTextEdit="1"/>
              </p:cNvSpPr>
              <p:nvPr/>
            </p:nvSpPr>
            <p:spPr bwMode="gray">
              <a:xfrm>
                <a:off x="7329209" y="3591937"/>
                <a:ext cx="1767463" cy="203949"/>
              </a:xfrm>
              <a:prstGeom prst="rect">
                <a:avLst/>
              </a:prstGeom>
              <a:blipFill>
                <a:blip r:embed="rId5"/>
                <a:stretch>
                  <a:fillRect t="-5556"/>
                </a:stretch>
              </a:blipFill>
            </p:spPr>
            <p:txBody>
              <a:bodyPr/>
              <a:lstStyle/>
              <a:p>
                <a:r>
                  <a:rPr lang="en-DE">
                    <a:noFill/>
                  </a:rPr>
                  <a:t> </a:t>
                </a:r>
              </a:p>
            </p:txBody>
          </p:sp>
        </mc:Fallback>
      </mc:AlternateContent>
      <p:sp>
        <p:nvSpPr>
          <p:cNvPr id="183" name="TextBox 182">
            <a:extLst>
              <a:ext uri="{FF2B5EF4-FFF2-40B4-BE49-F238E27FC236}">
                <a16:creationId xmlns:a16="http://schemas.microsoft.com/office/drawing/2014/main" id="{BD6DC39B-7F13-3A1B-6AE6-D6863E7A129D}"/>
              </a:ext>
            </a:extLst>
          </p:cNvPr>
          <p:cNvSpPr txBox="1"/>
          <p:nvPr/>
        </p:nvSpPr>
        <p:spPr bwMode="gray">
          <a:xfrm>
            <a:off x="7345291" y="1324051"/>
            <a:ext cx="1768447" cy="215444"/>
          </a:xfrm>
          <a:prstGeom prst="rect">
            <a:avLst/>
          </a:prstGeom>
          <a:noFill/>
        </p:spPr>
        <p:txBody>
          <a:bodyPr wrap="square">
            <a:spAutoFit/>
          </a:bodyPr>
          <a:lstStyle/>
          <a:p>
            <a:pPr algn="ctr"/>
            <a:r>
              <a:rPr lang="de-DE" sz="800" b="1" dirty="0">
                <a:solidFill>
                  <a:srgbClr val="333539"/>
                </a:solidFill>
              </a:rPr>
              <a:t>Eulersche Gammafunktion</a:t>
            </a:r>
            <a:endParaRPr lang="de-DE" sz="800" b="1" dirty="0">
              <a:solidFill>
                <a:srgbClr val="333539"/>
              </a:solidFill>
              <a:effectLst/>
            </a:endParaRPr>
          </a:p>
        </p:txBody>
      </p:sp>
      <p:sp>
        <p:nvSpPr>
          <p:cNvPr id="184" name="Rounded Rectangle 183">
            <a:extLst>
              <a:ext uri="{FF2B5EF4-FFF2-40B4-BE49-F238E27FC236}">
                <a16:creationId xmlns:a16="http://schemas.microsoft.com/office/drawing/2014/main" id="{A3253EAE-10AA-31B3-FAE9-BDCBB36FA750}"/>
              </a:ext>
            </a:extLst>
          </p:cNvPr>
          <p:cNvSpPr/>
          <p:nvPr/>
        </p:nvSpPr>
        <p:spPr bwMode="gray">
          <a:xfrm>
            <a:off x="3347864" y="2571750"/>
            <a:ext cx="1008112" cy="28803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85" name="Straight Arrow Connector 184">
            <a:extLst>
              <a:ext uri="{FF2B5EF4-FFF2-40B4-BE49-F238E27FC236}">
                <a16:creationId xmlns:a16="http://schemas.microsoft.com/office/drawing/2014/main" id="{1FF0710C-3F55-61C6-D9D1-E8B10DE2710C}"/>
              </a:ext>
            </a:extLst>
          </p:cNvPr>
          <p:cNvCxnSpPr>
            <a:cxnSpLocks/>
            <a:endCxn id="184" idx="2"/>
          </p:cNvCxnSpPr>
          <p:nvPr/>
        </p:nvCxnSpPr>
        <p:spPr bwMode="gray">
          <a:xfrm flipH="1" flipV="1">
            <a:off x="3851920" y="2859782"/>
            <a:ext cx="2088232" cy="7321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347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dissolve">
                                      <p:cBhvr>
                                        <p:cTn id="23" dur="500"/>
                                        <p:tgtEl>
                                          <p:spTgt spid="183"/>
                                        </p:tgtEl>
                                      </p:cBhvr>
                                    </p:animEffect>
                                  </p:childTnLst>
                                </p:cTn>
                              </p:par>
                              <p:par>
                                <p:cTn id="24" presetID="9" presetClass="entr" presetSubtype="0" fill="hold" nodeType="withEffect">
                                  <p:stCondLst>
                                    <p:cond delay="0"/>
                                  </p:stCondLst>
                                  <p:childTnLst>
                                    <p:set>
                                      <p:cBhvr>
                                        <p:cTn id="25" dur="1" fill="hold">
                                          <p:stCondLst>
                                            <p:cond delay="0"/>
                                          </p:stCondLst>
                                        </p:cTn>
                                        <p:tgtEl>
                                          <p:spTgt spid="176"/>
                                        </p:tgtEl>
                                        <p:attrNameLst>
                                          <p:attrName>style.visibility</p:attrName>
                                        </p:attrNameLst>
                                      </p:cBhvr>
                                      <p:to>
                                        <p:strVal val="visible"/>
                                      </p:to>
                                    </p:set>
                                    <p:animEffect transition="in" filter="dissolve">
                                      <p:cBhvr>
                                        <p:cTn id="26" dur="500"/>
                                        <p:tgtEl>
                                          <p:spTgt spid="17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78"/>
                                        </p:tgtEl>
                                        <p:attrNameLst>
                                          <p:attrName>style.visibility</p:attrName>
                                        </p:attrNameLst>
                                      </p:cBhvr>
                                      <p:to>
                                        <p:strVal val="visible"/>
                                      </p:to>
                                    </p:set>
                                    <p:animEffect transition="in" filter="dissolve">
                                      <p:cBhvr>
                                        <p:cTn id="29" dur="500"/>
                                        <p:tgtEl>
                                          <p:spTgt spid="17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5"/>
                                        </p:tgtEl>
                                        <p:attrNameLst>
                                          <p:attrName>style.visibility</p:attrName>
                                        </p:attrNameLst>
                                      </p:cBhvr>
                                      <p:to>
                                        <p:strVal val="visible"/>
                                      </p:to>
                                    </p:set>
                                    <p:animEffect transition="in" filter="wipe(left)">
                                      <p:cBhvr>
                                        <p:cTn id="34" dur="500"/>
                                        <p:tgtEl>
                                          <p:spTgt spid="17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81"/>
                                        </p:tgtEl>
                                        <p:attrNameLst>
                                          <p:attrName>style.visibility</p:attrName>
                                        </p:attrNameLst>
                                      </p:cBhvr>
                                      <p:to>
                                        <p:strVal val="visible"/>
                                      </p:to>
                                    </p:set>
                                    <p:animEffect transition="in" filter="dissolve">
                                      <p:cBhvr>
                                        <p:cTn id="39" dur="500"/>
                                        <p:tgtEl>
                                          <p:spTgt spid="181"/>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82"/>
                                        </p:tgtEl>
                                        <p:attrNameLst>
                                          <p:attrName>style.visibility</p:attrName>
                                        </p:attrNameLst>
                                      </p:cBhvr>
                                      <p:to>
                                        <p:strVal val="visible"/>
                                      </p:to>
                                    </p:set>
                                    <p:animEffect transition="in" filter="dissolv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animEffect transition="in" filter="dissolve">
                                      <p:cBhvr>
                                        <p:cTn id="49" dur="500"/>
                                        <p:tgtEl>
                                          <p:spTgt spid="2">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2">
                                            <p:txEl>
                                              <p:pRg st="5" end="5"/>
                                            </p:txEl>
                                          </p:spTgt>
                                        </p:tgtEl>
                                        <p:attrNameLst>
                                          <p:attrName>style.visibility</p:attrName>
                                        </p:attrNameLst>
                                      </p:cBhvr>
                                      <p:to>
                                        <p:strVal val="visible"/>
                                      </p:to>
                                    </p:set>
                                    <p:animEffect transition="in" filter="dissolve">
                                      <p:cBhvr>
                                        <p:cTn id="54" dur="500"/>
                                        <p:tgtEl>
                                          <p:spTgt spid="2">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85"/>
                                        </p:tgtEl>
                                        <p:attrNameLst>
                                          <p:attrName>style.visibility</p:attrName>
                                        </p:attrNameLst>
                                      </p:cBhvr>
                                      <p:to>
                                        <p:strVal val="visible"/>
                                      </p:to>
                                    </p:set>
                                    <p:animEffect transition="in" filter="wipe(down)">
                                      <p:cBhvr>
                                        <p:cTn id="59" dur="500"/>
                                        <p:tgtEl>
                                          <p:spTgt spid="18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84"/>
                                        </p:tgtEl>
                                        <p:attrNameLst>
                                          <p:attrName>style.visibility</p:attrName>
                                        </p:attrNameLst>
                                      </p:cBhvr>
                                      <p:to>
                                        <p:strVal val="visible"/>
                                      </p:to>
                                    </p:set>
                                    <p:animEffect transition="in" filter="dissolve">
                                      <p:cBhvr>
                                        <p:cTn id="62" dur="500"/>
                                        <p:tgtEl>
                                          <p:spTgt spid="18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
                                            <p:txEl>
                                              <p:pRg st="6" end="6"/>
                                            </p:txEl>
                                          </p:spTgt>
                                        </p:tgtEl>
                                        <p:attrNameLst>
                                          <p:attrName>style.visibility</p:attrName>
                                        </p:attrNameLst>
                                      </p:cBhvr>
                                      <p:to>
                                        <p:strVal val="visible"/>
                                      </p:to>
                                    </p:set>
                                    <p:animEffect transition="in" filter="dissolve">
                                      <p:cBhvr>
                                        <p:cTn id="67" dur="500"/>
                                        <p:tgtEl>
                                          <p:spTgt spid="2">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
                                            <p:txEl>
                                              <p:pRg st="7" end="7"/>
                                            </p:txEl>
                                          </p:spTgt>
                                        </p:tgtEl>
                                        <p:attrNameLst>
                                          <p:attrName>style.visibility</p:attrName>
                                        </p:attrNameLst>
                                      </p:cBhvr>
                                      <p:to>
                                        <p:strVal val="visible"/>
                                      </p:to>
                                    </p:set>
                                    <p:animEffect transition="in" filter="dissolve">
                                      <p:cBhvr>
                                        <p:cTn id="7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8" grpId="0"/>
      <p:bldP spid="181" grpId="0"/>
      <p:bldP spid="182" grpId="0"/>
      <p:bldP spid="183" grpId="0"/>
      <p:bldP spid="1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r>
                  <a:rPr lang="de-DE" b="1" dirty="0">
                    <a:solidFill>
                      <a:schemeClr val="accent2"/>
                    </a:solidFill>
                  </a:rPr>
                  <a:t>Bemerkungen (Gammaverteilung)</a:t>
                </a:r>
                <a:r>
                  <a:rPr lang="de-DE" dirty="0"/>
                  <a:t> </a:t>
                </a:r>
              </a:p>
              <a:p>
                <a:pPr lvl="1"/>
                <a14:m>
                  <m:oMath xmlns:m="http://schemas.openxmlformats.org/officeDocument/2006/math">
                    <m:r>
                      <a:rPr lang="de-DE" sz="1200" b="0" i="1" smtClean="0">
                        <a:latin typeface="Cambria Math" panose="02040503050406030204" pitchFamily="18" charset="0"/>
                      </a:rPr>
                      <m:t>𝛼</m:t>
                    </m:r>
                    <m:r>
                      <a:rPr lang="de-DE" sz="1200" b="0" i="1" smtClean="0">
                        <a:latin typeface="Cambria Math" panose="02040503050406030204" pitchFamily="18" charset="0"/>
                      </a:rPr>
                      <m:t>&lt;1</m:t>
                    </m:r>
                  </m:oMath>
                </a14:m>
                <a:r>
                  <a:rPr lang="de-DE" sz="1200" dirty="0"/>
                  <a:t>: Werte stärker in Richtung des Ursprungs verteilt</a:t>
                </a:r>
              </a:p>
              <a:p>
                <a:pPr lvl="1"/>
                <a14:m>
                  <m:oMath xmlns:m="http://schemas.openxmlformats.org/officeDocument/2006/math">
                    <m:r>
                      <a:rPr lang="de-DE" sz="1200" b="0" i="1" smtClean="0">
                        <a:latin typeface="Cambria Math" panose="02040503050406030204" pitchFamily="18" charset="0"/>
                      </a:rPr>
                      <m:t>𝛼</m:t>
                    </m:r>
                    <m:r>
                      <a:rPr lang="de-DE" sz="1200" b="0" i="1" smtClean="0">
                        <a:latin typeface="Cambria Math" panose="02040503050406030204" pitchFamily="18" charset="0"/>
                      </a:rPr>
                      <m:t>&gt;1</m:t>
                    </m:r>
                  </m:oMath>
                </a14:m>
                <a:r>
                  <a:rPr lang="de-DE" sz="1200" dirty="0"/>
                  <a:t>: Globales Maximum der Dichte mehr im positiven Bereich</a:t>
                </a:r>
              </a:p>
              <a:p>
                <a:endParaRPr lang="en-DE" dirty="0"/>
              </a:p>
            </p:txBody>
          </p:sp>
        </mc:Choice>
        <mc:Fallback xmlns="">
          <p:sp>
            <p:nvSpPr>
              <p:cNvPr id="527" name="Text Placeholder 526">
                <a:extLst>
                  <a:ext uri="{FF2B5EF4-FFF2-40B4-BE49-F238E27FC236}">
                    <a16:creationId xmlns:a16="http://schemas.microsoft.com/office/drawing/2014/main" id="{8B59442E-A8B7-F662-4752-DBC52E7B118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4027021" y="1131590"/>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4027021" y="1131590"/>
                <a:ext cx="1671630" cy="33427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097126" y="1160917"/>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1</m:t>
                              </m:r>
                            </m:num>
                            <m:den>
                              <m:r>
                                <a:rPr lang="en-US" sz="1400" b="0" i="1" dirty="0" smtClean="0">
                                  <a:solidFill>
                                    <a:srgbClr val="C00000"/>
                                  </a:solidFill>
                                  <a:latin typeface="Cambria Math" panose="02040503050406030204" pitchFamily="18" charset="0"/>
                                </a:rPr>
                                <m:t>2</m:t>
                              </m:r>
                            </m:den>
                          </m:f>
                          <m:r>
                            <a:rPr lang="en-US" sz="1400" b="0" i="1" dirty="0" smtClean="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097126" y="1160917"/>
                <a:ext cx="1671630" cy="334270"/>
              </a:xfrm>
              <a:prstGeom prst="rect">
                <a:avLst/>
              </a:prstGeom>
              <a:blipFill>
                <a:blip r:embed="rId5"/>
                <a:stretch>
                  <a:fillRect t="-22222"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851383" y="1131590"/>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851383" y="1131590"/>
                <a:ext cx="1671630" cy="334270"/>
              </a:xfrm>
              <a:prstGeom prst="rect">
                <a:avLst/>
              </a:prstGeom>
              <a:blipFill>
                <a:blip r:embed="rId6"/>
                <a:stretch>
                  <a:fillRect/>
                </a:stretch>
              </a:blipFill>
            </p:spPr>
            <p:txBody>
              <a:bodyPr/>
              <a:lstStyle/>
              <a:p>
                <a:r>
                  <a:rPr lang="en-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337831"/>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dgamma</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604966"/>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pgamma</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545359"/>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1" y="4405429"/>
                <a:ext cx="2329608"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ea typeface="Cambria Math" panose="02040503050406030204" pitchFamily="18" charset="0"/>
                      </a:rPr>
                      <m:t>Gam</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𝑎</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1" y="4405429"/>
                <a:ext cx="2329608" cy="307369"/>
              </a:xfrm>
              <a:prstGeom prst="rect">
                <a:avLst/>
              </a:prstGeom>
              <a:blipFill>
                <a:blip r:embed="rId7"/>
                <a:stretch>
                  <a:fillRect b="-4000"/>
                </a:stretch>
              </a:blipFill>
            </p:spPr>
            <p:txBody>
              <a:bodyPr/>
              <a:lstStyle/>
              <a:p>
                <a:r>
                  <a:rPr lang="en-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809910"/>
            <a:ext cx="3133464"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6" y="4665892"/>
                <a:ext cx="267520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i="1">
                        <a:solidFill>
                          <a:srgbClr val="C00000"/>
                        </a:solidFill>
                        <a:latin typeface="Cambria Math" panose="02040503050406030204" pitchFamily="18" charset="0"/>
                      </a:rPr>
                      <m:t>𝑋</m:t>
                    </m:r>
                    <m:r>
                      <a:rPr lang="en-US" sz="1050" i="1">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ea typeface="Cambria Math" panose="02040503050406030204" pitchFamily="18" charset="0"/>
                      </a:rPr>
                      <m:t>Gam</m:t>
                    </m:r>
                    <m:d>
                      <m:dPr>
                        <m:ctrlPr>
                          <a:rPr lang="en-US" sz="1050" i="1">
                            <a:solidFill>
                              <a:srgbClr val="C00000"/>
                            </a:solidFill>
                            <a:latin typeface="Cambria Math" panose="02040503050406030204" pitchFamily="18" charset="0"/>
                          </a:rPr>
                        </m:ctrlPr>
                      </m:dPr>
                      <m:e>
                        <m:r>
                          <a:rPr lang="en-US" sz="1050" i="1">
                            <a:solidFill>
                              <a:srgbClr val="C00000"/>
                            </a:solidFill>
                            <a:latin typeface="Cambria Math" panose="02040503050406030204" pitchFamily="18" charset="0"/>
                          </a:rPr>
                          <m:t>𝑎</m:t>
                        </m:r>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6" y="4665892"/>
                <a:ext cx="2675201" cy="307369"/>
              </a:xfrm>
              <a:prstGeom prst="rect">
                <a:avLst/>
              </a:prstGeom>
              <a:blipFill>
                <a:blip r:embed="rId8"/>
                <a:stretch>
                  <a:fillRect b="-8000"/>
                </a:stretch>
              </a:blipFill>
            </p:spPr>
            <p:txBody>
              <a:bodyPr/>
              <a:lstStyle/>
              <a:p>
                <a:r>
                  <a:rPr lang="en-DE">
                    <a:noFill/>
                  </a:rPr>
                  <a:t> </a:t>
                </a:r>
              </a:p>
            </p:txBody>
          </p:sp>
        </mc:Fallback>
      </mc:AlternateContent>
      <p:grpSp>
        <p:nvGrpSpPr>
          <p:cNvPr id="523" name="Group 522">
            <a:extLst>
              <a:ext uri="{FF2B5EF4-FFF2-40B4-BE49-F238E27FC236}">
                <a16:creationId xmlns:a16="http://schemas.microsoft.com/office/drawing/2014/main" id="{C628C0B1-7FCA-0F86-AFEA-464A93A95E96}"/>
              </a:ext>
            </a:extLst>
          </p:cNvPr>
          <p:cNvGrpSpPr/>
          <p:nvPr/>
        </p:nvGrpSpPr>
        <p:grpSpPr>
          <a:xfrm>
            <a:off x="423398" y="1609057"/>
            <a:ext cx="2776259" cy="1850840"/>
            <a:chOff x="423398" y="1870021"/>
            <a:chExt cx="2776259" cy="1850840"/>
          </a:xfrm>
        </p:grpSpPr>
        <p:sp>
          <p:nvSpPr>
            <p:cNvPr id="478" name="Freeform 477">
              <a:extLst>
                <a:ext uri="{FF2B5EF4-FFF2-40B4-BE49-F238E27FC236}">
                  <a16:creationId xmlns:a16="http://schemas.microsoft.com/office/drawing/2014/main" id="{1E5FFF2F-75C7-B062-79ED-076D95BEC447}"/>
                </a:ext>
              </a:extLst>
            </p:cNvPr>
            <p:cNvSpPr/>
            <p:nvPr/>
          </p:nvSpPr>
          <p:spPr>
            <a:xfrm>
              <a:off x="423398"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479" name="Freeform 478">
              <a:extLst>
                <a:ext uri="{FF2B5EF4-FFF2-40B4-BE49-F238E27FC236}">
                  <a16:creationId xmlns:a16="http://schemas.microsoft.com/office/drawing/2014/main" id="{3215DE9C-FF44-0840-60B4-C01756CC4810}"/>
                </a:ext>
              </a:extLst>
            </p:cNvPr>
            <p:cNvSpPr/>
            <p:nvPr/>
          </p:nvSpPr>
          <p:spPr>
            <a:xfrm>
              <a:off x="673184" y="1924671"/>
              <a:ext cx="2471826" cy="1536678"/>
            </a:xfrm>
            <a:custGeom>
              <a:avLst/>
              <a:gdLst>
                <a:gd name="connsiteX0" fmla="*/ 0 w 2471826"/>
                <a:gd name="connsiteY0" fmla="*/ 1536678 h 1536678"/>
                <a:gd name="connsiteX1" fmla="*/ 2471826 w 2471826"/>
                <a:gd name="connsiteY1" fmla="*/ 1536678 h 1536678"/>
                <a:gd name="connsiteX2" fmla="*/ 2471826 w 2471826"/>
                <a:gd name="connsiteY2" fmla="*/ 0 h 1536678"/>
                <a:gd name="connsiteX3" fmla="*/ 0 w 2471826"/>
                <a:gd name="connsiteY3" fmla="*/ 0 h 1536678"/>
              </a:gdLst>
              <a:ahLst/>
              <a:cxnLst>
                <a:cxn ang="0">
                  <a:pos x="connsiteX0" y="connsiteY0"/>
                </a:cxn>
                <a:cxn ang="0">
                  <a:pos x="connsiteX1" y="connsiteY1"/>
                </a:cxn>
                <a:cxn ang="0">
                  <a:pos x="connsiteX2" y="connsiteY2"/>
                </a:cxn>
                <a:cxn ang="0">
                  <a:pos x="connsiteX3" y="connsiteY3"/>
                </a:cxn>
              </a:cxnLst>
              <a:rect l="l" t="t" r="r" b="b"/>
              <a:pathLst>
                <a:path w="2471826" h="1536678">
                  <a:moveTo>
                    <a:pt x="0" y="1536678"/>
                  </a:moveTo>
                  <a:lnTo>
                    <a:pt x="2471826" y="1536678"/>
                  </a:lnTo>
                  <a:lnTo>
                    <a:pt x="2471826" y="0"/>
                  </a:lnTo>
                  <a:lnTo>
                    <a:pt x="0" y="0"/>
                  </a:lnTo>
                  <a:close/>
                </a:path>
              </a:pathLst>
            </a:custGeom>
            <a:solidFill>
              <a:srgbClr val="FFFFFF"/>
            </a:solidFill>
            <a:ln w="1155" cap="flat">
              <a:noFill/>
              <a:prstDash val="solid"/>
              <a:miter/>
            </a:ln>
          </p:spPr>
          <p:txBody>
            <a:bodyPr rtlCol="0" anchor="ctr"/>
            <a:lstStyle/>
            <a:p>
              <a:endParaRPr lang="en-DE"/>
            </a:p>
          </p:txBody>
        </p:sp>
        <p:sp>
          <p:nvSpPr>
            <p:cNvPr id="480" name="Freeform 479">
              <a:extLst>
                <a:ext uri="{FF2B5EF4-FFF2-40B4-BE49-F238E27FC236}">
                  <a16:creationId xmlns:a16="http://schemas.microsoft.com/office/drawing/2014/main" id="{1DA7AFD0-F364-8B2F-F563-1BBA47B65092}"/>
                </a:ext>
              </a:extLst>
            </p:cNvPr>
            <p:cNvSpPr/>
            <p:nvPr/>
          </p:nvSpPr>
          <p:spPr>
            <a:xfrm>
              <a:off x="673184"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1" name="Freeform 480">
              <a:extLst>
                <a:ext uri="{FF2B5EF4-FFF2-40B4-BE49-F238E27FC236}">
                  <a16:creationId xmlns:a16="http://schemas.microsoft.com/office/drawing/2014/main" id="{383E90C0-0D06-2B63-8889-3B1610E95510}"/>
                </a:ext>
              </a:extLst>
            </p:cNvPr>
            <p:cNvSpPr/>
            <p:nvPr/>
          </p:nvSpPr>
          <p:spPr>
            <a:xfrm>
              <a:off x="116754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2" name="Freeform 481">
              <a:extLst>
                <a:ext uri="{FF2B5EF4-FFF2-40B4-BE49-F238E27FC236}">
                  <a16:creationId xmlns:a16="http://schemas.microsoft.com/office/drawing/2014/main" id="{AC822C81-B598-8C86-46AE-C9B1E0759BCA}"/>
                </a:ext>
              </a:extLst>
            </p:cNvPr>
            <p:cNvSpPr/>
            <p:nvPr/>
          </p:nvSpPr>
          <p:spPr>
            <a:xfrm>
              <a:off x="166191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3" name="Freeform 482">
              <a:extLst>
                <a:ext uri="{FF2B5EF4-FFF2-40B4-BE49-F238E27FC236}">
                  <a16:creationId xmlns:a16="http://schemas.microsoft.com/office/drawing/2014/main" id="{70A568DB-71EE-53B3-2BE5-874DE699393E}"/>
                </a:ext>
              </a:extLst>
            </p:cNvPr>
            <p:cNvSpPr/>
            <p:nvPr/>
          </p:nvSpPr>
          <p:spPr>
            <a:xfrm>
              <a:off x="215628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4" name="Freeform 483">
              <a:extLst>
                <a:ext uri="{FF2B5EF4-FFF2-40B4-BE49-F238E27FC236}">
                  <a16:creationId xmlns:a16="http://schemas.microsoft.com/office/drawing/2014/main" id="{ADCDD5E4-F868-92FD-1A03-2117115653F4}"/>
                </a:ext>
              </a:extLst>
            </p:cNvPr>
            <p:cNvSpPr/>
            <p:nvPr/>
          </p:nvSpPr>
          <p:spPr>
            <a:xfrm>
              <a:off x="265064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5" name="Freeform 484">
              <a:extLst>
                <a:ext uri="{FF2B5EF4-FFF2-40B4-BE49-F238E27FC236}">
                  <a16:creationId xmlns:a16="http://schemas.microsoft.com/office/drawing/2014/main" id="{5CAF383E-F543-FC8E-6DA6-F1E55D58223C}"/>
                </a:ext>
              </a:extLst>
            </p:cNvPr>
            <p:cNvSpPr/>
            <p:nvPr/>
          </p:nvSpPr>
          <p:spPr>
            <a:xfrm>
              <a:off x="314501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6" name="Freeform 485">
              <a:extLst>
                <a:ext uri="{FF2B5EF4-FFF2-40B4-BE49-F238E27FC236}">
                  <a16:creationId xmlns:a16="http://schemas.microsoft.com/office/drawing/2014/main" id="{AAA0A3BD-B3AE-3CF3-9F9E-F81BB73FF799}"/>
                </a:ext>
              </a:extLst>
            </p:cNvPr>
            <p:cNvSpPr/>
            <p:nvPr/>
          </p:nvSpPr>
          <p:spPr>
            <a:xfrm>
              <a:off x="673184" y="346135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4620" cap="rnd">
              <a:solidFill>
                <a:srgbClr val="000000"/>
              </a:solidFill>
              <a:prstDash val="solid"/>
              <a:round/>
            </a:ln>
          </p:spPr>
          <p:txBody>
            <a:bodyPr rtlCol="0" anchor="ctr"/>
            <a:lstStyle/>
            <a:p>
              <a:endParaRPr lang="en-DE"/>
            </a:p>
          </p:txBody>
        </p:sp>
        <p:sp>
          <p:nvSpPr>
            <p:cNvPr id="487" name="Freeform 486">
              <a:extLst>
                <a:ext uri="{FF2B5EF4-FFF2-40B4-BE49-F238E27FC236}">
                  <a16:creationId xmlns:a16="http://schemas.microsoft.com/office/drawing/2014/main" id="{F6EE3D7D-A84F-1E3F-2551-4C058AC72A6F}"/>
                </a:ext>
              </a:extLst>
            </p:cNvPr>
            <p:cNvSpPr/>
            <p:nvPr/>
          </p:nvSpPr>
          <p:spPr>
            <a:xfrm>
              <a:off x="673184"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88" name="Freeform 487">
              <a:extLst>
                <a:ext uri="{FF2B5EF4-FFF2-40B4-BE49-F238E27FC236}">
                  <a16:creationId xmlns:a16="http://schemas.microsoft.com/office/drawing/2014/main" id="{8B4C105A-D6CB-8ABF-54BF-004989CB810A}"/>
                </a:ext>
              </a:extLst>
            </p:cNvPr>
            <p:cNvSpPr/>
            <p:nvPr/>
          </p:nvSpPr>
          <p:spPr>
            <a:xfrm>
              <a:off x="116754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89" name="Freeform 488">
              <a:extLst>
                <a:ext uri="{FF2B5EF4-FFF2-40B4-BE49-F238E27FC236}">
                  <a16:creationId xmlns:a16="http://schemas.microsoft.com/office/drawing/2014/main" id="{8FE5AA5B-0941-BFE7-5779-6574CF72D803}"/>
                </a:ext>
              </a:extLst>
            </p:cNvPr>
            <p:cNvSpPr/>
            <p:nvPr/>
          </p:nvSpPr>
          <p:spPr>
            <a:xfrm>
              <a:off x="166191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0" name="Freeform 489">
              <a:extLst>
                <a:ext uri="{FF2B5EF4-FFF2-40B4-BE49-F238E27FC236}">
                  <a16:creationId xmlns:a16="http://schemas.microsoft.com/office/drawing/2014/main" id="{DD433F2D-007E-B80C-475C-5FF23D733190}"/>
                </a:ext>
              </a:extLst>
            </p:cNvPr>
            <p:cNvSpPr/>
            <p:nvPr/>
          </p:nvSpPr>
          <p:spPr>
            <a:xfrm>
              <a:off x="2156281"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1" name="Freeform 490">
              <a:extLst>
                <a:ext uri="{FF2B5EF4-FFF2-40B4-BE49-F238E27FC236}">
                  <a16:creationId xmlns:a16="http://schemas.microsoft.com/office/drawing/2014/main" id="{4FD90888-9F89-630F-ECA8-5E7C43A0641F}"/>
                </a:ext>
              </a:extLst>
            </p:cNvPr>
            <p:cNvSpPr/>
            <p:nvPr/>
          </p:nvSpPr>
          <p:spPr>
            <a:xfrm>
              <a:off x="265064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2" name="Freeform 491">
              <a:extLst>
                <a:ext uri="{FF2B5EF4-FFF2-40B4-BE49-F238E27FC236}">
                  <a16:creationId xmlns:a16="http://schemas.microsoft.com/office/drawing/2014/main" id="{8476A231-B103-C119-E9DE-C97925794746}"/>
                </a:ext>
              </a:extLst>
            </p:cNvPr>
            <p:cNvSpPr/>
            <p:nvPr/>
          </p:nvSpPr>
          <p:spPr>
            <a:xfrm>
              <a:off x="314501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3" name="Freeform 492">
              <a:extLst>
                <a:ext uri="{FF2B5EF4-FFF2-40B4-BE49-F238E27FC236}">
                  <a16:creationId xmlns:a16="http://schemas.microsoft.com/office/drawing/2014/main" id="{9C1E5A2A-C9FE-6194-FC2B-A9CB1F2CF164}"/>
                </a:ext>
              </a:extLst>
            </p:cNvPr>
            <p:cNvSpPr/>
            <p:nvPr/>
          </p:nvSpPr>
          <p:spPr>
            <a:xfrm>
              <a:off x="649004" y="3499789"/>
              <a:ext cx="48360" cy="72576"/>
            </a:xfrm>
            <a:custGeom>
              <a:avLst/>
              <a:gdLst>
                <a:gd name="connsiteX0" fmla="*/ 24180 w 48360"/>
                <a:gd name="connsiteY0" fmla="*/ 7496 h 72576"/>
                <a:gd name="connsiteX1" fmla="*/ 13168 w 48360"/>
                <a:gd name="connsiteY1" fmla="*/ 14714 h 72576"/>
                <a:gd name="connsiteX2" fmla="*/ 9513 w 48360"/>
                <a:gd name="connsiteY2" fmla="*/ 36311 h 72576"/>
                <a:gd name="connsiteX3" fmla="*/ 13168 w 48360"/>
                <a:gd name="connsiteY3" fmla="*/ 57920 h 72576"/>
                <a:gd name="connsiteX4" fmla="*/ 24180 w 48360"/>
                <a:gd name="connsiteY4" fmla="*/ 65080 h 72576"/>
                <a:gd name="connsiteX5" fmla="*/ 35193 w 48360"/>
                <a:gd name="connsiteY5" fmla="*/ 57920 h 72576"/>
                <a:gd name="connsiteX6" fmla="*/ 38894 w 48360"/>
                <a:gd name="connsiteY6" fmla="*/ 36311 h 72576"/>
                <a:gd name="connsiteX7" fmla="*/ 35193 w 48360"/>
                <a:gd name="connsiteY7" fmla="*/ 14714 h 72576"/>
                <a:gd name="connsiteX8" fmla="*/ 24180 w 48360"/>
                <a:gd name="connsiteY8" fmla="*/ 7496 h 72576"/>
                <a:gd name="connsiteX9" fmla="*/ 24180 w 48360"/>
                <a:gd name="connsiteY9" fmla="*/ 0 h 72576"/>
                <a:gd name="connsiteX10" fmla="*/ 42127 w 48360"/>
                <a:gd name="connsiteY10" fmla="*/ 9324 h 72576"/>
                <a:gd name="connsiteX11" fmla="*/ 48360 w 48360"/>
                <a:gd name="connsiteY11" fmla="*/ 36311 h 72576"/>
                <a:gd name="connsiteX12" fmla="*/ 42127 w 48360"/>
                <a:gd name="connsiteY12" fmla="*/ 63299 h 72576"/>
                <a:gd name="connsiteX13" fmla="*/ 24180 w 48360"/>
                <a:gd name="connsiteY13" fmla="*/ 72576 h 72576"/>
                <a:gd name="connsiteX14" fmla="*/ 6186 w 48360"/>
                <a:gd name="connsiteY14" fmla="*/ 63299 h 72576"/>
                <a:gd name="connsiteX15" fmla="*/ 0 w 48360"/>
                <a:gd name="connsiteY15" fmla="*/ 36311 h 72576"/>
                <a:gd name="connsiteX16" fmla="*/ 6186 w 48360"/>
                <a:gd name="connsiteY16" fmla="*/ 9324 h 72576"/>
                <a:gd name="connsiteX17" fmla="*/ 24180 w 48360"/>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76">
                  <a:moveTo>
                    <a:pt x="24180" y="7496"/>
                  </a:moveTo>
                  <a:cubicBezTo>
                    <a:pt x="19307" y="7496"/>
                    <a:pt x="15636" y="9902"/>
                    <a:pt x="13168" y="14714"/>
                  </a:cubicBezTo>
                  <a:cubicBezTo>
                    <a:pt x="10731" y="19492"/>
                    <a:pt x="9513" y="26687"/>
                    <a:pt x="9513" y="36311"/>
                  </a:cubicBezTo>
                  <a:cubicBezTo>
                    <a:pt x="9513" y="45901"/>
                    <a:pt x="10731" y="53108"/>
                    <a:pt x="13168" y="57920"/>
                  </a:cubicBezTo>
                  <a:cubicBezTo>
                    <a:pt x="15636" y="62697"/>
                    <a:pt x="19307" y="65080"/>
                    <a:pt x="24180" y="65080"/>
                  </a:cubicBezTo>
                  <a:cubicBezTo>
                    <a:pt x="29085" y="65080"/>
                    <a:pt x="32755" y="62697"/>
                    <a:pt x="35193" y="57920"/>
                  </a:cubicBezTo>
                  <a:cubicBezTo>
                    <a:pt x="37660" y="53108"/>
                    <a:pt x="38894" y="45901"/>
                    <a:pt x="38894" y="36311"/>
                  </a:cubicBezTo>
                  <a:cubicBezTo>
                    <a:pt x="38894" y="26687"/>
                    <a:pt x="37660" y="19492"/>
                    <a:pt x="35193" y="14714"/>
                  </a:cubicBezTo>
                  <a:cubicBezTo>
                    <a:pt x="32755" y="9902"/>
                    <a:pt x="29085" y="7496"/>
                    <a:pt x="24180" y="7496"/>
                  </a:cubicBezTo>
                  <a:moveTo>
                    <a:pt x="24180" y="0"/>
                  </a:moveTo>
                  <a:cubicBezTo>
                    <a:pt x="32022" y="0"/>
                    <a:pt x="38004" y="3112"/>
                    <a:pt x="42127" y="9324"/>
                  </a:cubicBezTo>
                  <a:cubicBezTo>
                    <a:pt x="46283" y="15512"/>
                    <a:pt x="48360" y="24500"/>
                    <a:pt x="48360" y="36311"/>
                  </a:cubicBezTo>
                  <a:cubicBezTo>
                    <a:pt x="48360" y="48087"/>
                    <a:pt x="46283" y="57087"/>
                    <a:pt x="42127" y="63299"/>
                  </a:cubicBezTo>
                  <a:cubicBezTo>
                    <a:pt x="38004" y="69487"/>
                    <a:pt x="32022" y="72576"/>
                    <a:pt x="24180" y="72576"/>
                  </a:cubicBezTo>
                  <a:cubicBezTo>
                    <a:pt x="16338" y="72576"/>
                    <a:pt x="10340" y="69487"/>
                    <a:pt x="6186" y="63299"/>
                  </a:cubicBezTo>
                  <a:cubicBezTo>
                    <a:pt x="2063" y="57087"/>
                    <a:pt x="0" y="48087"/>
                    <a:pt x="0" y="36311"/>
                  </a:cubicBezTo>
                  <a:cubicBezTo>
                    <a:pt x="0" y="24500"/>
                    <a:pt x="2063" y="15512"/>
                    <a:pt x="6186"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94" name="Freeform 493">
              <a:extLst>
                <a:ext uri="{FF2B5EF4-FFF2-40B4-BE49-F238E27FC236}">
                  <a16:creationId xmlns:a16="http://schemas.microsoft.com/office/drawing/2014/main" id="{BDCCF578-751E-85D4-04AE-CB14A0DB8667}"/>
                </a:ext>
              </a:extLst>
            </p:cNvPr>
            <p:cNvSpPr/>
            <p:nvPr/>
          </p:nvSpPr>
          <p:spPr>
            <a:xfrm>
              <a:off x="1146719" y="3501050"/>
              <a:ext cx="41658" cy="69961"/>
            </a:xfrm>
            <a:custGeom>
              <a:avLst/>
              <a:gdLst>
                <a:gd name="connsiteX0" fmla="*/ 1359 w 41658"/>
                <a:gd name="connsiteY0" fmla="*/ 61992 h 69961"/>
                <a:gd name="connsiteX1" fmla="*/ 16823 w 41658"/>
                <a:gd name="connsiteY1" fmla="*/ 61992 h 69961"/>
                <a:gd name="connsiteX2" fmla="*/ 16823 w 41658"/>
                <a:gd name="connsiteY2" fmla="*/ 8618 h 69961"/>
                <a:gd name="connsiteX3" fmla="*/ 0 w 41658"/>
                <a:gd name="connsiteY3" fmla="*/ 11996 h 69961"/>
                <a:gd name="connsiteX4" fmla="*/ 0 w 41658"/>
                <a:gd name="connsiteY4" fmla="*/ 3378 h 69961"/>
                <a:gd name="connsiteX5" fmla="*/ 16729 w 41658"/>
                <a:gd name="connsiteY5" fmla="*/ 0 h 69961"/>
                <a:gd name="connsiteX6" fmla="*/ 26195 w 41658"/>
                <a:gd name="connsiteY6" fmla="*/ 0 h 69961"/>
                <a:gd name="connsiteX7" fmla="*/ 26195 w 41658"/>
                <a:gd name="connsiteY7" fmla="*/ 61992 h 69961"/>
                <a:gd name="connsiteX8" fmla="*/ 41659 w 41658"/>
                <a:gd name="connsiteY8" fmla="*/ 61992 h 69961"/>
                <a:gd name="connsiteX9" fmla="*/ 41659 w 41658"/>
                <a:gd name="connsiteY9" fmla="*/ 69962 h 69961"/>
                <a:gd name="connsiteX10" fmla="*/ 1359 w 41658"/>
                <a:gd name="connsiteY10" fmla="*/ 69962 h 69961"/>
                <a:gd name="connsiteX11" fmla="*/ 1359 w 41658"/>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2"/>
                  </a:moveTo>
                  <a:lnTo>
                    <a:pt x="16823" y="61992"/>
                  </a:lnTo>
                  <a:lnTo>
                    <a:pt x="16823" y="8618"/>
                  </a:lnTo>
                  <a:lnTo>
                    <a:pt x="0" y="11996"/>
                  </a:lnTo>
                  <a:lnTo>
                    <a:pt x="0" y="3378"/>
                  </a:lnTo>
                  <a:lnTo>
                    <a:pt x="16729" y="0"/>
                  </a:lnTo>
                  <a:lnTo>
                    <a:pt x="26195" y="0"/>
                  </a:lnTo>
                  <a:lnTo>
                    <a:pt x="26195" y="61992"/>
                  </a:lnTo>
                  <a:lnTo>
                    <a:pt x="41659" y="61992"/>
                  </a:lnTo>
                  <a:lnTo>
                    <a:pt x="41659" y="69962"/>
                  </a:lnTo>
                  <a:lnTo>
                    <a:pt x="1359" y="69962"/>
                  </a:lnTo>
                  <a:lnTo>
                    <a:pt x="1359" y="61992"/>
                  </a:lnTo>
                  <a:close/>
                </a:path>
              </a:pathLst>
            </a:custGeom>
            <a:solidFill>
              <a:srgbClr val="000000"/>
            </a:solidFill>
            <a:ln w="1155" cap="flat">
              <a:noFill/>
              <a:prstDash val="solid"/>
              <a:miter/>
            </a:ln>
          </p:spPr>
          <p:txBody>
            <a:bodyPr rtlCol="0" anchor="ctr"/>
            <a:lstStyle/>
            <a:p>
              <a:endParaRPr lang="en-DE"/>
            </a:p>
          </p:txBody>
        </p:sp>
        <p:sp>
          <p:nvSpPr>
            <p:cNvPr id="495" name="Freeform 494">
              <a:extLst>
                <a:ext uri="{FF2B5EF4-FFF2-40B4-BE49-F238E27FC236}">
                  <a16:creationId xmlns:a16="http://schemas.microsoft.com/office/drawing/2014/main" id="{E943691E-B516-277C-BDB7-8277A3273EE3}"/>
                </a:ext>
              </a:extLst>
            </p:cNvPr>
            <p:cNvSpPr/>
            <p:nvPr/>
          </p:nvSpPr>
          <p:spPr>
            <a:xfrm>
              <a:off x="1639700" y="3499789"/>
              <a:ext cx="44420" cy="71222"/>
            </a:xfrm>
            <a:custGeom>
              <a:avLst/>
              <a:gdLst>
                <a:gd name="connsiteX0" fmla="*/ 11394 w 44420"/>
                <a:gd name="connsiteY0" fmla="*/ 63252 h 71222"/>
                <a:gd name="connsiteX1" fmla="*/ 44420 w 44420"/>
                <a:gd name="connsiteY1" fmla="*/ 63252 h 71222"/>
                <a:gd name="connsiteX2" fmla="*/ 44420 w 44420"/>
                <a:gd name="connsiteY2" fmla="*/ 71223 h 71222"/>
                <a:gd name="connsiteX3" fmla="*/ 0 w 44420"/>
                <a:gd name="connsiteY3" fmla="*/ 71223 h 71222"/>
                <a:gd name="connsiteX4" fmla="*/ 0 w 44420"/>
                <a:gd name="connsiteY4" fmla="*/ 63252 h 71222"/>
                <a:gd name="connsiteX5" fmla="*/ 14668 w 44420"/>
                <a:gd name="connsiteY5" fmla="*/ 48307 h 71222"/>
                <a:gd name="connsiteX6" fmla="*/ 26386 w 44420"/>
                <a:gd name="connsiteY6" fmla="*/ 36172 h 71222"/>
                <a:gd name="connsiteX7" fmla="*/ 32714 w 44420"/>
                <a:gd name="connsiteY7" fmla="*/ 27554 h 71222"/>
                <a:gd name="connsiteX8" fmla="*/ 34541 w 44420"/>
                <a:gd name="connsiteY8" fmla="*/ 20567 h 71222"/>
                <a:gd name="connsiteX9" fmla="*/ 30597 w 44420"/>
                <a:gd name="connsiteY9" fmla="*/ 11475 h 71222"/>
                <a:gd name="connsiteX10" fmla="*/ 20429 w 44420"/>
                <a:gd name="connsiteY10" fmla="*/ 7959 h 71222"/>
                <a:gd name="connsiteX11" fmla="*/ 11013 w 44420"/>
                <a:gd name="connsiteY11" fmla="*/ 9509 h 71222"/>
                <a:gd name="connsiteX12" fmla="*/ 474 w 44420"/>
                <a:gd name="connsiteY12" fmla="*/ 14194 h 71222"/>
                <a:gd name="connsiteX13" fmla="*/ 474 w 44420"/>
                <a:gd name="connsiteY13" fmla="*/ 4639 h 71222"/>
                <a:gd name="connsiteX14" fmla="*/ 11151 w 44420"/>
                <a:gd name="connsiteY14" fmla="*/ 1168 h 71222"/>
                <a:gd name="connsiteX15" fmla="*/ 20244 w 44420"/>
                <a:gd name="connsiteY15" fmla="*/ 0 h 71222"/>
                <a:gd name="connsiteX16" fmla="*/ 37584 w 44420"/>
                <a:gd name="connsiteY16" fmla="*/ 5437 h 71222"/>
                <a:gd name="connsiteX17" fmla="*/ 44050 w 44420"/>
                <a:gd name="connsiteY17" fmla="*/ 19954 h 71222"/>
                <a:gd name="connsiteX18" fmla="*/ 42407 w 44420"/>
                <a:gd name="connsiteY18" fmla="*/ 28156 h 71222"/>
                <a:gd name="connsiteX19" fmla="*/ 36554 w 44420"/>
                <a:gd name="connsiteY19" fmla="*/ 37248 h 71222"/>
                <a:gd name="connsiteX20" fmla="*/ 29104 w 44420"/>
                <a:gd name="connsiteY20" fmla="*/ 45126 h 71222"/>
                <a:gd name="connsiteX21" fmla="*/ 11394 w 44420"/>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0" h="71222">
                  <a:moveTo>
                    <a:pt x="11394" y="63252"/>
                  </a:moveTo>
                  <a:lnTo>
                    <a:pt x="44420" y="63252"/>
                  </a:lnTo>
                  <a:lnTo>
                    <a:pt x="44420"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23" y="13823"/>
                    <a:pt x="30597" y="11475"/>
                  </a:cubicBezTo>
                  <a:cubicBezTo>
                    <a:pt x="28006" y="9127"/>
                    <a:pt x="24616" y="7959"/>
                    <a:pt x="20429"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43" y="30712"/>
                    <a:pt x="39388"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496" name="Freeform 495">
              <a:extLst>
                <a:ext uri="{FF2B5EF4-FFF2-40B4-BE49-F238E27FC236}">
                  <a16:creationId xmlns:a16="http://schemas.microsoft.com/office/drawing/2014/main" id="{30C2D374-E363-7254-6B74-1CF22F73B9D3}"/>
                </a:ext>
              </a:extLst>
            </p:cNvPr>
            <p:cNvSpPr/>
            <p:nvPr/>
          </p:nvSpPr>
          <p:spPr>
            <a:xfrm>
              <a:off x="2133249" y="3499789"/>
              <a:ext cx="46062" cy="72576"/>
            </a:xfrm>
            <a:custGeom>
              <a:avLst/>
              <a:gdLst>
                <a:gd name="connsiteX0" fmla="*/ 31626 w 46062"/>
                <a:gd name="connsiteY0" fmla="*/ 33500 h 72576"/>
                <a:gd name="connsiteX1" fmla="*/ 42222 w 46062"/>
                <a:gd name="connsiteY1" fmla="*/ 39550 h 72576"/>
                <a:gd name="connsiteX2" fmla="*/ 46063 w 46062"/>
                <a:gd name="connsiteY2" fmla="*/ 50887 h 72576"/>
                <a:gd name="connsiteX3" fmla="*/ 38937 w 46062"/>
                <a:gd name="connsiteY3" fmla="*/ 66908 h 72576"/>
                <a:gd name="connsiteX4" fmla="*/ 18694 w 46062"/>
                <a:gd name="connsiteY4" fmla="*/ 72576 h 72576"/>
                <a:gd name="connsiteX5" fmla="*/ 9601 w 46062"/>
                <a:gd name="connsiteY5" fmla="*/ 71685 h 72576"/>
                <a:gd name="connsiteX6" fmla="*/ 0 w 46062"/>
                <a:gd name="connsiteY6" fmla="*/ 69117 h 72576"/>
                <a:gd name="connsiteX7" fmla="*/ 0 w 46062"/>
                <a:gd name="connsiteY7" fmla="*/ 59979 h 72576"/>
                <a:gd name="connsiteX8" fmla="*/ 8618 w 46062"/>
                <a:gd name="connsiteY8" fmla="*/ 63449 h 72576"/>
                <a:gd name="connsiteX9" fmla="*/ 18416 w 46062"/>
                <a:gd name="connsiteY9" fmla="*/ 64617 h 72576"/>
                <a:gd name="connsiteX10" fmla="*/ 31950 w 46062"/>
                <a:gd name="connsiteY10" fmla="*/ 61101 h 72576"/>
                <a:gd name="connsiteX11" fmla="*/ 36647 w 46062"/>
                <a:gd name="connsiteY11" fmla="*/ 50887 h 72576"/>
                <a:gd name="connsiteX12" fmla="*/ 32286 w 46062"/>
                <a:gd name="connsiteY12" fmla="*/ 41227 h 72576"/>
                <a:gd name="connsiteX13" fmla="*/ 20244 w 46062"/>
                <a:gd name="connsiteY13" fmla="*/ 37722 h 72576"/>
                <a:gd name="connsiteX14" fmla="*/ 12088 w 46062"/>
                <a:gd name="connsiteY14" fmla="*/ 37722 h 72576"/>
                <a:gd name="connsiteX15" fmla="*/ 12088 w 46062"/>
                <a:gd name="connsiteY15" fmla="*/ 29937 h 72576"/>
                <a:gd name="connsiteX16" fmla="*/ 20614 w 46062"/>
                <a:gd name="connsiteY16" fmla="*/ 29937 h 72576"/>
                <a:gd name="connsiteX17" fmla="*/ 31302 w 46062"/>
                <a:gd name="connsiteY17" fmla="*/ 27173 h 72576"/>
                <a:gd name="connsiteX18" fmla="*/ 35004 w 46062"/>
                <a:gd name="connsiteY18" fmla="*/ 19110 h 72576"/>
                <a:gd name="connsiteX19" fmla="*/ 31164 w 46062"/>
                <a:gd name="connsiteY19" fmla="*/ 10862 h 72576"/>
                <a:gd name="connsiteX20" fmla="*/ 20244 w 46062"/>
                <a:gd name="connsiteY20" fmla="*/ 7959 h 72576"/>
                <a:gd name="connsiteX21" fmla="*/ 11903 w 46062"/>
                <a:gd name="connsiteY21" fmla="*/ 8803 h 72576"/>
                <a:gd name="connsiteX22" fmla="*/ 2105 w 46062"/>
                <a:gd name="connsiteY22" fmla="*/ 11429 h 72576"/>
                <a:gd name="connsiteX23" fmla="*/ 2105 w 46062"/>
                <a:gd name="connsiteY23" fmla="*/ 2996 h 72576"/>
                <a:gd name="connsiteX24" fmla="*/ 12181 w 46062"/>
                <a:gd name="connsiteY24" fmla="*/ 740 h 72576"/>
                <a:gd name="connsiteX25" fmla="*/ 21088 w 46062"/>
                <a:gd name="connsiteY25" fmla="*/ 0 h 72576"/>
                <a:gd name="connsiteX26" fmla="*/ 38139 w 46062"/>
                <a:gd name="connsiteY26" fmla="*/ 4916 h 72576"/>
                <a:gd name="connsiteX27" fmla="*/ 44420 w 46062"/>
                <a:gd name="connsiteY27" fmla="*/ 18127 h 72576"/>
                <a:gd name="connsiteX28" fmla="*/ 41089 w 46062"/>
                <a:gd name="connsiteY28" fmla="*/ 27971 h 72576"/>
                <a:gd name="connsiteX29" fmla="*/ 31626 w 46062"/>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76">
                  <a:moveTo>
                    <a:pt x="31626" y="33500"/>
                  </a:moveTo>
                  <a:cubicBezTo>
                    <a:pt x="36149" y="34472"/>
                    <a:pt x="39689" y="36485"/>
                    <a:pt x="42222" y="39550"/>
                  </a:cubicBezTo>
                  <a:cubicBezTo>
                    <a:pt x="44779" y="42616"/>
                    <a:pt x="46063" y="46387"/>
                    <a:pt x="46063" y="50887"/>
                  </a:cubicBezTo>
                  <a:cubicBezTo>
                    <a:pt x="46063" y="57792"/>
                    <a:pt x="43691" y="63125"/>
                    <a:pt x="38937" y="66908"/>
                  </a:cubicBezTo>
                  <a:cubicBezTo>
                    <a:pt x="34183" y="70691"/>
                    <a:pt x="27439" y="72576"/>
                    <a:pt x="18694" y="72576"/>
                  </a:cubicBezTo>
                  <a:cubicBezTo>
                    <a:pt x="15755" y="72576"/>
                    <a:pt x="12725" y="72275"/>
                    <a:pt x="9601" y="71685"/>
                  </a:cubicBezTo>
                  <a:cubicBezTo>
                    <a:pt x="6513" y="71130"/>
                    <a:pt x="3308" y="70274"/>
                    <a:pt x="0" y="69117"/>
                  </a:cubicBezTo>
                  <a:lnTo>
                    <a:pt x="0" y="59979"/>
                  </a:lnTo>
                  <a:cubicBezTo>
                    <a:pt x="2626" y="61506"/>
                    <a:pt x="5495" y="62663"/>
                    <a:pt x="8618" y="63449"/>
                  </a:cubicBezTo>
                  <a:cubicBezTo>
                    <a:pt x="11741" y="64224"/>
                    <a:pt x="15003" y="64617"/>
                    <a:pt x="18416" y="64617"/>
                  </a:cubicBezTo>
                  <a:cubicBezTo>
                    <a:pt x="24350" y="64617"/>
                    <a:pt x="28861" y="63449"/>
                    <a:pt x="31950" y="61101"/>
                  </a:cubicBezTo>
                  <a:cubicBezTo>
                    <a:pt x="35085" y="58753"/>
                    <a:pt x="36647" y="55352"/>
                    <a:pt x="36647" y="50887"/>
                  </a:cubicBezTo>
                  <a:cubicBezTo>
                    <a:pt x="36647" y="46757"/>
                    <a:pt x="35189" y="43541"/>
                    <a:pt x="32286" y="41227"/>
                  </a:cubicBezTo>
                  <a:cubicBezTo>
                    <a:pt x="29405" y="38891"/>
                    <a:pt x="25391" y="37722"/>
                    <a:pt x="20244" y="37722"/>
                  </a:cubicBezTo>
                  <a:lnTo>
                    <a:pt x="12088" y="37722"/>
                  </a:lnTo>
                  <a:lnTo>
                    <a:pt x="12088" y="29937"/>
                  </a:lnTo>
                  <a:lnTo>
                    <a:pt x="20614"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86" y="7959"/>
                    <a:pt x="20244" y="7959"/>
                  </a:cubicBezTo>
                  <a:cubicBezTo>
                    <a:pt x="17641" y="7959"/>
                    <a:pt x="14865" y="8236"/>
                    <a:pt x="11903" y="8803"/>
                  </a:cubicBezTo>
                  <a:cubicBezTo>
                    <a:pt x="8930" y="9370"/>
                    <a:pt x="5668" y="10237"/>
                    <a:pt x="2105" y="11429"/>
                  </a:cubicBezTo>
                  <a:lnTo>
                    <a:pt x="2105" y="2996"/>
                  </a:lnTo>
                  <a:cubicBezTo>
                    <a:pt x="5703" y="1990"/>
                    <a:pt x="9057" y="1238"/>
                    <a:pt x="12181" y="740"/>
                  </a:cubicBezTo>
                  <a:cubicBezTo>
                    <a:pt x="15339" y="243"/>
                    <a:pt x="18300" y="0"/>
                    <a:pt x="21088" y="0"/>
                  </a:cubicBezTo>
                  <a:cubicBezTo>
                    <a:pt x="28272" y="0"/>
                    <a:pt x="33951" y="1643"/>
                    <a:pt x="38139" y="4916"/>
                  </a:cubicBezTo>
                  <a:cubicBezTo>
                    <a:pt x="42326" y="8167"/>
                    <a:pt x="44420" y="12563"/>
                    <a:pt x="44420" y="18127"/>
                  </a:cubicBezTo>
                  <a:cubicBezTo>
                    <a:pt x="44420" y="22002"/>
                    <a:pt x="43310" y="25287"/>
                    <a:pt x="41089" y="27971"/>
                  </a:cubicBezTo>
                  <a:cubicBezTo>
                    <a:pt x="38879" y="30620"/>
                    <a:pt x="35721" y="32471"/>
                    <a:pt x="31626" y="33500"/>
                  </a:cubicBezTo>
                  <a:close/>
                </a:path>
              </a:pathLst>
            </a:custGeom>
            <a:solidFill>
              <a:srgbClr val="000000"/>
            </a:solidFill>
            <a:ln w="1155" cap="flat">
              <a:noFill/>
              <a:prstDash val="solid"/>
              <a:miter/>
            </a:ln>
          </p:spPr>
          <p:txBody>
            <a:bodyPr rtlCol="0" anchor="ctr"/>
            <a:lstStyle/>
            <a:p>
              <a:endParaRPr lang="en-DE"/>
            </a:p>
          </p:txBody>
        </p:sp>
        <p:sp>
          <p:nvSpPr>
            <p:cNvPr id="497" name="Freeform 496">
              <a:extLst>
                <a:ext uri="{FF2B5EF4-FFF2-40B4-BE49-F238E27FC236}">
                  <a16:creationId xmlns:a16="http://schemas.microsoft.com/office/drawing/2014/main" id="{CE7B0AA7-7B43-5960-88A4-28A1AF7A1B46}"/>
                </a:ext>
              </a:extLst>
            </p:cNvPr>
            <p:cNvSpPr/>
            <p:nvPr/>
          </p:nvSpPr>
          <p:spPr>
            <a:xfrm>
              <a:off x="2625144" y="3501050"/>
              <a:ext cx="50990" cy="69961"/>
            </a:xfrm>
            <a:custGeom>
              <a:avLst/>
              <a:gdLst>
                <a:gd name="connsiteX0" fmla="*/ 31592 w 50990"/>
                <a:gd name="connsiteY0" fmla="*/ 8248 h 69961"/>
                <a:gd name="connsiteX1" fmla="*/ 7693 w 50990"/>
                <a:gd name="connsiteY1" fmla="*/ 45600 h 69961"/>
                <a:gd name="connsiteX2" fmla="*/ 31592 w 50990"/>
                <a:gd name="connsiteY2" fmla="*/ 45600 h 69961"/>
                <a:gd name="connsiteX3" fmla="*/ 31592 w 50990"/>
                <a:gd name="connsiteY3" fmla="*/ 8248 h 69961"/>
                <a:gd name="connsiteX4" fmla="*/ 29104 w 50990"/>
                <a:gd name="connsiteY4" fmla="*/ 0 h 69961"/>
                <a:gd name="connsiteX5" fmla="*/ 41008 w 50990"/>
                <a:gd name="connsiteY5" fmla="*/ 0 h 69961"/>
                <a:gd name="connsiteX6" fmla="*/ 41008 w 50990"/>
                <a:gd name="connsiteY6" fmla="*/ 45600 h 69961"/>
                <a:gd name="connsiteX7" fmla="*/ 50991 w 50990"/>
                <a:gd name="connsiteY7" fmla="*/ 45600 h 69961"/>
                <a:gd name="connsiteX8" fmla="*/ 50991 w 50990"/>
                <a:gd name="connsiteY8" fmla="*/ 53466 h 69961"/>
                <a:gd name="connsiteX9" fmla="*/ 41008 w 50990"/>
                <a:gd name="connsiteY9" fmla="*/ 53466 h 69961"/>
                <a:gd name="connsiteX10" fmla="*/ 41008 w 50990"/>
                <a:gd name="connsiteY10" fmla="*/ 69962 h 69961"/>
                <a:gd name="connsiteX11" fmla="*/ 31592 w 50990"/>
                <a:gd name="connsiteY11" fmla="*/ 69962 h 69961"/>
                <a:gd name="connsiteX12" fmla="*/ 31592 w 50990"/>
                <a:gd name="connsiteY12" fmla="*/ 53466 h 69961"/>
                <a:gd name="connsiteX13" fmla="*/ 0 w 50990"/>
                <a:gd name="connsiteY13" fmla="*/ 53466 h 69961"/>
                <a:gd name="connsiteX14" fmla="*/ 0 w 50990"/>
                <a:gd name="connsiteY14" fmla="*/ 44328 h 69961"/>
                <a:gd name="connsiteX15" fmla="*/ 29104 w 50990"/>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90" h="69961">
                  <a:moveTo>
                    <a:pt x="31592" y="8248"/>
                  </a:moveTo>
                  <a:lnTo>
                    <a:pt x="7693" y="45600"/>
                  </a:lnTo>
                  <a:lnTo>
                    <a:pt x="31592" y="45600"/>
                  </a:lnTo>
                  <a:lnTo>
                    <a:pt x="31592" y="8248"/>
                  </a:lnTo>
                  <a:moveTo>
                    <a:pt x="29104" y="0"/>
                  </a:moveTo>
                  <a:lnTo>
                    <a:pt x="41008" y="0"/>
                  </a:lnTo>
                  <a:lnTo>
                    <a:pt x="41008" y="45600"/>
                  </a:lnTo>
                  <a:lnTo>
                    <a:pt x="50991" y="45600"/>
                  </a:lnTo>
                  <a:lnTo>
                    <a:pt x="50991" y="53466"/>
                  </a:lnTo>
                  <a:lnTo>
                    <a:pt x="41008" y="53466"/>
                  </a:lnTo>
                  <a:lnTo>
                    <a:pt x="41008" y="69962"/>
                  </a:lnTo>
                  <a:lnTo>
                    <a:pt x="31592" y="69962"/>
                  </a:lnTo>
                  <a:lnTo>
                    <a:pt x="31592" y="53466"/>
                  </a:lnTo>
                  <a:lnTo>
                    <a:pt x="0" y="53466"/>
                  </a:lnTo>
                  <a:lnTo>
                    <a:pt x="0" y="44328"/>
                  </a:lnTo>
                  <a:lnTo>
                    <a:pt x="29104" y="0"/>
                  </a:lnTo>
                  <a:close/>
                </a:path>
              </a:pathLst>
            </a:custGeom>
            <a:solidFill>
              <a:srgbClr val="000000"/>
            </a:solidFill>
            <a:ln w="1155" cap="flat">
              <a:noFill/>
              <a:prstDash val="solid"/>
              <a:miter/>
            </a:ln>
          </p:spPr>
          <p:txBody>
            <a:bodyPr rtlCol="0" anchor="ctr"/>
            <a:lstStyle/>
            <a:p>
              <a:endParaRPr lang="en-DE"/>
            </a:p>
          </p:txBody>
        </p:sp>
        <p:sp>
          <p:nvSpPr>
            <p:cNvPr id="498" name="Freeform 497">
              <a:extLst>
                <a:ext uri="{FF2B5EF4-FFF2-40B4-BE49-F238E27FC236}">
                  <a16:creationId xmlns:a16="http://schemas.microsoft.com/office/drawing/2014/main" id="{82C2C17C-611C-C88C-78C3-C072485C2067}"/>
                </a:ext>
              </a:extLst>
            </p:cNvPr>
            <p:cNvSpPr/>
            <p:nvPr/>
          </p:nvSpPr>
          <p:spPr>
            <a:xfrm>
              <a:off x="3122372"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499" name="Freeform 498">
              <a:extLst>
                <a:ext uri="{FF2B5EF4-FFF2-40B4-BE49-F238E27FC236}">
                  <a16:creationId xmlns:a16="http://schemas.microsoft.com/office/drawing/2014/main" id="{F2E1F7B5-A611-0B61-74C6-8D87B5EF433E}"/>
                </a:ext>
              </a:extLst>
            </p:cNvPr>
            <p:cNvSpPr/>
            <p:nvPr/>
          </p:nvSpPr>
          <p:spPr>
            <a:xfrm>
              <a:off x="1877671" y="3630540"/>
              <a:ext cx="55270" cy="50284"/>
            </a:xfrm>
            <a:custGeom>
              <a:avLst/>
              <a:gdLst>
                <a:gd name="connsiteX0" fmla="*/ 55271 w 55270"/>
                <a:gd name="connsiteY0" fmla="*/ 7311 h 50284"/>
                <a:gd name="connsiteX1" fmla="*/ 53373 w 55270"/>
                <a:gd name="connsiteY1" fmla="*/ 12077 h 50284"/>
                <a:gd name="connsiteX2" fmla="*/ 49313 w 55270"/>
                <a:gd name="connsiteY2" fmla="*/ 13766 h 50284"/>
                <a:gd name="connsiteX3" fmla="*/ 46167 w 55270"/>
                <a:gd name="connsiteY3" fmla="*/ 12574 h 50284"/>
                <a:gd name="connsiteX4" fmla="*/ 45091 w 55270"/>
                <a:gd name="connsiteY4" fmla="*/ 9856 h 50284"/>
                <a:gd name="connsiteX5" fmla="*/ 46606 w 55270"/>
                <a:gd name="connsiteY5" fmla="*/ 6015 h 50284"/>
                <a:gd name="connsiteX6" fmla="*/ 50401 w 55270"/>
                <a:gd name="connsiteY6" fmla="*/ 3840 h 50284"/>
                <a:gd name="connsiteX7" fmla="*/ 44871 w 55270"/>
                <a:gd name="connsiteY7" fmla="*/ 2441 h 50284"/>
                <a:gd name="connsiteX8" fmla="*/ 40811 w 55270"/>
                <a:gd name="connsiteY8" fmla="*/ 3574 h 50284"/>
                <a:gd name="connsiteX9" fmla="*/ 37826 w 55270"/>
                <a:gd name="connsiteY9" fmla="*/ 6177 h 50284"/>
                <a:gd name="connsiteX10" fmla="*/ 35767 w 55270"/>
                <a:gd name="connsiteY10" fmla="*/ 9752 h 50284"/>
                <a:gd name="connsiteX11" fmla="*/ 34460 w 55270"/>
                <a:gd name="connsiteY11" fmla="*/ 13060 h 50284"/>
                <a:gd name="connsiteX12" fmla="*/ 33870 w 55270"/>
                <a:gd name="connsiteY12" fmla="*/ 15547 h 50284"/>
                <a:gd name="connsiteX13" fmla="*/ 30076 w 55270"/>
                <a:gd name="connsiteY13" fmla="*/ 30724 h 50284"/>
                <a:gd name="connsiteX14" fmla="*/ 28237 w 55270"/>
                <a:gd name="connsiteY14" fmla="*/ 40476 h 50284"/>
                <a:gd name="connsiteX15" fmla="*/ 29752 w 55270"/>
                <a:gd name="connsiteY15" fmla="*/ 45739 h 50284"/>
                <a:gd name="connsiteX16" fmla="*/ 34298 w 55270"/>
                <a:gd name="connsiteY16" fmla="*/ 47798 h 50284"/>
                <a:gd name="connsiteX17" fmla="*/ 36855 w 55270"/>
                <a:gd name="connsiteY17" fmla="*/ 47462 h 50284"/>
                <a:gd name="connsiteX18" fmla="*/ 39943 w 55270"/>
                <a:gd name="connsiteY18" fmla="*/ 46109 h 50284"/>
                <a:gd name="connsiteX19" fmla="*/ 43298 w 55270"/>
                <a:gd name="connsiteY19" fmla="*/ 43564 h 50284"/>
                <a:gd name="connsiteX20" fmla="*/ 46491 w 55270"/>
                <a:gd name="connsiteY20" fmla="*/ 39342 h 50284"/>
                <a:gd name="connsiteX21" fmla="*/ 49093 w 55270"/>
                <a:gd name="connsiteY21" fmla="*/ 33269 h 50284"/>
                <a:gd name="connsiteX22" fmla="*/ 50505 w 55270"/>
                <a:gd name="connsiteY22" fmla="*/ 32077 h 50284"/>
                <a:gd name="connsiteX23" fmla="*/ 51858 w 55270"/>
                <a:gd name="connsiteY23" fmla="*/ 33165 h 50284"/>
                <a:gd name="connsiteX24" fmla="*/ 51106 w 55270"/>
                <a:gd name="connsiteY24" fmla="*/ 36033 h 50284"/>
                <a:gd name="connsiteX25" fmla="*/ 48827 w 55270"/>
                <a:gd name="connsiteY25" fmla="*/ 40418 h 50284"/>
                <a:gd name="connsiteX26" fmla="*/ 45299 w 55270"/>
                <a:gd name="connsiteY26" fmla="*/ 45079 h 50284"/>
                <a:gd name="connsiteX27" fmla="*/ 40314 w 55270"/>
                <a:gd name="connsiteY27" fmla="*/ 48770 h 50284"/>
                <a:gd name="connsiteX28" fmla="*/ 34090 w 55270"/>
                <a:gd name="connsiteY28" fmla="*/ 50285 h 50284"/>
                <a:gd name="connsiteX29" fmla="*/ 26340 w 55270"/>
                <a:gd name="connsiteY29" fmla="*/ 47798 h 50284"/>
                <a:gd name="connsiteX30" fmla="*/ 22106 w 55270"/>
                <a:gd name="connsiteY30" fmla="*/ 41829 h 50284"/>
                <a:gd name="connsiteX31" fmla="*/ 21458 w 55270"/>
                <a:gd name="connsiteY31" fmla="*/ 42974 h 50284"/>
                <a:gd name="connsiteX32" fmla="*/ 19943 w 55270"/>
                <a:gd name="connsiteY32" fmla="*/ 45079 h 50284"/>
                <a:gd name="connsiteX33" fmla="*/ 17618 w 55270"/>
                <a:gd name="connsiteY33" fmla="*/ 47578 h 50284"/>
                <a:gd name="connsiteX34" fmla="*/ 14413 w 55270"/>
                <a:gd name="connsiteY34" fmla="*/ 49417 h 50284"/>
                <a:gd name="connsiteX35" fmla="*/ 10457 w 55270"/>
                <a:gd name="connsiteY35" fmla="*/ 50285 h 50284"/>
                <a:gd name="connsiteX36" fmla="*/ 5529 w 55270"/>
                <a:gd name="connsiteY36" fmla="*/ 49521 h 50284"/>
                <a:gd name="connsiteX37" fmla="*/ 1631 w 55270"/>
                <a:gd name="connsiteY37" fmla="*/ 47034 h 50284"/>
                <a:gd name="connsiteX38" fmla="*/ 0 w 55270"/>
                <a:gd name="connsiteY38" fmla="*/ 42916 h 50284"/>
                <a:gd name="connsiteX39" fmla="*/ 1793 w 55270"/>
                <a:gd name="connsiteY39" fmla="*/ 38416 h 50284"/>
                <a:gd name="connsiteX40" fmla="*/ 6119 w 55270"/>
                <a:gd name="connsiteY40" fmla="*/ 36519 h 50284"/>
                <a:gd name="connsiteX41" fmla="*/ 8942 w 55270"/>
                <a:gd name="connsiteY41" fmla="*/ 37445 h 50284"/>
                <a:gd name="connsiteX42" fmla="*/ 10237 w 55270"/>
                <a:gd name="connsiteY42" fmla="*/ 40371 h 50284"/>
                <a:gd name="connsiteX43" fmla="*/ 8722 w 55270"/>
                <a:gd name="connsiteY43" fmla="*/ 44270 h 50284"/>
                <a:gd name="connsiteX44" fmla="*/ 5044 w 55270"/>
                <a:gd name="connsiteY44" fmla="*/ 46387 h 50284"/>
                <a:gd name="connsiteX45" fmla="*/ 10573 w 55270"/>
                <a:gd name="connsiteY45" fmla="*/ 47798 h 50284"/>
                <a:gd name="connsiteX46" fmla="*/ 16958 w 55270"/>
                <a:gd name="connsiteY46" fmla="*/ 44651 h 50284"/>
                <a:gd name="connsiteX47" fmla="*/ 21134 w 55270"/>
                <a:gd name="connsiteY47" fmla="*/ 36253 h 50284"/>
                <a:gd name="connsiteX48" fmla="*/ 25796 w 55270"/>
                <a:gd name="connsiteY48" fmla="*/ 17988 h 50284"/>
                <a:gd name="connsiteX49" fmla="*/ 27092 w 55270"/>
                <a:gd name="connsiteY49" fmla="*/ 9856 h 50284"/>
                <a:gd name="connsiteX50" fmla="*/ 26502 w 55270"/>
                <a:gd name="connsiteY50" fmla="*/ 6015 h 50284"/>
                <a:gd name="connsiteX51" fmla="*/ 24871 w 55270"/>
                <a:gd name="connsiteY51" fmla="*/ 3736 h 50284"/>
                <a:gd name="connsiteX52" fmla="*/ 22974 w 55270"/>
                <a:gd name="connsiteY52" fmla="*/ 2707 h 50284"/>
                <a:gd name="connsiteX53" fmla="*/ 21134 w 55270"/>
                <a:gd name="connsiteY53" fmla="*/ 2441 h 50284"/>
                <a:gd name="connsiteX54" fmla="*/ 17664 w 55270"/>
                <a:gd name="connsiteY54" fmla="*/ 3088 h 50284"/>
                <a:gd name="connsiteX55" fmla="*/ 13708 w 55270"/>
                <a:gd name="connsiteY55" fmla="*/ 5252 h 50284"/>
                <a:gd name="connsiteX56" fmla="*/ 9590 w 55270"/>
                <a:gd name="connsiteY56" fmla="*/ 9752 h 50284"/>
                <a:gd name="connsiteX57" fmla="*/ 6235 w 55270"/>
                <a:gd name="connsiteY57" fmla="*/ 16958 h 50284"/>
                <a:gd name="connsiteX58" fmla="*/ 4766 w 55270"/>
                <a:gd name="connsiteY58" fmla="*/ 18208 h 50284"/>
                <a:gd name="connsiteX59" fmla="*/ 3470 w 55270"/>
                <a:gd name="connsiteY59" fmla="*/ 17062 h 50284"/>
                <a:gd name="connsiteX60" fmla="*/ 4176 w 55270"/>
                <a:gd name="connsiteY60" fmla="*/ 14251 h 50284"/>
                <a:gd name="connsiteX61" fmla="*/ 6455 w 55270"/>
                <a:gd name="connsiteY61" fmla="*/ 9856 h 50284"/>
                <a:gd name="connsiteX62" fmla="*/ 10029 w 55270"/>
                <a:gd name="connsiteY62" fmla="*/ 5252 h 50284"/>
                <a:gd name="connsiteX63" fmla="*/ 15061 w 55270"/>
                <a:gd name="connsiteY63" fmla="*/ 1515 h 50284"/>
                <a:gd name="connsiteX64" fmla="*/ 21354 w 55270"/>
                <a:gd name="connsiteY64" fmla="*/ 0 h 50284"/>
                <a:gd name="connsiteX65" fmla="*/ 24223 w 55270"/>
                <a:gd name="connsiteY65" fmla="*/ 324 h 50284"/>
                <a:gd name="connsiteX66" fmla="*/ 27416 w 55270"/>
                <a:gd name="connsiteY66" fmla="*/ 1411 h 50284"/>
                <a:gd name="connsiteX67" fmla="*/ 30782 w 55270"/>
                <a:gd name="connsiteY67" fmla="*/ 4002 h 50284"/>
                <a:gd name="connsiteX68" fmla="*/ 33327 w 55270"/>
                <a:gd name="connsiteY68" fmla="*/ 8398 h 50284"/>
                <a:gd name="connsiteX69" fmla="*/ 34842 w 55270"/>
                <a:gd name="connsiteY69" fmla="*/ 5957 h 50284"/>
                <a:gd name="connsiteX70" fmla="*/ 37179 w 55270"/>
                <a:gd name="connsiteY70" fmla="*/ 3308 h 50284"/>
                <a:gd name="connsiteX71" fmla="*/ 40637 w 55270"/>
                <a:gd name="connsiteY71" fmla="*/ 914 h 50284"/>
                <a:gd name="connsiteX72" fmla="*/ 44975 w 55270"/>
                <a:gd name="connsiteY72" fmla="*/ 0 h 50284"/>
                <a:gd name="connsiteX73" fmla="*/ 49371 w 55270"/>
                <a:gd name="connsiteY73" fmla="*/ 590 h 50284"/>
                <a:gd name="connsiteX74" fmla="*/ 53373 w 55270"/>
                <a:gd name="connsiteY74" fmla="*/ 2927 h 50284"/>
                <a:gd name="connsiteX75" fmla="*/ 55271 w 55270"/>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70" h="50284">
                  <a:moveTo>
                    <a:pt x="55271" y="7311"/>
                  </a:moveTo>
                  <a:cubicBezTo>
                    <a:pt x="55271" y="9335"/>
                    <a:pt x="54634" y="10931"/>
                    <a:pt x="53373" y="12077"/>
                  </a:cubicBezTo>
                  <a:cubicBezTo>
                    <a:pt x="52113" y="13199"/>
                    <a:pt x="50759" y="13766"/>
                    <a:pt x="49313" y="13766"/>
                  </a:cubicBezTo>
                  <a:cubicBezTo>
                    <a:pt x="47937" y="13766"/>
                    <a:pt x="46896" y="13372"/>
                    <a:pt x="46167" y="12574"/>
                  </a:cubicBezTo>
                  <a:cubicBezTo>
                    <a:pt x="45450" y="11776"/>
                    <a:pt x="45091" y="10874"/>
                    <a:pt x="45091" y="9856"/>
                  </a:cubicBezTo>
                  <a:cubicBezTo>
                    <a:pt x="45091" y="8479"/>
                    <a:pt x="45600" y="7207"/>
                    <a:pt x="46606" y="6015"/>
                  </a:cubicBezTo>
                  <a:cubicBezTo>
                    <a:pt x="47613" y="4824"/>
                    <a:pt x="48885" y="4095"/>
                    <a:pt x="50401" y="3840"/>
                  </a:cubicBezTo>
                  <a:cubicBezTo>
                    <a:pt x="48920" y="2904"/>
                    <a:pt x="47081" y="2441"/>
                    <a:pt x="44871" y="2441"/>
                  </a:cubicBezTo>
                  <a:cubicBezTo>
                    <a:pt x="43425" y="2441"/>
                    <a:pt x="42072" y="2822"/>
                    <a:pt x="40811" y="3574"/>
                  </a:cubicBezTo>
                  <a:cubicBezTo>
                    <a:pt x="39573" y="4326"/>
                    <a:pt x="38578" y="5194"/>
                    <a:pt x="37826" y="6177"/>
                  </a:cubicBezTo>
                  <a:cubicBezTo>
                    <a:pt x="37098" y="7149"/>
                    <a:pt x="36415" y="8340"/>
                    <a:pt x="35767" y="9752"/>
                  </a:cubicBezTo>
                  <a:cubicBezTo>
                    <a:pt x="35154" y="11128"/>
                    <a:pt x="34715" y="12227"/>
                    <a:pt x="34460" y="13060"/>
                  </a:cubicBezTo>
                  <a:cubicBezTo>
                    <a:pt x="34241" y="13858"/>
                    <a:pt x="34044" y="14679"/>
                    <a:pt x="33870" y="15547"/>
                  </a:cubicBezTo>
                  <a:lnTo>
                    <a:pt x="30076" y="30724"/>
                  </a:lnTo>
                  <a:cubicBezTo>
                    <a:pt x="28850" y="35525"/>
                    <a:pt x="28237" y="38775"/>
                    <a:pt x="28237" y="40476"/>
                  </a:cubicBezTo>
                  <a:cubicBezTo>
                    <a:pt x="28237" y="42569"/>
                    <a:pt x="28746" y="44328"/>
                    <a:pt x="29752" y="45739"/>
                  </a:cubicBezTo>
                  <a:cubicBezTo>
                    <a:pt x="30759" y="47115"/>
                    <a:pt x="32274" y="47798"/>
                    <a:pt x="34298" y="47798"/>
                  </a:cubicBezTo>
                  <a:cubicBezTo>
                    <a:pt x="35097" y="47798"/>
                    <a:pt x="35941" y="47682"/>
                    <a:pt x="36855" y="47462"/>
                  </a:cubicBezTo>
                  <a:cubicBezTo>
                    <a:pt x="37757" y="47219"/>
                    <a:pt x="38787" y="46768"/>
                    <a:pt x="39943" y="46109"/>
                  </a:cubicBezTo>
                  <a:cubicBezTo>
                    <a:pt x="41135" y="45426"/>
                    <a:pt x="42245" y="44570"/>
                    <a:pt x="43298" y="43564"/>
                  </a:cubicBezTo>
                  <a:cubicBezTo>
                    <a:pt x="44385" y="42511"/>
                    <a:pt x="45450" y="41112"/>
                    <a:pt x="46491" y="39342"/>
                  </a:cubicBezTo>
                  <a:cubicBezTo>
                    <a:pt x="47543" y="37572"/>
                    <a:pt x="48411" y="35548"/>
                    <a:pt x="49093" y="33269"/>
                  </a:cubicBezTo>
                  <a:cubicBezTo>
                    <a:pt x="49313" y="32471"/>
                    <a:pt x="49776" y="32077"/>
                    <a:pt x="50505" y="32077"/>
                  </a:cubicBezTo>
                  <a:cubicBezTo>
                    <a:pt x="51407" y="32077"/>
                    <a:pt x="51858" y="32436"/>
                    <a:pt x="51858" y="33165"/>
                  </a:cubicBezTo>
                  <a:cubicBezTo>
                    <a:pt x="51858" y="33778"/>
                    <a:pt x="51604" y="34726"/>
                    <a:pt x="51106" y="36033"/>
                  </a:cubicBezTo>
                  <a:cubicBezTo>
                    <a:pt x="50632" y="37294"/>
                    <a:pt x="49880" y="38764"/>
                    <a:pt x="48827" y="40418"/>
                  </a:cubicBezTo>
                  <a:cubicBezTo>
                    <a:pt x="47821" y="42049"/>
                    <a:pt x="46641" y="43599"/>
                    <a:pt x="45299" y="45079"/>
                  </a:cubicBezTo>
                  <a:cubicBezTo>
                    <a:pt x="43969" y="46525"/>
                    <a:pt x="42303" y="47763"/>
                    <a:pt x="40314" y="48770"/>
                  </a:cubicBezTo>
                  <a:cubicBezTo>
                    <a:pt x="38335" y="49776"/>
                    <a:pt x="36253" y="50285"/>
                    <a:pt x="34090" y="50285"/>
                  </a:cubicBezTo>
                  <a:cubicBezTo>
                    <a:pt x="30978" y="50285"/>
                    <a:pt x="28399" y="49452"/>
                    <a:pt x="26340" y="47798"/>
                  </a:cubicBezTo>
                  <a:cubicBezTo>
                    <a:pt x="24281" y="46132"/>
                    <a:pt x="22869" y="44142"/>
                    <a:pt x="22106" y="41829"/>
                  </a:cubicBezTo>
                  <a:cubicBezTo>
                    <a:pt x="21932" y="42153"/>
                    <a:pt x="21713" y="42535"/>
                    <a:pt x="21458" y="42974"/>
                  </a:cubicBezTo>
                  <a:cubicBezTo>
                    <a:pt x="21204" y="43402"/>
                    <a:pt x="20695" y="44108"/>
                    <a:pt x="19943" y="45079"/>
                  </a:cubicBezTo>
                  <a:cubicBezTo>
                    <a:pt x="19214" y="46016"/>
                    <a:pt x="18439" y="46849"/>
                    <a:pt x="17618" y="47578"/>
                  </a:cubicBezTo>
                  <a:cubicBezTo>
                    <a:pt x="16785" y="48261"/>
                    <a:pt x="15721" y="48874"/>
                    <a:pt x="14413" y="49417"/>
                  </a:cubicBezTo>
                  <a:cubicBezTo>
                    <a:pt x="13153" y="49996"/>
                    <a:pt x="11834" y="50285"/>
                    <a:pt x="10457" y="50285"/>
                  </a:cubicBezTo>
                  <a:cubicBezTo>
                    <a:pt x="8722" y="50285"/>
                    <a:pt x="7079" y="50031"/>
                    <a:pt x="5529" y="49521"/>
                  </a:cubicBezTo>
                  <a:cubicBezTo>
                    <a:pt x="4014" y="49024"/>
                    <a:pt x="2707" y="48191"/>
                    <a:pt x="1631" y="47034"/>
                  </a:cubicBezTo>
                  <a:cubicBezTo>
                    <a:pt x="544" y="45878"/>
                    <a:pt x="0" y="44501"/>
                    <a:pt x="0" y="42916"/>
                  </a:cubicBezTo>
                  <a:cubicBezTo>
                    <a:pt x="0" y="41146"/>
                    <a:pt x="601" y="39643"/>
                    <a:pt x="1793" y="38416"/>
                  </a:cubicBezTo>
                  <a:cubicBezTo>
                    <a:pt x="3019" y="37156"/>
                    <a:pt x="4465" y="36519"/>
                    <a:pt x="6119" y="36519"/>
                  </a:cubicBezTo>
                  <a:cubicBezTo>
                    <a:pt x="7172" y="36519"/>
                    <a:pt x="8109" y="36832"/>
                    <a:pt x="8942" y="37445"/>
                  </a:cubicBezTo>
                  <a:cubicBezTo>
                    <a:pt x="9809" y="38058"/>
                    <a:pt x="10237" y="39030"/>
                    <a:pt x="10237" y="40371"/>
                  </a:cubicBezTo>
                  <a:cubicBezTo>
                    <a:pt x="10237" y="41852"/>
                    <a:pt x="9728" y="43148"/>
                    <a:pt x="8722" y="44270"/>
                  </a:cubicBezTo>
                  <a:cubicBezTo>
                    <a:pt x="7716" y="45392"/>
                    <a:pt x="6489" y="46097"/>
                    <a:pt x="5044" y="46387"/>
                  </a:cubicBezTo>
                  <a:cubicBezTo>
                    <a:pt x="6524" y="47324"/>
                    <a:pt x="8363" y="47798"/>
                    <a:pt x="10573" y="47798"/>
                  </a:cubicBezTo>
                  <a:cubicBezTo>
                    <a:pt x="12956" y="47798"/>
                    <a:pt x="15084" y="46745"/>
                    <a:pt x="16958" y="44651"/>
                  </a:cubicBezTo>
                  <a:cubicBezTo>
                    <a:pt x="18844" y="42558"/>
                    <a:pt x="20232" y="39758"/>
                    <a:pt x="21134" y="36253"/>
                  </a:cubicBezTo>
                  <a:cubicBezTo>
                    <a:pt x="23367" y="27832"/>
                    <a:pt x="24928" y="21747"/>
                    <a:pt x="25796" y="17988"/>
                  </a:cubicBezTo>
                  <a:cubicBezTo>
                    <a:pt x="26664" y="14194"/>
                    <a:pt x="27092" y="11487"/>
                    <a:pt x="27092" y="9856"/>
                  </a:cubicBezTo>
                  <a:cubicBezTo>
                    <a:pt x="27092" y="8340"/>
                    <a:pt x="26895" y="7068"/>
                    <a:pt x="26502" y="6015"/>
                  </a:cubicBezTo>
                  <a:cubicBezTo>
                    <a:pt x="26097" y="4962"/>
                    <a:pt x="25553" y="4211"/>
                    <a:pt x="24871" y="3736"/>
                  </a:cubicBezTo>
                  <a:cubicBezTo>
                    <a:pt x="24223" y="3227"/>
                    <a:pt x="23587" y="2880"/>
                    <a:pt x="22974" y="2707"/>
                  </a:cubicBezTo>
                  <a:cubicBezTo>
                    <a:pt x="22395" y="2533"/>
                    <a:pt x="21782" y="2441"/>
                    <a:pt x="21134" y="2441"/>
                  </a:cubicBezTo>
                  <a:cubicBezTo>
                    <a:pt x="20058" y="2441"/>
                    <a:pt x="18902" y="2660"/>
                    <a:pt x="17664" y="3088"/>
                  </a:cubicBezTo>
                  <a:cubicBezTo>
                    <a:pt x="16472" y="3517"/>
                    <a:pt x="15154" y="4245"/>
                    <a:pt x="13708" y="5252"/>
                  </a:cubicBezTo>
                  <a:cubicBezTo>
                    <a:pt x="12308" y="6235"/>
                    <a:pt x="10931" y="7727"/>
                    <a:pt x="9590" y="9752"/>
                  </a:cubicBezTo>
                  <a:cubicBezTo>
                    <a:pt x="8259" y="11776"/>
                    <a:pt x="7137" y="14170"/>
                    <a:pt x="6235" y="16958"/>
                  </a:cubicBezTo>
                  <a:cubicBezTo>
                    <a:pt x="6050" y="17791"/>
                    <a:pt x="5564" y="18208"/>
                    <a:pt x="4766" y="18208"/>
                  </a:cubicBezTo>
                  <a:cubicBezTo>
                    <a:pt x="3898" y="18173"/>
                    <a:pt x="3470" y="17791"/>
                    <a:pt x="3470" y="17062"/>
                  </a:cubicBezTo>
                  <a:cubicBezTo>
                    <a:pt x="3470" y="16449"/>
                    <a:pt x="3702" y="15512"/>
                    <a:pt x="4176" y="14251"/>
                  </a:cubicBezTo>
                  <a:cubicBezTo>
                    <a:pt x="4673" y="12944"/>
                    <a:pt x="5437" y="11487"/>
                    <a:pt x="6455" y="9856"/>
                  </a:cubicBezTo>
                  <a:cubicBezTo>
                    <a:pt x="7496" y="8236"/>
                    <a:pt x="8687" y="6698"/>
                    <a:pt x="10029" y="5252"/>
                  </a:cubicBezTo>
                  <a:cubicBezTo>
                    <a:pt x="11406" y="3771"/>
                    <a:pt x="13083" y="2522"/>
                    <a:pt x="15061" y="1515"/>
                  </a:cubicBezTo>
                  <a:cubicBezTo>
                    <a:pt x="17085" y="509"/>
                    <a:pt x="19191" y="0"/>
                    <a:pt x="21354" y="0"/>
                  </a:cubicBezTo>
                  <a:cubicBezTo>
                    <a:pt x="22326" y="0"/>
                    <a:pt x="23286" y="104"/>
                    <a:pt x="24223" y="324"/>
                  </a:cubicBezTo>
                  <a:cubicBezTo>
                    <a:pt x="25206" y="497"/>
                    <a:pt x="26270" y="868"/>
                    <a:pt x="27416" y="1411"/>
                  </a:cubicBezTo>
                  <a:cubicBezTo>
                    <a:pt x="28607" y="1955"/>
                    <a:pt x="29729" y="2811"/>
                    <a:pt x="30782" y="4002"/>
                  </a:cubicBezTo>
                  <a:cubicBezTo>
                    <a:pt x="31834" y="5194"/>
                    <a:pt x="32679" y="6663"/>
                    <a:pt x="33327" y="8398"/>
                  </a:cubicBezTo>
                  <a:cubicBezTo>
                    <a:pt x="33755" y="7565"/>
                    <a:pt x="34264" y="6756"/>
                    <a:pt x="34842" y="5957"/>
                  </a:cubicBezTo>
                  <a:cubicBezTo>
                    <a:pt x="35455" y="5159"/>
                    <a:pt x="36242" y="4280"/>
                    <a:pt x="37179" y="3308"/>
                  </a:cubicBezTo>
                  <a:cubicBezTo>
                    <a:pt x="38150" y="2290"/>
                    <a:pt x="39307" y="1492"/>
                    <a:pt x="40637" y="914"/>
                  </a:cubicBezTo>
                  <a:cubicBezTo>
                    <a:pt x="42014" y="301"/>
                    <a:pt x="43460" y="0"/>
                    <a:pt x="44975" y="0"/>
                  </a:cubicBezTo>
                  <a:cubicBezTo>
                    <a:pt x="46456" y="0"/>
                    <a:pt x="47925" y="197"/>
                    <a:pt x="49371" y="590"/>
                  </a:cubicBezTo>
                  <a:cubicBezTo>
                    <a:pt x="50817" y="948"/>
                    <a:pt x="52147" y="1735"/>
                    <a:pt x="53373" y="2927"/>
                  </a:cubicBezTo>
                  <a:cubicBezTo>
                    <a:pt x="54634" y="4083"/>
                    <a:pt x="55271" y="5541"/>
                    <a:pt x="55271" y="7311"/>
                  </a:cubicBezTo>
                  <a:close/>
                </a:path>
              </a:pathLst>
            </a:custGeom>
            <a:solidFill>
              <a:srgbClr val="000000"/>
            </a:solidFill>
            <a:ln w="1155" cap="flat">
              <a:noFill/>
              <a:prstDash val="solid"/>
              <a:miter/>
            </a:ln>
          </p:spPr>
          <p:txBody>
            <a:bodyPr rtlCol="0" anchor="ctr"/>
            <a:lstStyle/>
            <a:p>
              <a:endParaRPr lang="en-DE"/>
            </a:p>
          </p:txBody>
        </p:sp>
        <p:sp>
          <p:nvSpPr>
            <p:cNvPr id="500" name="Freeform 499">
              <a:extLst>
                <a:ext uri="{FF2B5EF4-FFF2-40B4-BE49-F238E27FC236}">
                  <a16:creationId xmlns:a16="http://schemas.microsoft.com/office/drawing/2014/main" id="{2271C2F6-0556-6146-367A-696681F65CF9}"/>
                </a:ext>
              </a:extLst>
            </p:cNvPr>
            <p:cNvSpPr/>
            <p:nvPr/>
          </p:nvSpPr>
          <p:spPr>
            <a:xfrm>
              <a:off x="673184" y="3418167"/>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1" name="Freeform 500">
              <a:extLst>
                <a:ext uri="{FF2B5EF4-FFF2-40B4-BE49-F238E27FC236}">
                  <a16:creationId xmlns:a16="http://schemas.microsoft.com/office/drawing/2014/main" id="{6932B10C-B1EF-57A9-B5D6-4393783D610E}"/>
                </a:ext>
              </a:extLst>
            </p:cNvPr>
            <p:cNvSpPr/>
            <p:nvPr/>
          </p:nvSpPr>
          <p:spPr>
            <a:xfrm>
              <a:off x="673184" y="3052881"/>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2" name="Freeform 501">
              <a:extLst>
                <a:ext uri="{FF2B5EF4-FFF2-40B4-BE49-F238E27FC236}">
                  <a16:creationId xmlns:a16="http://schemas.microsoft.com/office/drawing/2014/main" id="{D4746199-4514-F2A1-2591-75EC21D7B3B0}"/>
                </a:ext>
              </a:extLst>
            </p:cNvPr>
            <p:cNvSpPr/>
            <p:nvPr/>
          </p:nvSpPr>
          <p:spPr>
            <a:xfrm>
              <a:off x="673184" y="268760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3" name="Freeform 502">
              <a:extLst>
                <a:ext uri="{FF2B5EF4-FFF2-40B4-BE49-F238E27FC236}">
                  <a16:creationId xmlns:a16="http://schemas.microsoft.com/office/drawing/2014/main" id="{31F7A5AB-71A5-7035-37EA-9757E4D46DFB}"/>
                </a:ext>
              </a:extLst>
            </p:cNvPr>
            <p:cNvSpPr/>
            <p:nvPr/>
          </p:nvSpPr>
          <p:spPr>
            <a:xfrm>
              <a:off x="673184" y="2322315"/>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4" name="Freeform 503">
              <a:extLst>
                <a:ext uri="{FF2B5EF4-FFF2-40B4-BE49-F238E27FC236}">
                  <a16:creationId xmlns:a16="http://schemas.microsoft.com/office/drawing/2014/main" id="{315981A2-ABDD-5493-864F-B2EDFAF81ED3}"/>
                </a:ext>
              </a:extLst>
            </p:cNvPr>
            <p:cNvSpPr/>
            <p:nvPr/>
          </p:nvSpPr>
          <p:spPr>
            <a:xfrm>
              <a:off x="673184" y="195703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5" name="Freeform 504">
              <a:extLst>
                <a:ext uri="{FF2B5EF4-FFF2-40B4-BE49-F238E27FC236}">
                  <a16:creationId xmlns:a16="http://schemas.microsoft.com/office/drawing/2014/main" id="{38F20C94-2E2E-A6BD-0EF8-5A3482AC9998}"/>
                </a:ext>
              </a:extLst>
            </p:cNvPr>
            <p:cNvSpPr/>
            <p:nvPr/>
          </p:nvSpPr>
          <p:spPr>
            <a:xfrm>
              <a:off x="673184"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506" name="Freeform 505">
              <a:extLst>
                <a:ext uri="{FF2B5EF4-FFF2-40B4-BE49-F238E27FC236}">
                  <a16:creationId xmlns:a16="http://schemas.microsoft.com/office/drawing/2014/main" id="{0DD3B6F6-F2D9-BA0F-8F75-B3D423013A6C}"/>
                </a:ext>
              </a:extLst>
            </p:cNvPr>
            <p:cNvSpPr/>
            <p:nvPr/>
          </p:nvSpPr>
          <p:spPr>
            <a:xfrm>
              <a:off x="673184" y="3418167"/>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7" name="Freeform 506">
              <a:extLst>
                <a:ext uri="{FF2B5EF4-FFF2-40B4-BE49-F238E27FC236}">
                  <a16:creationId xmlns:a16="http://schemas.microsoft.com/office/drawing/2014/main" id="{4C85BF89-797E-48D5-3EE0-AC7EB9270DB1}"/>
                </a:ext>
              </a:extLst>
            </p:cNvPr>
            <p:cNvSpPr/>
            <p:nvPr/>
          </p:nvSpPr>
          <p:spPr>
            <a:xfrm>
              <a:off x="673184" y="3052881"/>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8" name="Freeform 507">
              <a:extLst>
                <a:ext uri="{FF2B5EF4-FFF2-40B4-BE49-F238E27FC236}">
                  <a16:creationId xmlns:a16="http://schemas.microsoft.com/office/drawing/2014/main" id="{3683F2C2-C66A-5C37-155C-8B7BEA7B8A47}"/>
                </a:ext>
              </a:extLst>
            </p:cNvPr>
            <p:cNvSpPr/>
            <p:nvPr/>
          </p:nvSpPr>
          <p:spPr>
            <a:xfrm>
              <a:off x="673184" y="268760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9" name="Freeform 508">
              <a:extLst>
                <a:ext uri="{FF2B5EF4-FFF2-40B4-BE49-F238E27FC236}">
                  <a16:creationId xmlns:a16="http://schemas.microsoft.com/office/drawing/2014/main" id="{80B5120F-AF3F-5218-0F71-80A8CF8EB408}"/>
                </a:ext>
              </a:extLst>
            </p:cNvPr>
            <p:cNvSpPr/>
            <p:nvPr/>
          </p:nvSpPr>
          <p:spPr>
            <a:xfrm>
              <a:off x="673184" y="232231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10" name="Freeform 509">
              <a:extLst>
                <a:ext uri="{FF2B5EF4-FFF2-40B4-BE49-F238E27FC236}">
                  <a16:creationId xmlns:a16="http://schemas.microsoft.com/office/drawing/2014/main" id="{FC67B76F-505F-8F25-525E-8A8F51352AC3}"/>
                </a:ext>
              </a:extLst>
            </p:cNvPr>
            <p:cNvSpPr/>
            <p:nvPr/>
          </p:nvSpPr>
          <p:spPr>
            <a:xfrm>
              <a:off x="673184" y="195703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11" name="Freeform 510">
              <a:extLst>
                <a:ext uri="{FF2B5EF4-FFF2-40B4-BE49-F238E27FC236}">
                  <a16:creationId xmlns:a16="http://schemas.microsoft.com/office/drawing/2014/main" id="{D63699DA-8078-92C0-3F5D-42785FDC01B2}"/>
                </a:ext>
              </a:extLst>
            </p:cNvPr>
            <p:cNvSpPr/>
            <p:nvPr/>
          </p:nvSpPr>
          <p:spPr>
            <a:xfrm>
              <a:off x="583182" y="3381925"/>
              <a:ext cx="48358" cy="72587"/>
            </a:xfrm>
            <a:custGeom>
              <a:avLst/>
              <a:gdLst>
                <a:gd name="connsiteX0" fmla="*/ 24179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79 w 48358"/>
                <a:gd name="connsiteY4" fmla="*/ 65080 h 72587"/>
                <a:gd name="connsiteX5" fmla="*/ 35191 w 48358"/>
                <a:gd name="connsiteY5" fmla="*/ 57920 h 72587"/>
                <a:gd name="connsiteX6" fmla="*/ 38893 w 48358"/>
                <a:gd name="connsiteY6" fmla="*/ 36311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11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11"/>
                  </a:cubicBezTo>
                  <a:cubicBezTo>
                    <a:pt x="9512" y="45901"/>
                    <a:pt x="10730" y="53108"/>
                    <a:pt x="13168" y="57920"/>
                  </a:cubicBezTo>
                  <a:cubicBezTo>
                    <a:pt x="15635" y="62697"/>
                    <a:pt x="19305" y="65080"/>
                    <a:pt x="24179" y="65080"/>
                  </a:cubicBezTo>
                  <a:cubicBezTo>
                    <a:pt x="29084" y="65080"/>
                    <a:pt x="32754" y="62697"/>
                    <a:pt x="35191" y="57920"/>
                  </a:cubicBezTo>
                  <a:cubicBezTo>
                    <a:pt x="37659" y="53108"/>
                    <a:pt x="38893" y="45901"/>
                    <a:pt x="38893" y="36311"/>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01"/>
                    <a:pt x="48359" y="36311"/>
                  </a:cubicBezTo>
                  <a:cubicBezTo>
                    <a:pt x="48359" y="48087"/>
                    <a:pt x="46281" y="57087"/>
                    <a:pt x="42126" y="63310"/>
                  </a:cubicBezTo>
                  <a:cubicBezTo>
                    <a:pt x="38002" y="69499"/>
                    <a:pt x="32021" y="72588"/>
                    <a:pt x="24179" y="72588"/>
                  </a:cubicBezTo>
                  <a:cubicBezTo>
                    <a:pt x="16338" y="72588"/>
                    <a:pt x="10340" y="69499"/>
                    <a:pt x="6185" y="63310"/>
                  </a:cubicBezTo>
                  <a:cubicBezTo>
                    <a:pt x="2061" y="57087"/>
                    <a:pt x="0" y="48087"/>
                    <a:pt x="0" y="36311"/>
                  </a:cubicBezTo>
                  <a:cubicBezTo>
                    <a:pt x="0" y="24501"/>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512" name="Freeform 511">
              <a:extLst>
                <a:ext uri="{FF2B5EF4-FFF2-40B4-BE49-F238E27FC236}">
                  <a16:creationId xmlns:a16="http://schemas.microsoft.com/office/drawing/2014/main" id="{0EBE3429-0883-979B-CF4C-C2AEA8B686FC}"/>
                </a:ext>
              </a:extLst>
            </p:cNvPr>
            <p:cNvSpPr/>
            <p:nvPr/>
          </p:nvSpPr>
          <p:spPr>
            <a:xfrm>
              <a:off x="587117" y="3016638"/>
              <a:ext cx="44423" cy="71223"/>
            </a:xfrm>
            <a:custGeom>
              <a:avLst/>
              <a:gdLst>
                <a:gd name="connsiteX0" fmla="*/ 11387 w 44423"/>
                <a:gd name="connsiteY0" fmla="*/ 63265 h 71223"/>
                <a:gd name="connsiteX1" fmla="*/ 44424 w 44423"/>
                <a:gd name="connsiteY1" fmla="*/ 63265 h 71223"/>
                <a:gd name="connsiteX2" fmla="*/ 44424 w 44423"/>
                <a:gd name="connsiteY2" fmla="*/ 71224 h 71223"/>
                <a:gd name="connsiteX3" fmla="*/ 0 w 44423"/>
                <a:gd name="connsiteY3" fmla="*/ 71224 h 71223"/>
                <a:gd name="connsiteX4" fmla="*/ 0 w 44423"/>
                <a:gd name="connsiteY4" fmla="*/ 63265 h 71223"/>
                <a:gd name="connsiteX5" fmla="*/ 14668 w 44423"/>
                <a:gd name="connsiteY5" fmla="*/ 48308 h 71223"/>
                <a:gd name="connsiteX6" fmla="*/ 26383 w 44423"/>
                <a:gd name="connsiteY6" fmla="*/ 36174 h 71223"/>
                <a:gd name="connsiteX7" fmla="*/ 32709 w 44423"/>
                <a:gd name="connsiteY7" fmla="*/ 27556 h 71223"/>
                <a:gd name="connsiteX8" fmla="*/ 34537 w 44423"/>
                <a:gd name="connsiteY8" fmla="*/ 20569 h 71223"/>
                <a:gd name="connsiteX9" fmla="*/ 30600 w 44423"/>
                <a:gd name="connsiteY9" fmla="*/ 11476 h 71223"/>
                <a:gd name="connsiteX10" fmla="*/ 20431 w 44423"/>
                <a:gd name="connsiteY10" fmla="*/ 7967 h 71223"/>
                <a:gd name="connsiteX11" fmla="*/ 11012 w 44423"/>
                <a:gd name="connsiteY11" fmla="*/ 9513 h 71223"/>
                <a:gd name="connsiteX12" fmla="*/ 470 w 44423"/>
                <a:gd name="connsiteY12" fmla="*/ 14195 h 71223"/>
                <a:gd name="connsiteX13" fmla="*/ 470 w 44423"/>
                <a:gd name="connsiteY13" fmla="*/ 4640 h 71223"/>
                <a:gd name="connsiteX14" fmla="*/ 11154 w 44423"/>
                <a:gd name="connsiteY14" fmla="*/ 1172 h 71223"/>
                <a:gd name="connsiteX15" fmla="*/ 20244 w 44423"/>
                <a:gd name="connsiteY15" fmla="*/ 0 h 71223"/>
                <a:gd name="connsiteX16" fmla="*/ 37582 w 44423"/>
                <a:gd name="connsiteY16" fmla="*/ 5436 h 71223"/>
                <a:gd name="connsiteX17" fmla="*/ 44049 w 44423"/>
                <a:gd name="connsiteY17" fmla="*/ 19967 h 71223"/>
                <a:gd name="connsiteX18" fmla="*/ 42409 w 44423"/>
                <a:gd name="connsiteY18" fmla="*/ 28169 h 71223"/>
                <a:gd name="connsiteX19" fmla="*/ 36551 w 44423"/>
                <a:gd name="connsiteY19" fmla="*/ 37249 h 71223"/>
                <a:gd name="connsiteX20" fmla="*/ 29101 w 44423"/>
                <a:gd name="connsiteY20" fmla="*/ 45127 h 71223"/>
                <a:gd name="connsiteX21" fmla="*/ 11387 w 44423"/>
                <a:gd name="connsiteY21" fmla="*/ 63265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3" h="71223">
                  <a:moveTo>
                    <a:pt x="11387" y="63265"/>
                  </a:moveTo>
                  <a:lnTo>
                    <a:pt x="44424" y="63265"/>
                  </a:lnTo>
                  <a:lnTo>
                    <a:pt x="44424" y="71224"/>
                  </a:lnTo>
                  <a:lnTo>
                    <a:pt x="0" y="71224"/>
                  </a:lnTo>
                  <a:lnTo>
                    <a:pt x="0" y="63265"/>
                  </a:lnTo>
                  <a:cubicBezTo>
                    <a:pt x="3593" y="59552"/>
                    <a:pt x="8483" y="54566"/>
                    <a:pt x="14668" y="48308"/>
                  </a:cubicBezTo>
                  <a:cubicBezTo>
                    <a:pt x="20884" y="42027"/>
                    <a:pt x="24790" y="37990"/>
                    <a:pt x="26383" y="36174"/>
                  </a:cubicBezTo>
                  <a:cubicBezTo>
                    <a:pt x="29412" y="32773"/>
                    <a:pt x="31521" y="29904"/>
                    <a:pt x="32709" y="27556"/>
                  </a:cubicBezTo>
                  <a:cubicBezTo>
                    <a:pt x="33927" y="25184"/>
                    <a:pt x="34537" y="22847"/>
                    <a:pt x="34537" y="20569"/>
                  </a:cubicBezTo>
                  <a:cubicBezTo>
                    <a:pt x="34537" y="16855"/>
                    <a:pt x="33225" y="13825"/>
                    <a:pt x="30600" y="11476"/>
                  </a:cubicBezTo>
                  <a:cubicBezTo>
                    <a:pt x="28008" y="9136"/>
                    <a:pt x="24617" y="7967"/>
                    <a:pt x="20431" y="7967"/>
                  </a:cubicBezTo>
                  <a:cubicBezTo>
                    <a:pt x="17464" y="7967"/>
                    <a:pt x="14324" y="8483"/>
                    <a:pt x="11012" y="9513"/>
                  </a:cubicBezTo>
                  <a:cubicBezTo>
                    <a:pt x="7733" y="10539"/>
                    <a:pt x="4219" y="12101"/>
                    <a:pt x="470" y="14195"/>
                  </a:cubicBezTo>
                  <a:lnTo>
                    <a:pt x="470" y="4640"/>
                  </a:lnTo>
                  <a:cubicBezTo>
                    <a:pt x="4281" y="3109"/>
                    <a:pt x="7842" y="1953"/>
                    <a:pt x="11154" y="1172"/>
                  </a:cubicBezTo>
                  <a:cubicBezTo>
                    <a:pt x="14465" y="391"/>
                    <a:pt x="17495" y="0"/>
                    <a:pt x="20244" y="0"/>
                  </a:cubicBezTo>
                  <a:cubicBezTo>
                    <a:pt x="27491" y="0"/>
                    <a:pt x="33271" y="1811"/>
                    <a:pt x="37582" y="5436"/>
                  </a:cubicBezTo>
                  <a:cubicBezTo>
                    <a:pt x="41894" y="9062"/>
                    <a:pt x="44049" y="13906"/>
                    <a:pt x="44049" y="19967"/>
                  </a:cubicBezTo>
                  <a:cubicBezTo>
                    <a:pt x="44049" y="22836"/>
                    <a:pt x="43502" y="25566"/>
                    <a:pt x="42409" y="28169"/>
                  </a:cubicBezTo>
                  <a:cubicBezTo>
                    <a:pt x="41347" y="30725"/>
                    <a:pt x="39394" y="33756"/>
                    <a:pt x="36551" y="37249"/>
                  </a:cubicBezTo>
                  <a:cubicBezTo>
                    <a:pt x="35770" y="38163"/>
                    <a:pt x="33287" y="40789"/>
                    <a:pt x="29101" y="45127"/>
                  </a:cubicBezTo>
                  <a:cubicBezTo>
                    <a:pt x="24915" y="49442"/>
                    <a:pt x="19009" y="55480"/>
                    <a:pt x="11387" y="63265"/>
                  </a:cubicBezTo>
                  <a:close/>
                </a:path>
              </a:pathLst>
            </a:custGeom>
            <a:solidFill>
              <a:srgbClr val="000000"/>
            </a:solidFill>
            <a:ln w="1155" cap="flat">
              <a:noFill/>
              <a:prstDash val="solid"/>
              <a:miter/>
            </a:ln>
          </p:spPr>
          <p:txBody>
            <a:bodyPr rtlCol="0" anchor="ctr"/>
            <a:lstStyle/>
            <a:p>
              <a:endParaRPr lang="en-DE"/>
            </a:p>
          </p:txBody>
        </p:sp>
        <p:sp>
          <p:nvSpPr>
            <p:cNvPr id="513" name="Freeform 512">
              <a:extLst>
                <a:ext uri="{FF2B5EF4-FFF2-40B4-BE49-F238E27FC236}">
                  <a16:creationId xmlns:a16="http://schemas.microsoft.com/office/drawing/2014/main" id="{BFA34D60-9332-67A4-771F-095BE657C840}"/>
                </a:ext>
              </a:extLst>
            </p:cNvPr>
            <p:cNvSpPr/>
            <p:nvPr/>
          </p:nvSpPr>
          <p:spPr>
            <a:xfrm>
              <a:off x="580557" y="2652619"/>
              <a:ext cx="50983" cy="69961"/>
            </a:xfrm>
            <a:custGeom>
              <a:avLst/>
              <a:gdLst>
                <a:gd name="connsiteX0" fmla="*/ 31583 w 50983"/>
                <a:gd name="connsiteY0" fmla="*/ 8247 h 69961"/>
                <a:gd name="connsiteX1" fmla="*/ 7686 w 50983"/>
                <a:gd name="connsiteY1" fmla="*/ 45594 h 69961"/>
                <a:gd name="connsiteX2" fmla="*/ 31583 w 50983"/>
                <a:gd name="connsiteY2" fmla="*/ 45594 h 69961"/>
                <a:gd name="connsiteX3" fmla="*/ 31583 w 50983"/>
                <a:gd name="connsiteY3" fmla="*/ 8247 h 69961"/>
                <a:gd name="connsiteX4" fmla="*/ 29100 w 50983"/>
                <a:gd name="connsiteY4" fmla="*/ 0 h 69961"/>
                <a:gd name="connsiteX5" fmla="*/ 41003 w 50983"/>
                <a:gd name="connsiteY5" fmla="*/ 0 h 69961"/>
                <a:gd name="connsiteX6" fmla="*/ 41003 w 50983"/>
                <a:gd name="connsiteY6" fmla="*/ 45594 h 69961"/>
                <a:gd name="connsiteX7" fmla="*/ 50984 w 50983"/>
                <a:gd name="connsiteY7" fmla="*/ 45594 h 69961"/>
                <a:gd name="connsiteX8" fmla="*/ 50984 w 50983"/>
                <a:gd name="connsiteY8" fmla="*/ 53466 h 69961"/>
                <a:gd name="connsiteX9" fmla="*/ 41003 w 50983"/>
                <a:gd name="connsiteY9" fmla="*/ 53466 h 69961"/>
                <a:gd name="connsiteX10" fmla="*/ 41003 w 50983"/>
                <a:gd name="connsiteY10" fmla="*/ 69962 h 69961"/>
                <a:gd name="connsiteX11" fmla="*/ 31583 w 50983"/>
                <a:gd name="connsiteY11" fmla="*/ 69962 h 69961"/>
                <a:gd name="connsiteX12" fmla="*/ 31583 w 50983"/>
                <a:gd name="connsiteY12" fmla="*/ 53466 h 69961"/>
                <a:gd name="connsiteX13" fmla="*/ 0 w 50983"/>
                <a:gd name="connsiteY13" fmla="*/ 53466 h 69961"/>
                <a:gd name="connsiteX14" fmla="*/ 0 w 50983"/>
                <a:gd name="connsiteY14" fmla="*/ 44329 h 69961"/>
                <a:gd name="connsiteX15" fmla="*/ 29100 w 50983"/>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83" h="69961">
                  <a:moveTo>
                    <a:pt x="31583" y="8247"/>
                  </a:moveTo>
                  <a:lnTo>
                    <a:pt x="7686" y="45594"/>
                  </a:lnTo>
                  <a:lnTo>
                    <a:pt x="31583" y="45594"/>
                  </a:lnTo>
                  <a:lnTo>
                    <a:pt x="31583" y="8247"/>
                  </a:lnTo>
                  <a:moveTo>
                    <a:pt x="29100" y="0"/>
                  </a:moveTo>
                  <a:lnTo>
                    <a:pt x="41003" y="0"/>
                  </a:lnTo>
                  <a:lnTo>
                    <a:pt x="41003" y="45594"/>
                  </a:lnTo>
                  <a:lnTo>
                    <a:pt x="50984" y="45594"/>
                  </a:lnTo>
                  <a:lnTo>
                    <a:pt x="50984" y="53466"/>
                  </a:lnTo>
                  <a:lnTo>
                    <a:pt x="41003" y="53466"/>
                  </a:lnTo>
                  <a:lnTo>
                    <a:pt x="41003" y="69962"/>
                  </a:lnTo>
                  <a:lnTo>
                    <a:pt x="31583" y="69962"/>
                  </a:lnTo>
                  <a:lnTo>
                    <a:pt x="31583" y="53466"/>
                  </a:lnTo>
                  <a:lnTo>
                    <a:pt x="0" y="53466"/>
                  </a:lnTo>
                  <a:lnTo>
                    <a:pt x="0" y="44329"/>
                  </a:lnTo>
                  <a:lnTo>
                    <a:pt x="29100" y="0"/>
                  </a:lnTo>
                  <a:close/>
                </a:path>
              </a:pathLst>
            </a:custGeom>
            <a:solidFill>
              <a:srgbClr val="000000"/>
            </a:solidFill>
            <a:ln w="1155" cap="flat">
              <a:noFill/>
              <a:prstDash val="solid"/>
              <a:miter/>
            </a:ln>
          </p:spPr>
          <p:txBody>
            <a:bodyPr rtlCol="0" anchor="ctr"/>
            <a:lstStyle/>
            <a:p>
              <a:endParaRPr lang="en-DE"/>
            </a:p>
          </p:txBody>
        </p:sp>
        <p:sp>
          <p:nvSpPr>
            <p:cNvPr id="514" name="Freeform 513">
              <a:extLst>
                <a:ext uri="{FF2B5EF4-FFF2-40B4-BE49-F238E27FC236}">
                  <a16:creationId xmlns:a16="http://schemas.microsoft.com/office/drawing/2014/main" id="{50A8E058-DC82-C687-E25E-261E6040B45A}"/>
                </a:ext>
              </a:extLst>
            </p:cNvPr>
            <p:cNvSpPr/>
            <p:nvPr/>
          </p:nvSpPr>
          <p:spPr>
            <a:xfrm>
              <a:off x="583228" y="2286068"/>
              <a:ext cx="48312" cy="72586"/>
            </a:xfrm>
            <a:custGeom>
              <a:avLst/>
              <a:gdLst>
                <a:gd name="connsiteX0" fmla="*/ 24976 w 48312"/>
                <a:gd name="connsiteY0" fmla="*/ 32474 h 72586"/>
                <a:gd name="connsiteX1" fmla="*/ 14855 w 48312"/>
                <a:gd name="connsiteY1" fmla="*/ 36832 h 72586"/>
                <a:gd name="connsiteX2" fmla="*/ 11152 w 48312"/>
                <a:gd name="connsiteY2" fmla="*/ 48781 h 72586"/>
                <a:gd name="connsiteX3" fmla="*/ 14855 w 48312"/>
                <a:gd name="connsiteY3" fmla="*/ 60731 h 72586"/>
                <a:gd name="connsiteX4" fmla="*/ 24976 w 48312"/>
                <a:gd name="connsiteY4" fmla="*/ 65088 h 72586"/>
                <a:gd name="connsiteX5" fmla="*/ 35051 w 48312"/>
                <a:gd name="connsiteY5" fmla="*/ 60731 h 72586"/>
                <a:gd name="connsiteX6" fmla="*/ 38801 w 48312"/>
                <a:gd name="connsiteY6" fmla="*/ 48781 h 72586"/>
                <a:gd name="connsiteX7" fmla="*/ 35051 w 48312"/>
                <a:gd name="connsiteY7" fmla="*/ 36832 h 72586"/>
                <a:gd name="connsiteX8" fmla="*/ 24976 w 48312"/>
                <a:gd name="connsiteY8" fmla="*/ 32474 h 72586"/>
                <a:gd name="connsiteX9" fmla="*/ 43768 w 48312"/>
                <a:gd name="connsiteY9" fmla="*/ 2812 h 72586"/>
                <a:gd name="connsiteX10" fmla="*/ 43768 w 48312"/>
                <a:gd name="connsiteY10" fmla="*/ 11435 h 72586"/>
                <a:gd name="connsiteX11" fmla="*/ 36551 w 48312"/>
                <a:gd name="connsiteY11" fmla="*/ 8857 h 72586"/>
                <a:gd name="connsiteX12" fmla="*/ 29381 w 48312"/>
                <a:gd name="connsiteY12" fmla="*/ 7967 h 72586"/>
                <a:gd name="connsiteX13" fmla="*/ 15043 w 48312"/>
                <a:gd name="connsiteY13" fmla="*/ 14293 h 72586"/>
                <a:gd name="connsiteX14" fmla="*/ 9418 w 48312"/>
                <a:gd name="connsiteY14" fmla="*/ 33411 h 72586"/>
                <a:gd name="connsiteX15" fmla="*/ 16354 w 48312"/>
                <a:gd name="connsiteY15" fmla="*/ 27180 h 72586"/>
                <a:gd name="connsiteX16" fmla="*/ 25539 w 48312"/>
                <a:gd name="connsiteY16" fmla="*/ 24977 h 72586"/>
                <a:gd name="connsiteX17" fmla="*/ 42174 w 48312"/>
                <a:gd name="connsiteY17" fmla="*/ 31396 h 72586"/>
                <a:gd name="connsiteX18" fmla="*/ 48313 w 48312"/>
                <a:gd name="connsiteY18" fmla="*/ 48781 h 72586"/>
                <a:gd name="connsiteX19" fmla="*/ 41940 w 48312"/>
                <a:gd name="connsiteY19" fmla="*/ 66073 h 72586"/>
                <a:gd name="connsiteX20" fmla="*/ 24976 w 48312"/>
                <a:gd name="connsiteY20" fmla="*/ 72587 h 72586"/>
                <a:gd name="connsiteX21" fmla="*/ 6420 w 48312"/>
                <a:gd name="connsiteY21" fmla="*/ 63308 h 72586"/>
                <a:gd name="connsiteX22" fmla="*/ 0 w 48312"/>
                <a:gd name="connsiteY22" fmla="*/ 36317 h 72586"/>
                <a:gd name="connsiteX23" fmla="*/ 7873 w 48312"/>
                <a:gd name="connsiteY23" fmla="*/ 9888 h 72586"/>
                <a:gd name="connsiteX24" fmla="*/ 29006 w 48312"/>
                <a:gd name="connsiteY24" fmla="*/ 0 h 72586"/>
                <a:gd name="connsiteX25" fmla="*/ 36176 w 48312"/>
                <a:gd name="connsiteY25" fmla="*/ 703 h 72586"/>
                <a:gd name="connsiteX26" fmla="*/ 43768 w 48312"/>
                <a:gd name="connsiteY26" fmla="*/ 2812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2" h="72586">
                  <a:moveTo>
                    <a:pt x="24976" y="32474"/>
                  </a:moveTo>
                  <a:cubicBezTo>
                    <a:pt x="20727" y="32474"/>
                    <a:pt x="17354" y="33927"/>
                    <a:pt x="14855" y="36832"/>
                  </a:cubicBezTo>
                  <a:cubicBezTo>
                    <a:pt x="12387" y="39738"/>
                    <a:pt x="11152" y="43720"/>
                    <a:pt x="11152" y="48781"/>
                  </a:cubicBezTo>
                  <a:cubicBezTo>
                    <a:pt x="11152" y="53811"/>
                    <a:pt x="12387" y="57794"/>
                    <a:pt x="14855" y="60731"/>
                  </a:cubicBezTo>
                  <a:cubicBezTo>
                    <a:pt x="17354" y="63635"/>
                    <a:pt x="20727" y="65088"/>
                    <a:pt x="24976" y="65088"/>
                  </a:cubicBezTo>
                  <a:cubicBezTo>
                    <a:pt x="29225" y="65088"/>
                    <a:pt x="32584" y="63635"/>
                    <a:pt x="35051" y="60731"/>
                  </a:cubicBezTo>
                  <a:cubicBezTo>
                    <a:pt x="37551" y="57794"/>
                    <a:pt x="38801" y="53811"/>
                    <a:pt x="38801" y="48781"/>
                  </a:cubicBezTo>
                  <a:cubicBezTo>
                    <a:pt x="38801" y="43720"/>
                    <a:pt x="37551" y="39738"/>
                    <a:pt x="35051" y="36832"/>
                  </a:cubicBezTo>
                  <a:cubicBezTo>
                    <a:pt x="32584" y="33927"/>
                    <a:pt x="29225" y="32474"/>
                    <a:pt x="24976" y="32474"/>
                  </a:cubicBezTo>
                  <a:moveTo>
                    <a:pt x="43768" y="2812"/>
                  </a:moveTo>
                  <a:lnTo>
                    <a:pt x="43768" y="11435"/>
                  </a:lnTo>
                  <a:cubicBezTo>
                    <a:pt x="41393" y="10309"/>
                    <a:pt x="38988" y="9451"/>
                    <a:pt x="36551" y="8857"/>
                  </a:cubicBezTo>
                  <a:cubicBezTo>
                    <a:pt x="34146" y="8264"/>
                    <a:pt x="31756" y="7967"/>
                    <a:pt x="29381" y="7967"/>
                  </a:cubicBezTo>
                  <a:cubicBezTo>
                    <a:pt x="23133" y="7967"/>
                    <a:pt x="18355" y="10076"/>
                    <a:pt x="15043" y="14293"/>
                  </a:cubicBezTo>
                  <a:cubicBezTo>
                    <a:pt x="11762" y="18510"/>
                    <a:pt x="9887" y="24882"/>
                    <a:pt x="9418" y="33411"/>
                  </a:cubicBezTo>
                  <a:cubicBezTo>
                    <a:pt x="11262" y="30694"/>
                    <a:pt x="13575" y="28616"/>
                    <a:pt x="16354" y="27180"/>
                  </a:cubicBezTo>
                  <a:cubicBezTo>
                    <a:pt x="19134" y="25712"/>
                    <a:pt x="22196" y="24977"/>
                    <a:pt x="25539" y="24977"/>
                  </a:cubicBezTo>
                  <a:cubicBezTo>
                    <a:pt x="32568" y="24977"/>
                    <a:pt x="38112" y="27117"/>
                    <a:pt x="42174" y="31396"/>
                  </a:cubicBezTo>
                  <a:cubicBezTo>
                    <a:pt x="46266" y="35645"/>
                    <a:pt x="48313" y="41440"/>
                    <a:pt x="48313" y="48781"/>
                  </a:cubicBezTo>
                  <a:cubicBezTo>
                    <a:pt x="48313" y="55966"/>
                    <a:pt x="46189" y="61730"/>
                    <a:pt x="41940" y="66073"/>
                  </a:cubicBezTo>
                  <a:cubicBezTo>
                    <a:pt x="37691" y="70415"/>
                    <a:pt x="32037" y="72587"/>
                    <a:pt x="24976" y="72587"/>
                  </a:cubicBezTo>
                  <a:cubicBezTo>
                    <a:pt x="16885" y="72587"/>
                    <a:pt x="10700" y="69493"/>
                    <a:pt x="6420" y="63308"/>
                  </a:cubicBezTo>
                  <a:cubicBezTo>
                    <a:pt x="2140" y="57091"/>
                    <a:pt x="0" y="48094"/>
                    <a:pt x="0" y="36317"/>
                  </a:cubicBezTo>
                  <a:cubicBezTo>
                    <a:pt x="0" y="25258"/>
                    <a:pt x="2625" y="16448"/>
                    <a:pt x="7873" y="9888"/>
                  </a:cubicBezTo>
                  <a:cubicBezTo>
                    <a:pt x="13121" y="3296"/>
                    <a:pt x="20165" y="0"/>
                    <a:pt x="29006" y="0"/>
                  </a:cubicBezTo>
                  <a:cubicBezTo>
                    <a:pt x="31381" y="0"/>
                    <a:pt x="33771" y="235"/>
                    <a:pt x="36176" y="703"/>
                  </a:cubicBezTo>
                  <a:cubicBezTo>
                    <a:pt x="38613" y="1172"/>
                    <a:pt x="41143" y="1875"/>
                    <a:pt x="43768" y="2812"/>
                  </a:cubicBezTo>
                  <a:close/>
                </a:path>
              </a:pathLst>
            </a:custGeom>
            <a:solidFill>
              <a:srgbClr val="000000"/>
            </a:solidFill>
            <a:ln w="1155" cap="flat">
              <a:noFill/>
              <a:prstDash val="solid"/>
              <a:miter/>
            </a:ln>
          </p:spPr>
          <p:txBody>
            <a:bodyPr rtlCol="0" anchor="ctr"/>
            <a:lstStyle/>
            <a:p>
              <a:endParaRPr lang="en-DE"/>
            </a:p>
          </p:txBody>
        </p:sp>
        <p:sp>
          <p:nvSpPr>
            <p:cNvPr id="515" name="Freeform 514">
              <a:extLst>
                <a:ext uri="{FF2B5EF4-FFF2-40B4-BE49-F238E27FC236}">
                  <a16:creationId xmlns:a16="http://schemas.microsoft.com/office/drawing/2014/main" id="{6EE56858-36FC-F5C8-4D30-5A1F9C50F2F4}"/>
                </a:ext>
              </a:extLst>
            </p:cNvPr>
            <p:cNvSpPr/>
            <p:nvPr/>
          </p:nvSpPr>
          <p:spPr>
            <a:xfrm>
              <a:off x="583556" y="1920784"/>
              <a:ext cx="47984" cy="72585"/>
            </a:xfrm>
            <a:custGeom>
              <a:avLst/>
              <a:gdLst>
                <a:gd name="connsiteX0" fmla="*/ 23991 w 47984"/>
                <a:gd name="connsiteY0" fmla="*/ 38003 h 72585"/>
                <a:gd name="connsiteX1" fmla="*/ 13355 w 47984"/>
                <a:gd name="connsiteY1" fmla="*/ 41612 h 72585"/>
                <a:gd name="connsiteX2" fmla="*/ 9512 w 47984"/>
                <a:gd name="connsiteY2" fmla="*/ 51546 h 72585"/>
                <a:gd name="connsiteX3" fmla="*/ 13355 w 47984"/>
                <a:gd name="connsiteY3" fmla="*/ 61480 h 72585"/>
                <a:gd name="connsiteX4" fmla="*/ 23991 w 47984"/>
                <a:gd name="connsiteY4" fmla="*/ 65088 h 72585"/>
                <a:gd name="connsiteX5" fmla="*/ 34629 w 47984"/>
                <a:gd name="connsiteY5" fmla="*/ 61480 h 72585"/>
                <a:gd name="connsiteX6" fmla="*/ 38518 w 47984"/>
                <a:gd name="connsiteY6" fmla="*/ 51546 h 72585"/>
                <a:gd name="connsiteX7" fmla="*/ 34629 w 47984"/>
                <a:gd name="connsiteY7" fmla="*/ 41612 h 72585"/>
                <a:gd name="connsiteX8" fmla="*/ 23991 w 47984"/>
                <a:gd name="connsiteY8" fmla="*/ 38003 h 72585"/>
                <a:gd name="connsiteX9" fmla="*/ 14527 w 47984"/>
                <a:gd name="connsiteY9" fmla="*/ 33973 h 72585"/>
                <a:gd name="connsiteX10" fmla="*/ 5013 w 47984"/>
                <a:gd name="connsiteY10" fmla="*/ 28303 h 72585"/>
                <a:gd name="connsiteX11" fmla="*/ 1640 w 47984"/>
                <a:gd name="connsiteY11" fmla="*/ 18135 h 72585"/>
                <a:gd name="connsiteX12" fmla="*/ 7591 w 47984"/>
                <a:gd name="connsiteY12" fmla="*/ 4873 h 72585"/>
                <a:gd name="connsiteX13" fmla="*/ 23991 w 47984"/>
                <a:gd name="connsiteY13" fmla="*/ 0 h 72585"/>
                <a:gd name="connsiteX14" fmla="*/ 40393 w 47984"/>
                <a:gd name="connsiteY14" fmla="*/ 4873 h 72585"/>
                <a:gd name="connsiteX15" fmla="*/ 46344 w 47984"/>
                <a:gd name="connsiteY15" fmla="*/ 18135 h 72585"/>
                <a:gd name="connsiteX16" fmla="*/ 42923 w 47984"/>
                <a:gd name="connsiteY16" fmla="*/ 28303 h 72585"/>
                <a:gd name="connsiteX17" fmla="*/ 33505 w 47984"/>
                <a:gd name="connsiteY17" fmla="*/ 33973 h 72585"/>
                <a:gd name="connsiteX18" fmla="*/ 44141 w 47984"/>
                <a:gd name="connsiteY18" fmla="*/ 40206 h 72585"/>
                <a:gd name="connsiteX19" fmla="*/ 47984 w 47984"/>
                <a:gd name="connsiteY19" fmla="*/ 51546 h 72585"/>
                <a:gd name="connsiteX20" fmla="*/ 41751 w 47984"/>
                <a:gd name="connsiteY20" fmla="*/ 67150 h 72585"/>
                <a:gd name="connsiteX21" fmla="*/ 23991 w 47984"/>
                <a:gd name="connsiteY21" fmla="*/ 72586 h 72585"/>
                <a:gd name="connsiteX22" fmla="*/ 6185 w 47984"/>
                <a:gd name="connsiteY22" fmla="*/ 67150 h 72585"/>
                <a:gd name="connsiteX23" fmla="*/ 0 w 47984"/>
                <a:gd name="connsiteY23" fmla="*/ 51546 h 72585"/>
                <a:gd name="connsiteX24" fmla="*/ 3842 w 47984"/>
                <a:gd name="connsiteY24" fmla="*/ 40206 h 72585"/>
                <a:gd name="connsiteX25" fmla="*/ 14527 w 47984"/>
                <a:gd name="connsiteY25" fmla="*/ 33973 h 72585"/>
                <a:gd name="connsiteX26" fmla="*/ 11059 w 47984"/>
                <a:gd name="connsiteY26" fmla="*/ 19025 h 72585"/>
                <a:gd name="connsiteX27" fmla="*/ 14433 w 47984"/>
                <a:gd name="connsiteY27" fmla="*/ 27507 h 72585"/>
                <a:gd name="connsiteX28" fmla="*/ 23991 w 47984"/>
                <a:gd name="connsiteY28" fmla="*/ 30553 h 72585"/>
                <a:gd name="connsiteX29" fmla="*/ 33505 w 47984"/>
                <a:gd name="connsiteY29" fmla="*/ 27507 h 72585"/>
                <a:gd name="connsiteX30" fmla="*/ 36972 w 47984"/>
                <a:gd name="connsiteY30" fmla="*/ 19025 h 72585"/>
                <a:gd name="connsiteX31" fmla="*/ 33505 w 47984"/>
                <a:gd name="connsiteY31" fmla="*/ 10544 h 72585"/>
                <a:gd name="connsiteX32" fmla="*/ 23991 w 47984"/>
                <a:gd name="connsiteY32" fmla="*/ 7498 h 72585"/>
                <a:gd name="connsiteX33" fmla="*/ 14433 w 47984"/>
                <a:gd name="connsiteY33" fmla="*/ 10544 h 72585"/>
                <a:gd name="connsiteX34" fmla="*/ 11059 w 47984"/>
                <a:gd name="connsiteY34" fmla="*/ 19025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984" h="72585">
                  <a:moveTo>
                    <a:pt x="23991" y="38003"/>
                  </a:moveTo>
                  <a:cubicBezTo>
                    <a:pt x="19493" y="38003"/>
                    <a:pt x="15947" y="39206"/>
                    <a:pt x="13355" y="41612"/>
                  </a:cubicBezTo>
                  <a:cubicBezTo>
                    <a:pt x="10793" y="44017"/>
                    <a:pt x="9512" y="47328"/>
                    <a:pt x="9512" y="51546"/>
                  </a:cubicBezTo>
                  <a:cubicBezTo>
                    <a:pt x="9512" y="55763"/>
                    <a:pt x="10793" y="59075"/>
                    <a:pt x="13355" y="61480"/>
                  </a:cubicBezTo>
                  <a:cubicBezTo>
                    <a:pt x="15947" y="63886"/>
                    <a:pt x="19493" y="65088"/>
                    <a:pt x="23991" y="65088"/>
                  </a:cubicBezTo>
                  <a:cubicBezTo>
                    <a:pt x="28490" y="65088"/>
                    <a:pt x="32037" y="63886"/>
                    <a:pt x="34629" y="61480"/>
                  </a:cubicBezTo>
                  <a:cubicBezTo>
                    <a:pt x="37222" y="59043"/>
                    <a:pt x="38518" y="55732"/>
                    <a:pt x="38518" y="51546"/>
                  </a:cubicBezTo>
                  <a:cubicBezTo>
                    <a:pt x="38518" y="47328"/>
                    <a:pt x="37222" y="44017"/>
                    <a:pt x="34629" y="41612"/>
                  </a:cubicBezTo>
                  <a:cubicBezTo>
                    <a:pt x="32067" y="39206"/>
                    <a:pt x="28521" y="38003"/>
                    <a:pt x="23991" y="38003"/>
                  </a:cubicBezTo>
                  <a:moveTo>
                    <a:pt x="14527" y="33973"/>
                  </a:moveTo>
                  <a:cubicBezTo>
                    <a:pt x="10465" y="32974"/>
                    <a:pt x="7293" y="31084"/>
                    <a:pt x="5013" y="28303"/>
                  </a:cubicBezTo>
                  <a:cubicBezTo>
                    <a:pt x="2765" y="25523"/>
                    <a:pt x="1640" y="22134"/>
                    <a:pt x="1640" y="18135"/>
                  </a:cubicBezTo>
                  <a:cubicBezTo>
                    <a:pt x="1640" y="12543"/>
                    <a:pt x="3624" y="8122"/>
                    <a:pt x="7591" y="4873"/>
                  </a:cubicBezTo>
                  <a:cubicBezTo>
                    <a:pt x="11590" y="1624"/>
                    <a:pt x="17057" y="0"/>
                    <a:pt x="23991" y="0"/>
                  </a:cubicBezTo>
                  <a:cubicBezTo>
                    <a:pt x="30959" y="0"/>
                    <a:pt x="36426" y="1624"/>
                    <a:pt x="40393" y="4873"/>
                  </a:cubicBezTo>
                  <a:cubicBezTo>
                    <a:pt x="44360" y="8122"/>
                    <a:pt x="46344" y="12543"/>
                    <a:pt x="46344" y="18135"/>
                  </a:cubicBezTo>
                  <a:cubicBezTo>
                    <a:pt x="46344" y="22134"/>
                    <a:pt x="45203" y="25523"/>
                    <a:pt x="42923" y="28303"/>
                  </a:cubicBezTo>
                  <a:cubicBezTo>
                    <a:pt x="40673" y="31084"/>
                    <a:pt x="37534" y="32974"/>
                    <a:pt x="33505" y="33973"/>
                  </a:cubicBezTo>
                  <a:cubicBezTo>
                    <a:pt x="38066" y="35036"/>
                    <a:pt x="41611" y="37113"/>
                    <a:pt x="44141" y="40206"/>
                  </a:cubicBezTo>
                  <a:cubicBezTo>
                    <a:pt x="46704" y="43299"/>
                    <a:pt x="47984" y="47079"/>
                    <a:pt x="47984" y="51546"/>
                  </a:cubicBezTo>
                  <a:cubicBezTo>
                    <a:pt x="47984" y="58325"/>
                    <a:pt x="45907" y="63526"/>
                    <a:pt x="41751" y="67150"/>
                  </a:cubicBezTo>
                  <a:cubicBezTo>
                    <a:pt x="37628" y="70774"/>
                    <a:pt x="31708" y="72586"/>
                    <a:pt x="23991" y="72586"/>
                  </a:cubicBezTo>
                  <a:cubicBezTo>
                    <a:pt x="16276" y="72586"/>
                    <a:pt x="10340" y="70774"/>
                    <a:pt x="6185" y="67150"/>
                  </a:cubicBezTo>
                  <a:cubicBezTo>
                    <a:pt x="2061" y="63526"/>
                    <a:pt x="0" y="58325"/>
                    <a:pt x="0" y="51546"/>
                  </a:cubicBezTo>
                  <a:cubicBezTo>
                    <a:pt x="0" y="47079"/>
                    <a:pt x="1281" y="43299"/>
                    <a:pt x="3842" y="40206"/>
                  </a:cubicBezTo>
                  <a:cubicBezTo>
                    <a:pt x="6404" y="37113"/>
                    <a:pt x="9966" y="35036"/>
                    <a:pt x="14527" y="33973"/>
                  </a:cubicBezTo>
                  <a:moveTo>
                    <a:pt x="11059" y="19025"/>
                  </a:moveTo>
                  <a:cubicBezTo>
                    <a:pt x="11059" y="22649"/>
                    <a:pt x="12183" y="25476"/>
                    <a:pt x="14433" y="27507"/>
                  </a:cubicBezTo>
                  <a:cubicBezTo>
                    <a:pt x="16713" y="29537"/>
                    <a:pt x="19900" y="30553"/>
                    <a:pt x="23991" y="30553"/>
                  </a:cubicBezTo>
                  <a:cubicBezTo>
                    <a:pt x="28053" y="30553"/>
                    <a:pt x="31225" y="29537"/>
                    <a:pt x="33505" y="27507"/>
                  </a:cubicBezTo>
                  <a:cubicBezTo>
                    <a:pt x="35816" y="25476"/>
                    <a:pt x="36972" y="22649"/>
                    <a:pt x="36972" y="19025"/>
                  </a:cubicBezTo>
                  <a:cubicBezTo>
                    <a:pt x="36972" y="15401"/>
                    <a:pt x="35816" y="12574"/>
                    <a:pt x="33505" y="10544"/>
                  </a:cubicBezTo>
                  <a:cubicBezTo>
                    <a:pt x="31225" y="8513"/>
                    <a:pt x="28053" y="7498"/>
                    <a:pt x="23991" y="7498"/>
                  </a:cubicBezTo>
                  <a:cubicBezTo>
                    <a:pt x="19900" y="7498"/>
                    <a:pt x="16713" y="8513"/>
                    <a:pt x="14433" y="10544"/>
                  </a:cubicBezTo>
                  <a:cubicBezTo>
                    <a:pt x="12183" y="12574"/>
                    <a:pt x="11059" y="15401"/>
                    <a:pt x="11059" y="19025"/>
                  </a:cubicBezTo>
                  <a:close/>
                </a:path>
              </a:pathLst>
            </a:custGeom>
            <a:solidFill>
              <a:srgbClr val="000000"/>
            </a:solidFill>
            <a:ln w="1155" cap="flat">
              <a:noFill/>
              <a:prstDash val="solid"/>
              <a:miter/>
            </a:ln>
          </p:spPr>
          <p:txBody>
            <a:bodyPr rtlCol="0" anchor="ctr"/>
            <a:lstStyle/>
            <a:p>
              <a:endParaRPr lang="en-DE"/>
            </a:p>
          </p:txBody>
        </p:sp>
        <p:sp>
          <p:nvSpPr>
            <p:cNvPr id="516" name="Freeform 515">
              <a:extLst>
                <a:ext uri="{FF2B5EF4-FFF2-40B4-BE49-F238E27FC236}">
                  <a16:creationId xmlns:a16="http://schemas.microsoft.com/office/drawing/2014/main" id="{660DE4E1-2EAF-B8F9-A23F-B67D67B2F93B}"/>
                </a:ext>
              </a:extLst>
            </p:cNvPr>
            <p:cNvSpPr/>
            <p:nvPr/>
          </p:nvSpPr>
          <p:spPr>
            <a:xfrm>
              <a:off x="469381"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517" name="Freeform 516">
              <a:extLst>
                <a:ext uri="{FF2B5EF4-FFF2-40B4-BE49-F238E27FC236}">
                  <a16:creationId xmlns:a16="http://schemas.microsoft.com/office/drawing/2014/main" id="{CCE1E276-7AA6-81B8-E6ED-A846EB3879F6}"/>
                </a:ext>
              </a:extLst>
            </p:cNvPr>
            <p:cNvSpPr/>
            <p:nvPr/>
          </p:nvSpPr>
          <p:spPr>
            <a:xfrm>
              <a:off x="435188"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518" name="Freeform 517">
              <a:extLst>
                <a:ext uri="{FF2B5EF4-FFF2-40B4-BE49-F238E27FC236}">
                  <a16:creationId xmlns:a16="http://schemas.microsoft.com/office/drawing/2014/main" id="{72C06C4E-23D0-89B2-967B-F147DAD36626}"/>
                </a:ext>
              </a:extLst>
            </p:cNvPr>
            <p:cNvSpPr/>
            <p:nvPr/>
          </p:nvSpPr>
          <p:spPr>
            <a:xfrm>
              <a:off x="469381"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519" name="Freeform 518">
              <a:extLst>
                <a:ext uri="{FF2B5EF4-FFF2-40B4-BE49-F238E27FC236}">
                  <a16:creationId xmlns:a16="http://schemas.microsoft.com/office/drawing/2014/main" id="{29363ABA-05D1-9C74-9F0D-A893BDE8ACCD}"/>
                </a:ext>
              </a:extLst>
            </p:cNvPr>
            <p:cNvSpPr/>
            <p:nvPr/>
          </p:nvSpPr>
          <p:spPr>
            <a:xfrm>
              <a:off x="435188"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520" name="Freeform 519">
            <a:extLst>
              <a:ext uri="{FF2B5EF4-FFF2-40B4-BE49-F238E27FC236}">
                <a16:creationId xmlns:a16="http://schemas.microsoft.com/office/drawing/2014/main" id="{3341045F-C5CD-F9A8-45CC-ADC81E38581E}"/>
              </a:ext>
            </a:extLst>
          </p:cNvPr>
          <p:cNvSpPr/>
          <p:nvPr/>
        </p:nvSpPr>
        <p:spPr>
          <a:xfrm>
            <a:off x="675656" y="1707198"/>
            <a:ext cx="2469353" cy="1449692"/>
          </a:xfrm>
          <a:custGeom>
            <a:avLst/>
            <a:gdLst>
              <a:gd name="connsiteX0" fmla="*/ 0 w 2469353"/>
              <a:gd name="connsiteY0" fmla="*/ 0 h 1449692"/>
              <a:gd name="connsiteX1" fmla="*/ 2472 w 2469353"/>
              <a:gd name="connsiteY1" fmla="*/ 429810 h 1449692"/>
              <a:gd name="connsiteX2" fmla="*/ 4943 w 2469353"/>
              <a:gd name="connsiteY2" fmla="*/ 621175 h 1449692"/>
              <a:gd name="connsiteX3" fmla="*/ 7415 w 2469353"/>
              <a:gd name="connsiteY3" fmla="*/ 735797 h 1449692"/>
              <a:gd name="connsiteX4" fmla="*/ 9887 w 2469353"/>
              <a:gd name="connsiteY4" fmla="*/ 814385 h 1449692"/>
              <a:gd name="connsiteX5" fmla="*/ 12359 w 2469353"/>
              <a:gd name="connsiteY5" fmla="*/ 872660 h 1449692"/>
              <a:gd name="connsiteX6" fmla="*/ 14831 w 2469353"/>
              <a:gd name="connsiteY6" fmla="*/ 918153 h 1449692"/>
              <a:gd name="connsiteX7" fmla="*/ 17303 w 2469353"/>
              <a:gd name="connsiteY7" fmla="*/ 954985 h 1449692"/>
              <a:gd name="connsiteX8" fmla="*/ 19774 w 2469353"/>
              <a:gd name="connsiteY8" fmla="*/ 985623 h 1449692"/>
              <a:gd name="connsiteX9" fmla="*/ 22246 w 2469353"/>
              <a:gd name="connsiteY9" fmla="*/ 1011651 h 1449692"/>
              <a:gd name="connsiteX10" fmla="*/ 24718 w 2469353"/>
              <a:gd name="connsiteY10" fmla="*/ 1034135 h 1449692"/>
              <a:gd name="connsiteX11" fmla="*/ 27190 w 2469353"/>
              <a:gd name="connsiteY11" fmla="*/ 1053826 h 1449692"/>
              <a:gd name="connsiteX12" fmla="*/ 29662 w 2469353"/>
              <a:gd name="connsiteY12" fmla="*/ 1071265 h 1449692"/>
              <a:gd name="connsiteX13" fmla="*/ 32134 w 2469353"/>
              <a:gd name="connsiteY13" fmla="*/ 1086870 h 1449692"/>
              <a:gd name="connsiteX14" fmla="*/ 34605 w 2469353"/>
              <a:gd name="connsiteY14" fmla="*/ 1100925 h 1449692"/>
              <a:gd name="connsiteX15" fmla="*/ 37077 w 2469353"/>
              <a:gd name="connsiteY15" fmla="*/ 1113696 h 1449692"/>
              <a:gd name="connsiteX16" fmla="*/ 39549 w 2469353"/>
              <a:gd name="connsiteY16" fmla="*/ 1125368 h 1449692"/>
              <a:gd name="connsiteX17" fmla="*/ 42021 w 2469353"/>
              <a:gd name="connsiteY17" fmla="*/ 1136091 h 1449692"/>
              <a:gd name="connsiteX18" fmla="*/ 44493 w 2469353"/>
              <a:gd name="connsiteY18" fmla="*/ 1145981 h 1449692"/>
              <a:gd name="connsiteX19" fmla="*/ 46964 w 2469353"/>
              <a:gd name="connsiteY19" fmla="*/ 1155155 h 1449692"/>
              <a:gd name="connsiteX20" fmla="*/ 49436 w 2469353"/>
              <a:gd name="connsiteY20" fmla="*/ 1163703 h 1449692"/>
              <a:gd name="connsiteX21" fmla="*/ 51908 w 2469353"/>
              <a:gd name="connsiteY21" fmla="*/ 1171673 h 1449692"/>
              <a:gd name="connsiteX22" fmla="*/ 54380 w 2469353"/>
              <a:gd name="connsiteY22" fmla="*/ 1179158 h 1449692"/>
              <a:gd name="connsiteX23" fmla="*/ 56852 w 2469353"/>
              <a:gd name="connsiteY23" fmla="*/ 1186179 h 1449692"/>
              <a:gd name="connsiteX24" fmla="*/ 59324 w 2469353"/>
              <a:gd name="connsiteY24" fmla="*/ 1192796 h 1449692"/>
              <a:gd name="connsiteX25" fmla="*/ 61795 w 2469353"/>
              <a:gd name="connsiteY25" fmla="*/ 1199054 h 1449692"/>
              <a:gd name="connsiteX26" fmla="*/ 64267 w 2469353"/>
              <a:gd name="connsiteY26" fmla="*/ 1204965 h 1449692"/>
              <a:gd name="connsiteX27" fmla="*/ 66739 w 2469353"/>
              <a:gd name="connsiteY27" fmla="*/ 1210587 h 1449692"/>
              <a:gd name="connsiteX28" fmla="*/ 69211 w 2469353"/>
              <a:gd name="connsiteY28" fmla="*/ 1215920 h 1449692"/>
              <a:gd name="connsiteX29" fmla="*/ 71683 w 2469353"/>
              <a:gd name="connsiteY29" fmla="*/ 1221010 h 1449692"/>
              <a:gd name="connsiteX30" fmla="*/ 74154 w 2469353"/>
              <a:gd name="connsiteY30" fmla="*/ 1225857 h 1449692"/>
              <a:gd name="connsiteX31" fmla="*/ 76626 w 2469353"/>
              <a:gd name="connsiteY31" fmla="*/ 1230484 h 1449692"/>
              <a:gd name="connsiteX32" fmla="*/ 79098 w 2469353"/>
              <a:gd name="connsiteY32" fmla="*/ 1234914 h 1449692"/>
              <a:gd name="connsiteX33" fmla="*/ 81570 w 2469353"/>
              <a:gd name="connsiteY33" fmla="*/ 1239160 h 1449692"/>
              <a:gd name="connsiteX34" fmla="*/ 84042 w 2469353"/>
              <a:gd name="connsiteY34" fmla="*/ 1243231 h 1449692"/>
              <a:gd name="connsiteX35" fmla="*/ 86514 w 2469353"/>
              <a:gd name="connsiteY35" fmla="*/ 1247141 h 1449692"/>
              <a:gd name="connsiteX36" fmla="*/ 88985 w 2469353"/>
              <a:gd name="connsiteY36" fmla="*/ 1250901 h 1449692"/>
              <a:gd name="connsiteX37" fmla="*/ 91457 w 2469353"/>
              <a:gd name="connsiteY37" fmla="*/ 1254510 h 1449692"/>
              <a:gd name="connsiteX38" fmla="*/ 93929 w 2469353"/>
              <a:gd name="connsiteY38" fmla="*/ 1258003 h 1449692"/>
              <a:gd name="connsiteX39" fmla="*/ 96401 w 2469353"/>
              <a:gd name="connsiteY39" fmla="*/ 1261358 h 1449692"/>
              <a:gd name="connsiteX40" fmla="*/ 98873 w 2469353"/>
              <a:gd name="connsiteY40" fmla="*/ 1264597 h 1449692"/>
              <a:gd name="connsiteX41" fmla="*/ 101345 w 2469353"/>
              <a:gd name="connsiteY41" fmla="*/ 1267732 h 1449692"/>
              <a:gd name="connsiteX42" fmla="*/ 103816 w 2469353"/>
              <a:gd name="connsiteY42" fmla="*/ 1270763 h 1449692"/>
              <a:gd name="connsiteX43" fmla="*/ 106288 w 2469353"/>
              <a:gd name="connsiteY43" fmla="*/ 1273701 h 1449692"/>
              <a:gd name="connsiteX44" fmla="*/ 108760 w 2469353"/>
              <a:gd name="connsiteY44" fmla="*/ 1276535 h 1449692"/>
              <a:gd name="connsiteX45" fmla="*/ 111232 w 2469353"/>
              <a:gd name="connsiteY45" fmla="*/ 1279288 h 1449692"/>
              <a:gd name="connsiteX46" fmla="*/ 113704 w 2469353"/>
              <a:gd name="connsiteY46" fmla="*/ 1281960 h 1449692"/>
              <a:gd name="connsiteX47" fmla="*/ 116175 w 2469353"/>
              <a:gd name="connsiteY47" fmla="*/ 1284552 h 1449692"/>
              <a:gd name="connsiteX48" fmla="*/ 118647 w 2469353"/>
              <a:gd name="connsiteY48" fmla="*/ 1287062 h 1449692"/>
              <a:gd name="connsiteX49" fmla="*/ 121119 w 2469353"/>
              <a:gd name="connsiteY49" fmla="*/ 1289502 h 1449692"/>
              <a:gd name="connsiteX50" fmla="*/ 123591 w 2469353"/>
              <a:gd name="connsiteY50" fmla="*/ 1291874 h 1449692"/>
              <a:gd name="connsiteX51" fmla="*/ 126063 w 2469353"/>
              <a:gd name="connsiteY51" fmla="*/ 1294187 h 1449692"/>
              <a:gd name="connsiteX52" fmla="*/ 128535 w 2469353"/>
              <a:gd name="connsiteY52" fmla="*/ 1296432 h 1449692"/>
              <a:gd name="connsiteX53" fmla="*/ 131006 w 2469353"/>
              <a:gd name="connsiteY53" fmla="*/ 1298618 h 1449692"/>
              <a:gd name="connsiteX54" fmla="*/ 133478 w 2469353"/>
              <a:gd name="connsiteY54" fmla="*/ 1300746 h 1449692"/>
              <a:gd name="connsiteX55" fmla="*/ 135950 w 2469353"/>
              <a:gd name="connsiteY55" fmla="*/ 1302829 h 1449692"/>
              <a:gd name="connsiteX56" fmla="*/ 138422 w 2469353"/>
              <a:gd name="connsiteY56" fmla="*/ 1304853 h 1449692"/>
              <a:gd name="connsiteX57" fmla="*/ 140894 w 2469353"/>
              <a:gd name="connsiteY57" fmla="*/ 1306831 h 1449692"/>
              <a:gd name="connsiteX58" fmla="*/ 143365 w 2469353"/>
              <a:gd name="connsiteY58" fmla="*/ 1308751 h 1449692"/>
              <a:gd name="connsiteX59" fmla="*/ 145837 w 2469353"/>
              <a:gd name="connsiteY59" fmla="*/ 1310637 h 1449692"/>
              <a:gd name="connsiteX60" fmla="*/ 148309 w 2469353"/>
              <a:gd name="connsiteY60" fmla="*/ 1312476 h 1449692"/>
              <a:gd name="connsiteX61" fmla="*/ 150781 w 2469353"/>
              <a:gd name="connsiteY61" fmla="*/ 1314269 h 1449692"/>
              <a:gd name="connsiteX62" fmla="*/ 153253 w 2469353"/>
              <a:gd name="connsiteY62" fmla="*/ 1316016 h 1449692"/>
              <a:gd name="connsiteX63" fmla="*/ 155725 w 2469353"/>
              <a:gd name="connsiteY63" fmla="*/ 1317728 h 1449692"/>
              <a:gd name="connsiteX64" fmla="*/ 158196 w 2469353"/>
              <a:gd name="connsiteY64" fmla="*/ 1319405 h 1449692"/>
              <a:gd name="connsiteX65" fmla="*/ 160668 w 2469353"/>
              <a:gd name="connsiteY65" fmla="*/ 1321048 h 1449692"/>
              <a:gd name="connsiteX66" fmla="*/ 163140 w 2469353"/>
              <a:gd name="connsiteY66" fmla="*/ 1322656 h 1449692"/>
              <a:gd name="connsiteX67" fmla="*/ 165612 w 2469353"/>
              <a:gd name="connsiteY67" fmla="*/ 1324217 h 1449692"/>
              <a:gd name="connsiteX68" fmla="*/ 168084 w 2469353"/>
              <a:gd name="connsiteY68" fmla="*/ 1325756 h 1449692"/>
              <a:gd name="connsiteX69" fmla="*/ 170556 w 2469353"/>
              <a:gd name="connsiteY69" fmla="*/ 1327271 h 1449692"/>
              <a:gd name="connsiteX70" fmla="*/ 173027 w 2469353"/>
              <a:gd name="connsiteY70" fmla="*/ 1328740 h 1449692"/>
              <a:gd name="connsiteX71" fmla="*/ 175499 w 2469353"/>
              <a:gd name="connsiteY71" fmla="*/ 1330186 h 1449692"/>
              <a:gd name="connsiteX72" fmla="*/ 177971 w 2469353"/>
              <a:gd name="connsiteY72" fmla="*/ 1331609 h 1449692"/>
              <a:gd name="connsiteX73" fmla="*/ 180443 w 2469353"/>
              <a:gd name="connsiteY73" fmla="*/ 1332997 h 1449692"/>
              <a:gd name="connsiteX74" fmla="*/ 182915 w 2469353"/>
              <a:gd name="connsiteY74" fmla="*/ 1334351 h 1449692"/>
              <a:gd name="connsiteX75" fmla="*/ 185386 w 2469353"/>
              <a:gd name="connsiteY75" fmla="*/ 1335693 h 1449692"/>
              <a:gd name="connsiteX76" fmla="*/ 187858 w 2469353"/>
              <a:gd name="connsiteY76" fmla="*/ 1337000 h 1449692"/>
              <a:gd name="connsiteX77" fmla="*/ 190330 w 2469353"/>
              <a:gd name="connsiteY77" fmla="*/ 1338295 h 1449692"/>
              <a:gd name="connsiteX78" fmla="*/ 192802 w 2469353"/>
              <a:gd name="connsiteY78" fmla="*/ 1339556 h 1449692"/>
              <a:gd name="connsiteX79" fmla="*/ 195274 w 2469353"/>
              <a:gd name="connsiteY79" fmla="*/ 1340794 h 1449692"/>
              <a:gd name="connsiteX80" fmla="*/ 197746 w 2469353"/>
              <a:gd name="connsiteY80" fmla="*/ 1342008 h 1449692"/>
              <a:gd name="connsiteX81" fmla="*/ 200217 w 2469353"/>
              <a:gd name="connsiteY81" fmla="*/ 1343212 h 1449692"/>
              <a:gd name="connsiteX82" fmla="*/ 202689 w 2469353"/>
              <a:gd name="connsiteY82" fmla="*/ 1344380 h 1449692"/>
              <a:gd name="connsiteX83" fmla="*/ 205161 w 2469353"/>
              <a:gd name="connsiteY83" fmla="*/ 1345537 h 1449692"/>
              <a:gd name="connsiteX84" fmla="*/ 207633 w 2469353"/>
              <a:gd name="connsiteY84" fmla="*/ 1346670 h 1449692"/>
              <a:gd name="connsiteX85" fmla="*/ 210105 w 2469353"/>
              <a:gd name="connsiteY85" fmla="*/ 1347781 h 1449692"/>
              <a:gd name="connsiteX86" fmla="*/ 212577 w 2469353"/>
              <a:gd name="connsiteY86" fmla="*/ 1348880 h 1449692"/>
              <a:gd name="connsiteX87" fmla="*/ 215048 w 2469353"/>
              <a:gd name="connsiteY87" fmla="*/ 1349956 h 1449692"/>
              <a:gd name="connsiteX88" fmla="*/ 217520 w 2469353"/>
              <a:gd name="connsiteY88" fmla="*/ 1351020 h 1449692"/>
              <a:gd name="connsiteX89" fmla="*/ 219992 w 2469353"/>
              <a:gd name="connsiteY89" fmla="*/ 1352061 h 1449692"/>
              <a:gd name="connsiteX90" fmla="*/ 222464 w 2469353"/>
              <a:gd name="connsiteY90" fmla="*/ 1353090 h 1449692"/>
              <a:gd name="connsiteX91" fmla="*/ 224936 w 2469353"/>
              <a:gd name="connsiteY91" fmla="*/ 1354097 h 1449692"/>
              <a:gd name="connsiteX92" fmla="*/ 227407 w 2469353"/>
              <a:gd name="connsiteY92" fmla="*/ 1355092 h 1449692"/>
              <a:gd name="connsiteX93" fmla="*/ 229879 w 2469353"/>
              <a:gd name="connsiteY93" fmla="*/ 1356063 h 1449692"/>
              <a:gd name="connsiteX94" fmla="*/ 232351 w 2469353"/>
              <a:gd name="connsiteY94" fmla="*/ 1357023 h 1449692"/>
              <a:gd name="connsiteX95" fmla="*/ 234823 w 2469353"/>
              <a:gd name="connsiteY95" fmla="*/ 1357972 h 1449692"/>
              <a:gd name="connsiteX96" fmla="*/ 237295 w 2469353"/>
              <a:gd name="connsiteY96" fmla="*/ 1358909 h 1449692"/>
              <a:gd name="connsiteX97" fmla="*/ 239767 w 2469353"/>
              <a:gd name="connsiteY97" fmla="*/ 1359823 h 1449692"/>
              <a:gd name="connsiteX98" fmla="*/ 242238 w 2469353"/>
              <a:gd name="connsiteY98" fmla="*/ 1360725 h 1449692"/>
              <a:gd name="connsiteX99" fmla="*/ 244710 w 2469353"/>
              <a:gd name="connsiteY99" fmla="*/ 1361616 h 1449692"/>
              <a:gd name="connsiteX100" fmla="*/ 247182 w 2469353"/>
              <a:gd name="connsiteY100" fmla="*/ 1362495 h 1449692"/>
              <a:gd name="connsiteX101" fmla="*/ 249654 w 2469353"/>
              <a:gd name="connsiteY101" fmla="*/ 1363363 h 1449692"/>
              <a:gd name="connsiteX102" fmla="*/ 252126 w 2469353"/>
              <a:gd name="connsiteY102" fmla="*/ 1364207 h 1449692"/>
              <a:gd name="connsiteX103" fmla="*/ 254597 w 2469353"/>
              <a:gd name="connsiteY103" fmla="*/ 1365051 h 1449692"/>
              <a:gd name="connsiteX104" fmla="*/ 257069 w 2469353"/>
              <a:gd name="connsiteY104" fmla="*/ 1365873 h 1449692"/>
              <a:gd name="connsiteX105" fmla="*/ 259541 w 2469353"/>
              <a:gd name="connsiteY105" fmla="*/ 1366694 h 1449692"/>
              <a:gd name="connsiteX106" fmla="*/ 262013 w 2469353"/>
              <a:gd name="connsiteY106" fmla="*/ 1367492 h 1449692"/>
              <a:gd name="connsiteX107" fmla="*/ 264485 w 2469353"/>
              <a:gd name="connsiteY107" fmla="*/ 1368290 h 1449692"/>
              <a:gd name="connsiteX108" fmla="*/ 266957 w 2469353"/>
              <a:gd name="connsiteY108" fmla="*/ 1369077 h 1449692"/>
              <a:gd name="connsiteX109" fmla="*/ 269428 w 2469353"/>
              <a:gd name="connsiteY109" fmla="*/ 1369841 h 1449692"/>
              <a:gd name="connsiteX110" fmla="*/ 271900 w 2469353"/>
              <a:gd name="connsiteY110" fmla="*/ 1370604 h 1449692"/>
              <a:gd name="connsiteX111" fmla="*/ 274372 w 2469353"/>
              <a:gd name="connsiteY111" fmla="*/ 1371356 h 1449692"/>
              <a:gd name="connsiteX112" fmla="*/ 276844 w 2469353"/>
              <a:gd name="connsiteY112" fmla="*/ 1372096 h 1449692"/>
              <a:gd name="connsiteX113" fmla="*/ 279316 w 2469353"/>
              <a:gd name="connsiteY113" fmla="*/ 1372825 h 1449692"/>
              <a:gd name="connsiteX114" fmla="*/ 281788 w 2469353"/>
              <a:gd name="connsiteY114" fmla="*/ 1373542 h 1449692"/>
              <a:gd name="connsiteX115" fmla="*/ 284259 w 2469353"/>
              <a:gd name="connsiteY115" fmla="*/ 1374248 h 1449692"/>
              <a:gd name="connsiteX116" fmla="*/ 286731 w 2469353"/>
              <a:gd name="connsiteY116" fmla="*/ 1374953 h 1449692"/>
              <a:gd name="connsiteX117" fmla="*/ 289203 w 2469353"/>
              <a:gd name="connsiteY117" fmla="*/ 1375648 h 1449692"/>
              <a:gd name="connsiteX118" fmla="*/ 291675 w 2469353"/>
              <a:gd name="connsiteY118" fmla="*/ 1376330 h 1449692"/>
              <a:gd name="connsiteX119" fmla="*/ 294147 w 2469353"/>
              <a:gd name="connsiteY119" fmla="*/ 1377001 h 1449692"/>
              <a:gd name="connsiteX120" fmla="*/ 296618 w 2469353"/>
              <a:gd name="connsiteY120" fmla="*/ 1377660 h 1449692"/>
              <a:gd name="connsiteX121" fmla="*/ 299090 w 2469353"/>
              <a:gd name="connsiteY121" fmla="*/ 1378320 h 1449692"/>
              <a:gd name="connsiteX122" fmla="*/ 301562 w 2469353"/>
              <a:gd name="connsiteY122" fmla="*/ 1378968 h 1449692"/>
              <a:gd name="connsiteX123" fmla="*/ 304034 w 2469353"/>
              <a:gd name="connsiteY123" fmla="*/ 1379604 h 1449692"/>
              <a:gd name="connsiteX124" fmla="*/ 306506 w 2469353"/>
              <a:gd name="connsiteY124" fmla="*/ 1380240 h 1449692"/>
              <a:gd name="connsiteX125" fmla="*/ 308978 w 2469353"/>
              <a:gd name="connsiteY125" fmla="*/ 1380865 h 1449692"/>
              <a:gd name="connsiteX126" fmla="*/ 311449 w 2469353"/>
              <a:gd name="connsiteY126" fmla="*/ 1381478 h 1449692"/>
              <a:gd name="connsiteX127" fmla="*/ 313921 w 2469353"/>
              <a:gd name="connsiteY127" fmla="*/ 1382091 h 1449692"/>
              <a:gd name="connsiteX128" fmla="*/ 316393 w 2469353"/>
              <a:gd name="connsiteY128" fmla="*/ 1382692 h 1449692"/>
              <a:gd name="connsiteX129" fmla="*/ 318865 w 2469353"/>
              <a:gd name="connsiteY129" fmla="*/ 1383282 h 1449692"/>
              <a:gd name="connsiteX130" fmla="*/ 321337 w 2469353"/>
              <a:gd name="connsiteY130" fmla="*/ 1383872 h 1449692"/>
              <a:gd name="connsiteX131" fmla="*/ 323808 w 2469353"/>
              <a:gd name="connsiteY131" fmla="*/ 1384451 h 1449692"/>
              <a:gd name="connsiteX132" fmla="*/ 326280 w 2469353"/>
              <a:gd name="connsiteY132" fmla="*/ 1385017 h 1449692"/>
              <a:gd name="connsiteX133" fmla="*/ 328752 w 2469353"/>
              <a:gd name="connsiteY133" fmla="*/ 1385584 h 1449692"/>
              <a:gd name="connsiteX134" fmla="*/ 331224 w 2469353"/>
              <a:gd name="connsiteY134" fmla="*/ 1386151 h 1449692"/>
              <a:gd name="connsiteX135" fmla="*/ 333696 w 2469353"/>
              <a:gd name="connsiteY135" fmla="*/ 1386695 h 1449692"/>
              <a:gd name="connsiteX136" fmla="*/ 336168 w 2469353"/>
              <a:gd name="connsiteY136" fmla="*/ 1387250 h 1449692"/>
              <a:gd name="connsiteX137" fmla="*/ 338639 w 2469353"/>
              <a:gd name="connsiteY137" fmla="*/ 1387782 h 1449692"/>
              <a:gd name="connsiteX138" fmla="*/ 341111 w 2469353"/>
              <a:gd name="connsiteY138" fmla="*/ 1388314 h 1449692"/>
              <a:gd name="connsiteX139" fmla="*/ 343583 w 2469353"/>
              <a:gd name="connsiteY139" fmla="*/ 1388846 h 1449692"/>
              <a:gd name="connsiteX140" fmla="*/ 346055 w 2469353"/>
              <a:gd name="connsiteY140" fmla="*/ 1389367 h 1449692"/>
              <a:gd name="connsiteX141" fmla="*/ 348527 w 2469353"/>
              <a:gd name="connsiteY141" fmla="*/ 1389887 h 1449692"/>
              <a:gd name="connsiteX142" fmla="*/ 350999 w 2469353"/>
              <a:gd name="connsiteY142" fmla="*/ 1390396 h 1449692"/>
              <a:gd name="connsiteX143" fmla="*/ 353470 w 2469353"/>
              <a:gd name="connsiteY143" fmla="*/ 1390894 h 1449692"/>
              <a:gd name="connsiteX144" fmla="*/ 355942 w 2469353"/>
              <a:gd name="connsiteY144" fmla="*/ 1391391 h 1449692"/>
              <a:gd name="connsiteX145" fmla="*/ 358414 w 2469353"/>
              <a:gd name="connsiteY145" fmla="*/ 1391889 h 1449692"/>
              <a:gd name="connsiteX146" fmla="*/ 360886 w 2469353"/>
              <a:gd name="connsiteY146" fmla="*/ 1392375 h 1449692"/>
              <a:gd name="connsiteX147" fmla="*/ 363358 w 2469353"/>
              <a:gd name="connsiteY147" fmla="*/ 1392860 h 1449692"/>
              <a:gd name="connsiteX148" fmla="*/ 365829 w 2469353"/>
              <a:gd name="connsiteY148" fmla="*/ 1393335 h 1449692"/>
              <a:gd name="connsiteX149" fmla="*/ 368301 w 2469353"/>
              <a:gd name="connsiteY149" fmla="*/ 1393797 h 1449692"/>
              <a:gd name="connsiteX150" fmla="*/ 370773 w 2469353"/>
              <a:gd name="connsiteY150" fmla="*/ 1394272 h 1449692"/>
              <a:gd name="connsiteX151" fmla="*/ 373245 w 2469353"/>
              <a:gd name="connsiteY151" fmla="*/ 1394723 h 1449692"/>
              <a:gd name="connsiteX152" fmla="*/ 375717 w 2469353"/>
              <a:gd name="connsiteY152" fmla="*/ 1395185 h 1449692"/>
              <a:gd name="connsiteX153" fmla="*/ 378189 w 2469353"/>
              <a:gd name="connsiteY153" fmla="*/ 1395637 h 1449692"/>
              <a:gd name="connsiteX154" fmla="*/ 380660 w 2469353"/>
              <a:gd name="connsiteY154" fmla="*/ 1396076 h 1449692"/>
              <a:gd name="connsiteX155" fmla="*/ 383132 w 2469353"/>
              <a:gd name="connsiteY155" fmla="*/ 1396527 h 1449692"/>
              <a:gd name="connsiteX156" fmla="*/ 385604 w 2469353"/>
              <a:gd name="connsiteY156" fmla="*/ 1396955 h 1449692"/>
              <a:gd name="connsiteX157" fmla="*/ 388076 w 2469353"/>
              <a:gd name="connsiteY157" fmla="*/ 1397395 h 1449692"/>
              <a:gd name="connsiteX158" fmla="*/ 390548 w 2469353"/>
              <a:gd name="connsiteY158" fmla="*/ 1397823 h 1449692"/>
              <a:gd name="connsiteX159" fmla="*/ 393020 w 2469353"/>
              <a:gd name="connsiteY159" fmla="*/ 1398239 h 1449692"/>
              <a:gd name="connsiteX160" fmla="*/ 395491 w 2469353"/>
              <a:gd name="connsiteY160" fmla="*/ 1398656 h 1449692"/>
              <a:gd name="connsiteX161" fmla="*/ 397963 w 2469353"/>
              <a:gd name="connsiteY161" fmla="*/ 1399072 h 1449692"/>
              <a:gd name="connsiteX162" fmla="*/ 400435 w 2469353"/>
              <a:gd name="connsiteY162" fmla="*/ 1399477 h 1449692"/>
              <a:gd name="connsiteX163" fmla="*/ 402907 w 2469353"/>
              <a:gd name="connsiteY163" fmla="*/ 1399894 h 1449692"/>
              <a:gd name="connsiteX164" fmla="*/ 405379 w 2469353"/>
              <a:gd name="connsiteY164" fmla="*/ 1400287 h 1449692"/>
              <a:gd name="connsiteX165" fmla="*/ 407850 w 2469353"/>
              <a:gd name="connsiteY165" fmla="*/ 1400692 h 1449692"/>
              <a:gd name="connsiteX166" fmla="*/ 410322 w 2469353"/>
              <a:gd name="connsiteY166" fmla="*/ 1401085 h 1449692"/>
              <a:gd name="connsiteX167" fmla="*/ 412794 w 2469353"/>
              <a:gd name="connsiteY167" fmla="*/ 1401467 h 1449692"/>
              <a:gd name="connsiteX168" fmla="*/ 415266 w 2469353"/>
              <a:gd name="connsiteY168" fmla="*/ 1401860 h 1449692"/>
              <a:gd name="connsiteX169" fmla="*/ 417738 w 2469353"/>
              <a:gd name="connsiteY169" fmla="*/ 1402230 h 1449692"/>
              <a:gd name="connsiteX170" fmla="*/ 420210 w 2469353"/>
              <a:gd name="connsiteY170" fmla="*/ 1402612 h 1449692"/>
              <a:gd name="connsiteX171" fmla="*/ 422681 w 2469353"/>
              <a:gd name="connsiteY171" fmla="*/ 1402982 h 1449692"/>
              <a:gd name="connsiteX172" fmla="*/ 425153 w 2469353"/>
              <a:gd name="connsiteY172" fmla="*/ 1403352 h 1449692"/>
              <a:gd name="connsiteX173" fmla="*/ 427625 w 2469353"/>
              <a:gd name="connsiteY173" fmla="*/ 1403722 h 1449692"/>
              <a:gd name="connsiteX174" fmla="*/ 430097 w 2469353"/>
              <a:gd name="connsiteY174" fmla="*/ 1404081 h 1449692"/>
              <a:gd name="connsiteX175" fmla="*/ 432569 w 2469353"/>
              <a:gd name="connsiteY175" fmla="*/ 1404440 h 1449692"/>
              <a:gd name="connsiteX176" fmla="*/ 435040 w 2469353"/>
              <a:gd name="connsiteY176" fmla="*/ 1404798 h 1449692"/>
              <a:gd name="connsiteX177" fmla="*/ 437512 w 2469353"/>
              <a:gd name="connsiteY177" fmla="*/ 1405157 h 1449692"/>
              <a:gd name="connsiteX178" fmla="*/ 439984 w 2469353"/>
              <a:gd name="connsiteY178" fmla="*/ 1405504 h 1449692"/>
              <a:gd name="connsiteX179" fmla="*/ 442456 w 2469353"/>
              <a:gd name="connsiteY179" fmla="*/ 1405851 h 1449692"/>
              <a:gd name="connsiteX180" fmla="*/ 444928 w 2469353"/>
              <a:gd name="connsiteY180" fmla="*/ 1406186 h 1449692"/>
              <a:gd name="connsiteX181" fmla="*/ 447400 w 2469353"/>
              <a:gd name="connsiteY181" fmla="*/ 1406522 h 1449692"/>
              <a:gd name="connsiteX182" fmla="*/ 449871 w 2469353"/>
              <a:gd name="connsiteY182" fmla="*/ 1406857 h 1449692"/>
              <a:gd name="connsiteX183" fmla="*/ 452343 w 2469353"/>
              <a:gd name="connsiteY183" fmla="*/ 1407193 h 1449692"/>
              <a:gd name="connsiteX184" fmla="*/ 454815 w 2469353"/>
              <a:gd name="connsiteY184" fmla="*/ 1407517 h 1449692"/>
              <a:gd name="connsiteX185" fmla="*/ 457287 w 2469353"/>
              <a:gd name="connsiteY185" fmla="*/ 1407852 h 1449692"/>
              <a:gd name="connsiteX186" fmla="*/ 459759 w 2469353"/>
              <a:gd name="connsiteY186" fmla="*/ 1408176 h 1449692"/>
              <a:gd name="connsiteX187" fmla="*/ 462231 w 2469353"/>
              <a:gd name="connsiteY187" fmla="*/ 1408488 h 1449692"/>
              <a:gd name="connsiteX188" fmla="*/ 464702 w 2469353"/>
              <a:gd name="connsiteY188" fmla="*/ 1408801 h 1449692"/>
              <a:gd name="connsiteX189" fmla="*/ 467174 w 2469353"/>
              <a:gd name="connsiteY189" fmla="*/ 1409125 h 1449692"/>
              <a:gd name="connsiteX190" fmla="*/ 469646 w 2469353"/>
              <a:gd name="connsiteY190" fmla="*/ 1409425 h 1449692"/>
              <a:gd name="connsiteX191" fmla="*/ 472118 w 2469353"/>
              <a:gd name="connsiteY191" fmla="*/ 1409738 h 1449692"/>
              <a:gd name="connsiteX192" fmla="*/ 474590 w 2469353"/>
              <a:gd name="connsiteY192" fmla="*/ 1410038 h 1449692"/>
              <a:gd name="connsiteX193" fmla="*/ 477061 w 2469353"/>
              <a:gd name="connsiteY193" fmla="*/ 1410339 h 1449692"/>
              <a:gd name="connsiteX194" fmla="*/ 479533 w 2469353"/>
              <a:gd name="connsiteY194" fmla="*/ 1410640 h 1449692"/>
              <a:gd name="connsiteX195" fmla="*/ 482005 w 2469353"/>
              <a:gd name="connsiteY195" fmla="*/ 1410941 h 1449692"/>
              <a:gd name="connsiteX196" fmla="*/ 484477 w 2469353"/>
              <a:gd name="connsiteY196" fmla="*/ 1411230 h 1449692"/>
              <a:gd name="connsiteX197" fmla="*/ 486949 w 2469353"/>
              <a:gd name="connsiteY197" fmla="*/ 1411519 h 1449692"/>
              <a:gd name="connsiteX198" fmla="*/ 489421 w 2469353"/>
              <a:gd name="connsiteY198" fmla="*/ 1411808 h 1449692"/>
              <a:gd name="connsiteX199" fmla="*/ 491892 w 2469353"/>
              <a:gd name="connsiteY199" fmla="*/ 1412098 h 1449692"/>
              <a:gd name="connsiteX200" fmla="*/ 494364 w 2469353"/>
              <a:gd name="connsiteY200" fmla="*/ 1412387 h 1449692"/>
              <a:gd name="connsiteX201" fmla="*/ 496836 w 2469353"/>
              <a:gd name="connsiteY201" fmla="*/ 1412664 h 1449692"/>
              <a:gd name="connsiteX202" fmla="*/ 499308 w 2469353"/>
              <a:gd name="connsiteY202" fmla="*/ 1412942 h 1449692"/>
              <a:gd name="connsiteX203" fmla="*/ 501780 w 2469353"/>
              <a:gd name="connsiteY203" fmla="*/ 1413220 h 1449692"/>
              <a:gd name="connsiteX204" fmla="*/ 504251 w 2469353"/>
              <a:gd name="connsiteY204" fmla="*/ 1413486 h 1449692"/>
              <a:gd name="connsiteX205" fmla="*/ 506723 w 2469353"/>
              <a:gd name="connsiteY205" fmla="*/ 1413763 h 1449692"/>
              <a:gd name="connsiteX206" fmla="*/ 509195 w 2469353"/>
              <a:gd name="connsiteY206" fmla="*/ 1414029 h 1449692"/>
              <a:gd name="connsiteX207" fmla="*/ 511667 w 2469353"/>
              <a:gd name="connsiteY207" fmla="*/ 1414295 h 1449692"/>
              <a:gd name="connsiteX208" fmla="*/ 514139 w 2469353"/>
              <a:gd name="connsiteY208" fmla="*/ 1414561 h 1449692"/>
              <a:gd name="connsiteX209" fmla="*/ 516611 w 2469353"/>
              <a:gd name="connsiteY209" fmla="*/ 1414816 h 1449692"/>
              <a:gd name="connsiteX210" fmla="*/ 519082 w 2469353"/>
              <a:gd name="connsiteY210" fmla="*/ 1415070 h 1449692"/>
              <a:gd name="connsiteX211" fmla="*/ 521554 w 2469353"/>
              <a:gd name="connsiteY211" fmla="*/ 1415336 h 1449692"/>
              <a:gd name="connsiteX212" fmla="*/ 524026 w 2469353"/>
              <a:gd name="connsiteY212" fmla="*/ 1415591 h 1449692"/>
              <a:gd name="connsiteX213" fmla="*/ 526498 w 2469353"/>
              <a:gd name="connsiteY213" fmla="*/ 1415834 h 1449692"/>
              <a:gd name="connsiteX214" fmla="*/ 528970 w 2469353"/>
              <a:gd name="connsiteY214" fmla="*/ 1416088 h 1449692"/>
              <a:gd name="connsiteX215" fmla="*/ 531442 w 2469353"/>
              <a:gd name="connsiteY215" fmla="*/ 1416331 h 1449692"/>
              <a:gd name="connsiteX216" fmla="*/ 533913 w 2469353"/>
              <a:gd name="connsiteY216" fmla="*/ 1416574 h 1449692"/>
              <a:gd name="connsiteX217" fmla="*/ 536385 w 2469353"/>
              <a:gd name="connsiteY217" fmla="*/ 1416817 h 1449692"/>
              <a:gd name="connsiteX218" fmla="*/ 538857 w 2469353"/>
              <a:gd name="connsiteY218" fmla="*/ 1417060 h 1449692"/>
              <a:gd name="connsiteX219" fmla="*/ 541329 w 2469353"/>
              <a:gd name="connsiteY219" fmla="*/ 1417303 h 1449692"/>
              <a:gd name="connsiteX220" fmla="*/ 543801 w 2469353"/>
              <a:gd name="connsiteY220" fmla="*/ 1417534 h 1449692"/>
              <a:gd name="connsiteX221" fmla="*/ 546272 w 2469353"/>
              <a:gd name="connsiteY221" fmla="*/ 1417777 h 1449692"/>
              <a:gd name="connsiteX222" fmla="*/ 548744 w 2469353"/>
              <a:gd name="connsiteY222" fmla="*/ 1418009 h 1449692"/>
              <a:gd name="connsiteX223" fmla="*/ 551216 w 2469353"/>
              <a:gd name="connsiteY223" fmla="*/ 1418240 h 1449692"/>
              <a:gd name="connsiteX224" fmla="*/ 553688 w 2469353"/>
              <a:gd name="connsiteY224" fmla="*/ 1418471 h 1449692"/>
              <a:gd name="connsiteX225" fmla="*/ 556160 w 2469353"/>
              <a:gd name="connsiteY225" fmla="*/ 1418691 h 1449692"/>
              <a:gd name="connsiteX226" fmla="*/ 558632 w 2469353"/>
              <a:gd name="connsiteY226" fmla="*/ 1418922 h 1449692"/>
              <a:gd name="connsiteX227" fmla="*/ 561103 w 2469353"/>
              <a:gd name="connsiteY227" fmla="*/ 1419142 h 1449692"/>
              <a:gd name="connsiteX228" fmla="*/ 563575 w 2469353"/>
              <a:gd name="connsiteY228" fmla="*/ 1419362 h 1449692"/>
              <a:gd name="connsiteX229" fmla="*/ 566047 w 2469353"/>
              <a:gd name="connsiteY229" fmla="*/ 1419582 h 1449692"/>
              <a:gd name="connsiteX230" fmla="*/ 568519 w 2469353"/>
              <a:gd name="connsiteY230" fmla="*/ 1419802 h 1449692"/>
              <a:gd name="connsiteX231" fmla="*/ 570991 w 2469353"/>
              <a:gd name="connsiteY231" fmla="*/ 1420010 h 1449692"/>
              <a:gd name="connsiteX232" fmla="*/ 573463 w 2469353"/>
              <a:gd name="connsiteY232" fmla="*/ 1420230 h 1449692"/>
              <a:gd name="connsiteX233" fmla="*/ 575934 w 2469353"/>
              <a:gd name="connsiteY233" fmla="*/ 1420438 h 1449692"/>
              <a:gd name="connsiteX234" fmla="*/ 578406 w 2469353"/>
              <a:gd name="connsiteY234" fmla="*/ 1420646 h 1449692"/>
              <a:gd name="connsiteX235" fmla="*/ 580878 w 2469353"/>
              <a:gd name="connsiteY235" fmla="*/ 1420854 h 1449692"/>
              <a:gd name="connsiteX236" fmla="*/ 583350 w 2469353"/>
              <a:gd name="connsiteY236" fmla="*/ 1421063 h 1449692"/>
              <a:gd name="connsiteX237" fmla="*/ 585822 w 2469353"/>
              <a:gd name="connsiteY237" fmla="*/ 1421271 h 1449692"/>
              <a:gd name="connsiteX238" fmla="*/ 588293 w 2469353"/>
              <a:gd name="connsiteY238" fmla="*/ 1421467 h 1449692"/>
              <a:gd name="connsiteX239" fmla="*/ 590765 w 2469353"/>
              <a:gd name="connsiteY239" fmla="*/ 1421676 h 1449692"/>
              <a:gd name="connsiteX240" fmla="*/ 593237 w 2469353"/>
              <a:gd name="connsiteY240" fmla="*/ 1421872 h 1449692"/>
              <a:gd name="connsiteX241" fmla="*/ 595709 w 2469353"/>
              <a:gd name="connsiteY241" fmla="*/ 1422069 h 1449692"/>
              <a:gd name="connsiteX242" fmla="*/ 598181 w 2469353"/>
              <a:gd name="connsiteY242" fmla="*/ 1422266 h 1449692"/>
              <a:gd name="connsiteX243" fmla="*/ 600653 w 2469353"/>
              <a:gd name="connsiteY243" fmla="*/ 1422462 h 1449692"/>
              <a:gd name="connsiteX244" fmla="*/ 603124 w 2469353"/>
              <a:gd name="connsiteY244" fmla="*/ 1422659 h 1449692"/>
              <a:gd name="connsiteX245" fmla="*/ 605596 w 2469353"/>
              <a:gd name="connsiteY245" fmla="*/ 1422844 h 1449692"/>
              <a:gd name="connsiteX246" fmla="*/ 608068 w 2469353"/>
              <a:gd name="connsiteY246" fmla="*/ 1423041 h 1449692"/>
              <a:gd name="connsiteX247" fmla="*/ 610540 w 2469353"/>
              <a:gd name="connsiteY247" fmla="*/ 1423226 h 1449692"/>
              <a:gd name="connsiteX248" fmla="*/ 613012 w 2469353"/>
              <a:gd name="connsiteY248" fmla="*/ 1423411 h 1449692"/>
              <a:gd name="connsiteX249" fmla="*/ 615483 w 2469353"/>
              <a:gd name="connsiteY249" fmla="*/ 1423596 h 1449692"/>
              <a:gd name="connsiteX250" fmla="*/ 617955 w 2469353"/>
              <a:gd name="connsiteY250" fmla="*/ 1423781 h 1449692"/>
              <a:gd name="connsiteX251" fmla="*/ 620427 w 2469353"/>
              <a:gd name="connsiteY251" fmla="*/ 1423966 h 1449692"/>
              <a:gd name="connsiteX252" fmla="*/ 622899 w 2469353"/>
              <a:gd name="connsiteY252" fmla="*/ 1424151 h 1449692"/>
              <a:gd name="connsiteX253" fmla="*/ 625371 w 2469353"/>
              <a:gd name="connsiteY253" fmla="*/ 1424325 h 1449692"/>
              <a:gd name="connsiteX254" fmla="*/ 627843 w 2469353"/>
              <a:gd name="connsiteY254" fmla="*/ 1424510 h 1449692"/>
              <a:gd name="connsiteX255" fmla="*/ 630314 w 2469353"/>
              <a:gd name="connsiteY255" fmla="*/ 1424683 h 1449692"/>
              <a:gd name="connsiteX256" fmla="*/ 632786 w 2469353"/>
              <a:gd name="connsiteY256" fmla="*/ 1424857 h 1449692"/>
              <a:gd name="connsiteX257" fmla="*/ 635258 w 2469353"/>
              <a:gd name="connsiteY257" fmla="*/ 1425030 h 1449692"/>
              <a:gd name="connsiteX258" fmla="*/ 637730 w 2469353"/>
              <a:gd name="connsiteY258" fmla="*/ 1425204 h 1449692"/>
              <a:gd name="connsiteX259" fmla="*/ 640202 w 2469353"/>
              <a:gd name="connsiteY259" fmla="*/ 1425377 h 1449692"/>
              <a:gd name="connsiteX260" fmla="*/ 642674 w 2469353"/>
              <a:gd name="connsiteY260" fmla="*/ 1425551 h 1449692"/>
              <a:gd name="connsiteX261" fmla="*/ 645145 w 2469353"/>
              <a:gd name="connsiteY261" fmla="*/ 1425713 h 1449692"/>
              <a:gd name="connsiteX262" fmla="*/ 647617 w 2469353"/>
              <a:gd name="connsiteY262" fmla="*/ 1425886 h 1449692"/>
              <a:gd name="connsiteX263" fmla="*/ 650089 w 2469353"/>
              <a:gd name="connsiteY263" fmla="*/ 1426048 h 1449692"/>
              <a:gd name="connsiteX264" fmla="*/ 652561 w 2469353"/>
              <a:gd name="connsiteY264" fmla="*/ 1426210 h 1449692"/>
              <a:gd name="connsiteX265" fmla="*/ 655033 w 2469353"/>
              <a:gd name="connsiteY265" fmla="*/ 1426372 h 1449692"/>
              <a:gd name="connsiteX266" fmla="*/ 657504 w 2469353"/>
              <a:gd name="connsiteY266" fmla="*/ 1426534 h 1449692"/>
              <a:gd name="connsiteX267" fmla="*/ 659976 w 2469353"/>
              <a:gd name="connsiteY267" fmla="*/ 1426696 h 1449692"/>
              <a:gd name="connsiteX268" fmla="*/ 662448 w 2469353"/>
              <a:gd name="connsiteY268" fmla="*/ 1426858 h 1449692"/>
              <a:gd name="connsiteX269" fmla="*/ 664920 w 2469353"/>
              <a:gd name="connsiteY269" fmla="*/ 1427020 h 1449692"/>
              <a:gd name="connsiteX270" fmla="*/ 667392 w 2469353"/>
              <a:gd name="connsiteY270" fmla="*/ 1427170 h 1449692"/>
              <a:gd name="connsiteX271" fmla="*/ 669864 w 2469353"/>
              <a:gd name="connsiteY271" fmla="*/ 1427332 h 1449692"/>
              <a:gd name="connsiteX272" fmla="*/ 672335 w 2469353"/>
              <a:gd name="connsiteY272" fmla="*/ 1427483 h 1449692"/>
              <a:gd name="connsiteX273" fmla="*/ 674807 w 2469353"/>
              <a:gd name="connsiteY273" fmla="*/ 1427633 h 1449692"/>
              <a:gd name="connsiteX274" fmla="*/ 677279 w 2469353"/>
              <a:gd name="connsiteY274" fmla="*/ 1427783 h 1449692"/>
              <a:gd name="connsiteX275" fmla="*/ 679751 w 2469353"/>
              <a:gd name="connsiteY275" fmla="*/ 1427934 h 1449692"/>
              <a:gd name="connsiteX276" fmla="*/ 682223 w 2469353"/>
              <a:gd name="connsiteY276" fmla="*/ 1428084 h 1449692"/>
              <a:gd name="connsiteX277" fmla="*/ 684694 w 2469353"/>
              <a:gd name="connsiteY277" fmla="*/ 1428235 h 1449692"/>
              <a:gd name="connsiteX278" fmla="*/ 687166 w 2469353"/>
              <a:gd name="connsiteY278" fmla="*/ 1428385 h 1449692"/>
              <a:gd name="connsiteX279" fmla="*/ 689638 w 2469353"/>
              <a:gd name="connsiteY279" fmla="*/ 1428535 h 1449692"/>
              <a:gd name="connsiteX280" fmla="*/ 692110 w 2469353"/>
              <a:gd name="connsiteY280" fmla="*/ 1428674 h 1449692"/>
              <a:gd name="connsiteX281" fmla="*/ 694582 w 2469353"/>
              <a:gd name="connsiteY281" fmla="*/ 1428825 h 1449692"/>
              <a:gd name="connsiteX282" fmla="*/ 697054 w 2469353"/>
              <a:gd name="connsiteY282" fmla="*/ 1428963 h 1449692"/>
              <a:gd name="connsiteX283" fmla="*/ 699525 w 2469353"/>
              <a:gd name="connsiteY283" fmla="*/ 1429102 h 1449692"/>
              <a:gd name="connsiteX284" fmla="*/ 701997 w 2469353"/>
              <a:gd name="connsiteY284" fmla="*/ 1429241 h 1449692"/>
              <a:gd name="connsiteX285" fmla="*/ 704469 w 2469353"/>
              <a:gd name="connsiteY285" fmla="*/ 1429380 h 1449692"/>
              <a:gd name="connsiteX286" fmla="*/ 706941 w 2469353"/>
              <a:gd name="connsiteY286" fmla="*/ 1429519 h 1449692"/>
              <a:gd name="connsiteX287" fmla="*/ 709413 w 2469353"/>
              <a:gd name="connsiteY287" fmla="*/ 1429657 h 1449692"/>
              <a:gd name="connsiteX288" fmla="*/ 711885 w 2469353"/>
              <a:gd name="connsiteY288" fmla="*/ 1429796 h 1449692"/>
              <a:gd name="connsiteX289" fmla="*/ 714356 w 2469353"/>
              <a:gd name="connsiteY289" fmla="*/ 1429935 h 1449692"/>
              <a:gd name="connsiteX290" fmla="*/ 716828 w 2469353"/>
              <a:gd name="connsiteY290" fmla="*/ 1430074 h 1449692"/>
              <a:gd name="connsiteX291" fmla="*/ 719300 w 2469353"/>
              <a:gd name="connsiteY291" fmla="*/ 1430201 h 1449692"/>
              <a:gd name="connsiteX292" fmla="*/ 721772 w 2469353"/>
              <a:gd name="connsiteY292" fmla="*/ 1430328 h 1449692"/>
              <a:gd name="connsiteX293" fmla="*/ 724244 w 2469353"/>
              <a:gd name="connsiteY293" fmla="*/ 1430467 h 1449692"/>
              <a:gd name="connsiteX294" fmla="*/ 726715 w 2469353"/>
              <a:gd name="connsiteY294" fmla="*/ 1430594 h 1449692"/>
              <a:gd name="connsiteX295" fmla="*/ 729187 w 2469353"/>
              <a:gd name="connsiteY295" fmla="*/ 1430722 h 1449692"/>
              <a:gd name="connsiteX296" fmla="*/ 731659 w 2469353"/>
              <a:gd name="connsiteY296" fmla="*/ 1430849 h 1449692"/>
              <a:gd name="connsiteX297" fmla="*/ 734131 w 2469353"/>
              <a:gd name="connsiteY297" fmla="*/ 1430976 h 1449692"/>
              <a:gd name="connsiteX298" fmla="*/ 736603 w 2469353"/>
              <a:gd name="connsiteY298" fmla="*/ 1431103 h 1449692"/>
              <a:gd name="connsiteX299" fmla="*/ 739075 w 2469353"/>
              <a:gd name="connsiteY299" fmla="*/ 1431231 h 1449692"/>
              <a:gd name="connsiteX300" fmla="*/ 741546 w 2469353"/>
              <a:gd name="connsiteY300" fmla="*/ 1431358 h 1449692"/>
              <a:gd name="connsiteX301" fmla="*/ 744018 w 2469353"/>
              <a:gd name="connsiteY301" fmla="*/ 1431485 h 1449692"/>
              <a:gd name="connsiteX302" fmla="*/ 746490 w 2469353"/>
              <a:gd name="connsiteY302" fmla="*/ 1431601 h 1449692"/>
              <a:gd name="connsiteX303" fmla="*/ 748962 w 2469353"/>
              <a:gd name="connsiteY303" fmla="*/ 1431728 h 1449692"/>
              <a:gd name="connsiteX304" fmla="*/ 751434 w 2469353"/>
              <a:gd name="connsiteY304" fmla="*/ 1431844 h 1449692"/>
              <a:gd name="connsiteX305" fmla="*/ 753905 w 2469353"/>
              <a:gd name="connsiteY305" fmla="*/ 1431971 h 1449692"/>
              <a:gd name="connsiteX306" fmla="*/ 756377 w 2469353"/>
              <a:gd name="connsiteY306" fmla="*/ 1432087 h 1449692"/>
              <a:gd name="connsiteX307" fmla="*/ 758849 w 2469353"/>
              <a:gd name="connsiteY307" fmla="*/ 1432202 h 1449692"/>
              <a:gd name="connsiteX308" fmla="*/ 761321 w 2469353"/>
              <a:gd name="connsiteY308" fmla="*/ 1432318 h 1449692"/>
              <a:gd name="connsiteX309" fmla="*/ 763793 w 2469353"/>
              <a:gd name="connsiteY309" fmla="*/ 1432445 h 1449692"/>
              <a:gd name="connsiteX310" fmla="*/ 766265 w 2469353"/>
              <a:gd name="connsiteY310" fmla="*/ 1432561 h 1449692"/>
              <a:gd name="connsiteX311" fmla="*/ 768736 w 2469353"/>
              <a:gd name="connsiteY311" fmla="*/ 1432665 h 1449692"/>
              <a:gd name="connsiteX312" fmla="*/ 771208 w 2469353"/>
              <a:gd name="connsiteY312" fmla="*/ 1432781 h 1449692"/>
              <a:gd name="connsiteX313" fmla="*/ 773680 w 2469353"/>
              <a:gd name="connsiteY313" fmla="*/ 1432896 h 1449692"/>
              <a:gd name="connsiteX314" fmla="*/ 776152 w 2469353"/>
              <a:gd name="connsiteY314" fmla="*/ 1433012 h 1449692"/>
              <a:gd name="connsiteX315" fmla="*/ 778624 w 2469353"/>
              <a:gd name="connsiteY315" fmla="*/ 1433116 h 1449692"/>
              <a:gd name="connsiteX316" fmla="*/ 781096 w 2469353"/>
              <a:gd name="connsiteY316" fmla="*/ 1433232 h 1449692"/>
              <a:gd name="connsiteX317" fmla="*/ 783567 w 2469353"/>
              <a:gd name="connsiteY317" fmla="*/ 1433348 h 1449692"/>
              <a:gd name="connsiteX318" fmla="*/ 786039 w 2469353"/>
              <a:gd name="connsiteY318" fmla="*/ 1433452 h 1449692"/>
              <a:gd name="connsiteX319" fmla="*/ 788511 w 2469353"/>
              <a:gd name="connsiteY319" fmla="*/ 1433556 h 1449692"/>
              <a:gd name="connsiteX320" fmla="*/ 790983 w 2469353"/>
              <a:gd name="connsiteY320" fmla="*/ 1433671 h 1449692"/>
              <a:gd name="connsiteX321" fmla="*/ 793455 w 2469353"/>
              <a:gd name="connsiteY321" fmla="*/ 1433776 h 1449692"/>
              <a:gd name="connsiteX322" fmla="*/ 795926 w 2469353"/>
              <a:gd name="connsiteY322" fmla="*/ 1433880 h 1449692"/>
              <a:gd name="connsiteX323" fmla="*/ 798398 w 2469353"/>
              <a:gd name="connsiteY323" fmla="*/ 1433984 h 1449692"/>
              <a:gd name="connsiteX324" fmla="*/ 800870 w 2469353"/>
              <a:gd name="connsiteY324" fmla="*/ 1434088 h 1449692"/>
              <a:gd name="connsiteX325" fmla="*/ 803342 w 2469353"/>
              <a:gd name="connsiteY325" fmla="*/ 1434192 h 1449692"/>
              <a:gd name="connsiteX326" fmla="*/ 805814 w 2469353"/>
              <a:gd name="connsiteY326" fmla="*/ 1434296 h 1449692"/>
              <a:gd name="connsiteX327" fmla="*/ 808286 w 2469353"/>
              <a:gd name="connsiteY327" fmla="*/ 1434400 h 1449692"/>
              <a:gd name="connsiteX328" fmla="*/ 810757 w 2469353"/>
              <a:gd name="connsiteY328" fmla="*/ 1434504 h 1449692"/>
              <a:gd name="connsiteX329" fmla="*/ 813229 w 2469353"/>
              <a:gd name="connsiteY329" fmla="*/ 1434597 h 1449692"/>
              <a:gd name="connsiteX330" fmla="*/ 815701 w 2469353"/>
              <a:gd name="connsiteY330" fmla="*/ 1434701 h 1449692"/>
              <a:gd name="connsiteX331" fmla="*/ 818173 w 2469353"/>
              <a:gd name="connsiteY331" fmla="*/ 1434805 h 1449692"/>
              <a:gd name="connsiteX332" fmla="*/ 820645 w 2469353"/>
              <a:gd name="connsiteY332" fmla="*/ 1434898 h 1449692"/>
              <a:gd name="connsiteX333" fmla="*/ 823117 w 2469353"/>
              <a:gd name="connsiteY333" fmla="*/ 1435002 h 1449692"/>
              <a:gd name="connsiteX334" fmla="*/ 825588 w 2469353"/>
              <a:gd name="connsiteY334" fmla="*/ 1435094 h 1449692"/>
              <a:gd name="connsiteX335" fmla="*/ 828060 w 2469353"/>
              <a:gd name="connsiteY335" fmla="*/ 1435187 h 1449692"/>
              <a:gd name="connsiteX336" fmla="*/ 830532 w 2469353"/>
              <a:gd name="connsiteY336" fmla="*/ 1435291 h 1449692"/>
              <a:gd name="connsiteX337" fmla="*/ 833004 w 2469353"/>
              <a:gd name="connsiteY337" fmla="*/ 1435383 h 1449692"/>
              <a:gd name="connsiteX338" fmla="*/ 835476 w 2469353"/>
              <a:gd name="connsiteY338" fmla="*/ 1435476 h 1449692"/>
              <a:gd name="connsiteX339" fmla="*/ 837947 w 2469353"/>
              <a:gd name="connsiteY339" fmla="*/ 1435568 h 1449692"/>
              <a:gd name="connsiteX340" fmla="*/ 840419 w 2469353"/>
              <a:gd name="connsiteY340" fmla="*/ 1435661 h 1449692"/>
              <a:gd name="connsiteX341" fmla="*/ 842891 w 2469353"/>
              <a:gd name="connsiteY341" fmla="*/ 1435754 h 1449692"/>
              <a:gd name="connsiteX342" fmla="*/ 845363 w 2469353"/>
              <a:gd name="connsiteY342" fmla="*/ 1435846 h 1449692"/>
              <a:gd name="connsiteX343" fmla="*/ 847835 w 2469353"/>
              <a:gd name="connsiteY343" fmla="*/ 1435939 h 1449692"/>
              <a:gd name="connsiteX344" fmla="*/ 850307 w 2469353"/>
              <a:gd name="connsiteY344" fmla="*/ 1436031 h 1449692"/>
              <a:gd name="connsiteX345" fmla="*/ 852778 w 2469353"/>
              <a:gd name="connsiteY345" fmla="*/ 1436112 h 1449692"/>
              <a:gd name="connsiteX346" fmla="*/ 855250 w 2469353"/>
              <a:gd name="connsiteY346" fmla="*/ 1436205 h 1449692"/>
              <a:gd name="connsiteX347" fmla="*/ 857722 w 2469353"/>
              <a:gd name="connsiteY347" fmla="*/ 1436297 h 1449692"/>
              <a:gd name="connsiteX348" fmla="*/ 860194 w 2469353"/>
              <a:gd name="connsiteY348" fmla="*/ 1436378 h 1449692"/>
              <a:gd name="connsiteX349" fmla="*/ 862666 w 2469353"/>
              <a:gd name="connsiteY349" fmla="*/ 1436471 h 1449692"/>
              <a:gd name="connsiteX350" fmla="*/ 865137 w 2469353"/>
              <a:gd name="connsiteY350" fmla="*/ 1436563 h 1449692"/>
              <a:gd name="connsiteX351" fmla="*/ 867609 w 2469353"/>
              <a:gd name="connsiteY351" fmla="*/ 1436644 h 1449692"/>
              <a:gd name="connsiteX352" fmla="*/ 870081 w 2469353"/>
              <a:gd name="connsiteY352" fmla="*/ 1436725 h 1449692"/>
              <a:gd name="connsiteX353" fmla="*/ 872553 w 2469353"/>
              <a:gd name="connsiteY353" fmla="*/ 1436818 h 1449692"/>
              <a:gd name="connsiteX354" fmla="*/ 875025 w 2469353"/>
              <a:gd name="connsiteY354" fmla="*/ 1436899 h 1449692"/>
              <a:gd name="connsiteX355" fmla="*/ 877497 w 2469353"/>
              <a:gd name="connsiteY355" fmla="*/ 1436980 h 1449692"/>
              <a:gd name="connsiteX356" fmla="*/ 879968 w 2469353"/>
              <a:gd name="connsiteY356" fmla="*/ 1437061 h 1449692"/>
              <a:gd name="connsiteX357" fmla="*/ 882440 w 2469353"/>
              <a:gd name="connsiteY357" fmla="*/ 1437153 h 1449692"/>
              <a:gd name="connsiteX358" fmla="*/ 884912 w 2469353"/>
              <a:gd name="connsiteY358" fmla="*/ 1437234 h 1449692"/>
              <a:gd name="connsiteX359" fmla="*/ 887384 w 2469353"/>
              <a:gd name="connsiteY359" fmla="*/ 1437315 h 1449692"/>
              <a:gd name="connsiteX360" fmla="*/ 889856 w 2469353"/>
              <a:gd name="connsiteY360" fmla="*/ 1437396 h 1449692"/>
              <a:gd name="connsiteX361" fmla="*/ 892328 w 2469353"/>
              <a:gd name="connsiteY361" fmla="*/ 1437477 h 1449692"/>
              <a:gd name="connsiteX362" fmla="*/ 894799 w 2469353"/>
              <a:gd name="connsiteY362" fmla="*/ 1437547 h 1449692"/>
              <a:gd name="connsiteX363" fmla="*/ 897271 w 2469353"/>
              <a:gd name="connsiteY363" fmla="*/ 1437628 h 1449692"/>
              <a:gd name="connsiteX364" fmla="*/ 899743 w 2469353"/>
              <a:gd name="connsiteY364" fmla="*/ 1437708 h 1449692"/>
              <a:gd name="connsiteX365" fmla="*/ 902215 w 2469353"/>
              <a:gd name="connsiteY365" fmla="*/ 1437790 h 1449692"/>
              <a:gd name="connsiteX366" fmla="*/ 904689 w 2469353"/>
              <a:gd name="connsiteY366" fmla="*/ 1437870 h 1449692"/>
              <a:gd name="connsiteX367" fmla="*/ 907153 w 2469353"/>
              <a:gd name="connsiteY367" fmla="*/ 1437940 h 1449692"/>
              <a:gd name="connsiteX368" fmla="*/ 909629 w 2469353"/>
              <a:gd name="connsiteY368" fmla="*/ 1438021 h 1449692"/>
              <a:gd name="connsiteX369" fmla="*/ 912104 w 2469353"/>
              <a:gd name="connsiteY369" fmla="*/ 1438090 h 1449692"/>
              <a:gd name="connsiteX370" fmla="*/ 914568 w 2469353"/>
              <a:gd name="connsiteY370" fmla="*/ 1438171 h 1449692"/>
              <a:gd name="connsiteX371" fmla="*/ 917044 w 2469353"/>
              <a:gd name="connsiteY371" fmla="*/ 1438241 h 1449692"/>
              <a:gd name="connsiteX372" fmla="*/ 919519 w 2469353"/>
              <a:gd name="connsiteY372" fmla="*/ 1438322 h 1449692"/>
              <a:gd name="connsiteX373" fmla="*/ 921994 w 2469353"/>
              <a:gd name="connsiteY373" fmla="*/ 1438391 h 1449692"/>
              <a:gd name="connsiteX374" fmla="*/ 924458 w 2469353"/>
              <a:gd name="connsiteY374" fmla="*/ 1438472 h 1449692"/>
              <a:gd name="connsiteX375" fmla="*/ 926934 w 2469353"/>
              <a:gd name="connsiteY375" fmla="*/ 1438541 h 1449692"/>
              <a:gd name="connsiteX376" fmla="*/ 929409 w 2469353"/>
              <a:gd name="connsiteY376" fmla="*/ 1438611 h 1449692"/>
              <a:gd name="connsiteX377" fmla="*/ 931873 w 2469353"/>
              <a:gd name="connsiteY377" fmla="*/ 1438680 h 1449692"/>
              <a:gd name="connsiteX378" fmla="*/ 934349 w 2469353"/>
              <a:gd name="connsiteY378" fmla="*/ 1438750 h 1449692"/>
              <a:gd name="connsiteX379" fmla="*/ 936824 w 2469353"/>
              <a:gd name="connsiteY379" fmla="*/ 1438831 h 1449692"/>
              <a:gd name="connsiteX380" fmla="*/ 939288 w 2469353"/>
              <a:gd name="connsiteY380" fmla="*/ 1438900 h 1449692"/>
              <a:gd name="connsiteX381" fmla="*/ 941764 w 2469353"/>
              <a:gd name="connsiteY381" fmla="*/ 1438969 h 1449692"/>
              <a:gd name="connsiteX382" fmla="*/ 944239 w 2469353"/>
              <a:gd name="connsiteY382" fmla="*/ 1439039 h 1449692"/>
              <a:gd name="connsiteX383" fmla="*/ 946703 w 2469353"/>
              <a:gd name="connsiteY383" fmla="*/ 1439108 h 1449692"/>
              <a:gd name="connsiteX384" fmla="*/ 949179 w 2469353"/>
              <a:gd name="connsiteY384" fmla="*/ 1439178 h 1449692"/>
              <a:gd name="connsiteX385" fmla="*/ 951654 w 2469353"/>
              <a:gd name="connsiteY385" fmla="*/ 1439235 h 1449692"/>
              <a:gd name="connsiteX386" fmla="*/ 954118 w 2469353"/>
              <a:gd name="connsiteY386" fmla="*/ 1439305 h 1449692"/>
              <a:gd name="connsiteX387" fmla="*/ 956594 w 2469353"/>
              <a:gd name="connsiteY387" fmla="*/ 1439374 h 1449692"/>
              <a:gd name="connsiteX388" fmla="*/ 959069 w 2469353"/>
              <a:gd name="connsiteY388" fmla="*/ 1439444 h 1449692"/>
              <a:gd name="connsiteX389" fmla="*/ 961533 w 2469353"/>
              <a:gd name="connsiteY389" fmla="*/ 1439513 h 1449692"/>
              <a:gd name="connsiteX390" fmla="*/ 964009 w 2469353"/>
              <a:gd name="connsiteY390" fmla="*/ 1439571 h 1449692"/>
              <a:gd name="connsiteX391" fmla="*/ 966484 w 2469353"/>
              <a:gd name="connsiteY391" fmla="*/ 1439640 h 1449692"/>
              <a:gd name="connsiteX392" fmla="*/ 968959 w 2469353"/>
              <a:gd name="connsiteY392" fmla="*/ 1439710 h 1449692"/>
              <a:gd name="connsiteX393" fmla="*/ 971423 w 2469353"/>
              <a:gd name="connsiteY393" fmla="*/ 1439768 h 1449692"/>
              <a:gd name="connsiteX394" fmla="*/ 973899 w 2469353"/>
              <a:gd name="connsiteY394" fmla="*/ 1439837 h 1449692"/>
              <a:gd name="connsiteX395" fmla="*/ 976374 w 2469353"/>
              <a:gd name="connsiteY395" fmla="*/ 1439895 h 1449692"/>
              <a:gd name="connsiteX396" fmla="*/ 978838 w 2469353"/>
              <a:gd name="connsiteY396" fmla="*/ 1439964 h 1449692"/>
              <a:gd name="connsiteX397" fmla="*/ 981314 w 2469353"/>
              <a:gd name="connsiteY397" fmla="*/ 1440022 h 1449692"/>
              <a:gd name="connsiteX398" fmla="*/ 983789 w 2469353"/>
              <a:gd name="connsiteY398" fmla="*/ 1440080 h 1449692"/>
              <a:gd name="connsiteX399" fmla="*/ 986253 w 2469353"/>
              <a:gd name="connsiteY399" fmla="*/ 1440149 h 1449692"/>
              <a:gd name="connsiteX400" fmla="*/ 988729 w 2469353"/>
              <a:gd name="connsiteY400" fmla="*/ 1440207 h 1449692"/>
              <a:gd name="connsiteX401" fmla="*/ 991204 w 2469353"/>
              <a:gd name="connsiteY401" fmla="*/ 1440265 h 1449692"/>
              <a:gd name="connsiteX402" fmla="*/ 993668 w 2469353"/>
              <a:gd name="connsiteY402" fmla="*/ 1440334 h 1449692"/>
              <a:gd name="connsiteX403" fmla="*/ 996144 w 2469353"/>
              <a:gd name="connsiteY403" fmla="*/ 1440392 h 1449692"/>
              <a:gd name="connsiteX404" fmla="*/ 998619 w 2469353"/>
              <a:gd name="connsiteY404" fmla="*/ 1440450 h 1449692"/>
              <a:gd name="connsiteX405" fmla="*/ 1001083 w 2469353"/>
              <a:gd name="connsiteY405" fmla="*/ 1440508 h 1449692"/>
              <a:gd name="connsiteX406" fmla="*/ 1003559 w 2469353"/>
              <a:gd name="connsiteY406" fmla="*/ 1440566 h 1449692"/>
              <a:gd name="connsiteX407" fmla="*/ 1006034 w 2469353"/>
              <a:gd name="connsiteY407" fmla="*/ 1440624 h 1449692"/>
              <a:gd name="connsiteX408" fmla="*/ 1008498 w 2469353"/>
              <a:gd name="connsiteY408" fmla="*/ 1440681 h 1449692"/>
              <a:gd name="connsiteX409" fmla="*/ 1010974 w 2469353"/>
              <a:gd name="connsiteY409" fmla="*/ 1440739 h 1449692"/>
              <a:gd name="connsiteX410" fmla="*/ 1013449 w 2469353"/>
              <a:gd name="connsiteY410" fmla="*/ 1440797 h 1449692"/>
              <a:gd name="connsiteX411" fmla="*/ 1015913 w 2469353"/>
              <a:gd name="connsiteY411" fmla="*/ 1440855 h 1449692"/>
              <a:gd name="connsiteX412" fmla="*/ 1018388 w 2469353"/>
              <a:gd name="connsiteY412" fmla="*/ 1440913 h 1449692"/>
              <a:gd name="connsiteX413" fmla="*/ 1020864 w 2469353"/>
              <a:gd name="connsiteY413" fmla="*/ 1440971 h 1449692"/>
              <a:gd name="connsiteX414" fmla="*/ 1023339 w 2469353"/>
              <a:gd name="connsiteY414" fmla="*/ 1441028 h 1449692"/>
              <a:gd name="connsiteX415" fmla="*/ 1025803 w 2469353"/>
              <a:gd name="connsiteY415" fmla="*/ 1441086 h 1449692"/>
              <a:gd name="connsiteX416" fmla="*/ 1028279 w 2469353"/>
              <a:gd name="connsiteY416" fmla="*/ 1441133 h 1449692"/>
              <a:gd name="connsiteX417" fmla="*/ 1030754 w 2469353"/>
              <a:gd name="connsiteY417" fmla="*/ 1441190 h 1449692"/>
              <a:gd name="connsiteX418" fmla="*/ 1033218 w 2469353"/>
              <a:gd name="connsiteY418" fmla="*/ 1441248 h 1449692"/>
              <a:gd name="connsiteX419" fmla="*/ 1035694 w 2469353"/>
              <a:gd name="connsiteY419" fmla="*/ 1441295 h 1449692"/>
              <a:gd name="connsiteX420" fmla="*/ 1038169 w 2469353"/>
              <a:gd name="connsiteY420" fmla="*/ 1441352 h 1449692"/>
              <a:gd name="connsiteX421" fmla="*/ 1040633 w 2469353"/>
              <a:gd name="connsiteY421" fmla="*/ 1441410 h 1449692"/>
              <a:gd name="connsiteX422" fmla="*/ 1043109 w 2469353"/>
              <a:gd name="connsiteY422" fmla="*/ 1441456 h 1449692"/>
              <a:gd name="connsiteX423" fmla="*/ 1045584 w 2469353"/>
              <a:gd name="connsiteY423" fmla="*/ 1441514 h 1449692"/>
              <a:gd name="connsiteX424" fmla="*/ 1048048 w 2469353"/>
              <a:gd name="connsiteY424" fmla="*/ 1441561 h 1449692"/>
              <a:gd name="connsiteX425" fmla="*/ 1050524 w 2469353"/>
              <a:gd name="connsiteY425" fmla="*/ 1441618 h 1449692"/>
              <a:gd name="connsiteX426" fmla="*/ 1052999 w 2469353"/>
              <a:gd name="connsiteY426" fmla="*/ 1441665 h 1449692"/>
              <a:gd name="connsiteX427" fmla="*/ 1055463 w 2469353"/>
              <a:gd name="connsiteY427" fmla="*/ 1441723 h 1449692"/>
              <a:gd name="connsiteX428" fmla="*/ 1057939 w 2469353"/>
              <a:gd name="connsiteY428" fmla="*/ 1441769 h 1449692"/>
              <a:gd name="connsiteX429" fmla="*/ 1060414 w 2469353"/>
              <a:gd name="connsiteY429" fmla="*/ 1441815 h 1449692"/>
              <a:gd name="connsiteX430" fmla="*/ 1062878 w 2469353"/>
              <a:gd name="connsiteY430" fmla="*/ 1441873 h 1449692"/>
              <a:gd name="connsiteX431" fmla="*/ 1065354 w 2469353"/>
              <a:gd name="connsiteY431" fmla="*/ 1441919 h 1449692"/>
              <a:gd name="connsiteX432" fmla="*/ 1067829 w 2469353"/>
              <a:gd name="connsiteY432" fmla="*/ 1441965 h 1449692"/>
              <a:gd name="connsiteX433" fmla="*/ 1070293 w 2469353"/>
              <a:gd name="connsiteY433" fmla="*/ 1442023 h 1449692"/>
              <a:gd name="connsiteX434" fmla="*/ 1072768 w 2469353"/>
              <a:gd name="connsiteY434" fmla="*/ 1442070 h 1449692"/>
              <a:gd name="connsiteX435" fmla="*/ 1075244 w 2469353"/>
              <a:gd name="connsiteY435" fmla="*/ 1442116 h 1449692"/>
              <a:gd name="connsiteX436" fmla="*/ 1077719 w 2469353"/>
              <a:gd name="connsiteY436" fmla="*/ 1442162 h 1449692"/>
              <a:gd name="connsiteX437" fmla="*/ 1080183 w 2469353"/>
              <a:gd name="connsiteY437" fmla="*/ 1442208 h 1449692"/>
              <a:gd name="connsiteX438" fmla="*/ 1082659 w 2469353"/>
              <a:gd name="connsiteY438" fmla="*/ 1442266 h 1449692"/>
              <a:gd name="connsiteX439" fmla="*/ 1085134 w 2469353"/>
              <a:gd name="connsiteY439" fmla="*/ 1442313 h 1449692"/>
              <a:gd name="connsiteX440" fmla="*/ 1087598 w 2469353"/>
              <a:gd name="connsiteY440" fmla="*/ 1442359 h 1449692"/>
              <a:gd name="connsiteX441" fmla="*/ 1090074 w 2469353"/>
              <a:gd name="connsiteY441" fmla="*/ 1442405 h 1449692"/>
              <a:gd name="connsiteX442" fmla="*/ 1092549 w 2469353"/>
              <a:gd name="connsiteY442" fmla="*/ 1442451 h 1449692"/>
              <a:gd name="connsiteX443" fmla="*/ 1095013 w 2469353"/>
              <a:gd name="connsiteY443" fmla="*/ 1442498 h 1449692"/>
              <a:gd name="connsiteX444" fmla="*/ 1097489 w 2469353"/>
              <a:gd name="connsiteY444" fmla="*/ 1442544 h 1449692"/>
              <a:gd name="connsiteX445" fmla="*/ 1099964 w 2469353"/>
              <a:gd name="connsiteY445" fmla="*/ 1442590 h 1449692"/>
              <a:gd name="connsiteX446" fmla="*/ 1102428 w 2469353"/>
              <a:gd name="connsiteY446" fmla="*/ 1442636 h 1449692"/>
              <a:gd name="connsiteX447" fmla="*/ 1104904 w 2469353"/>
              <a:gd name="connsiteY447" fmla="*/ 1442683 h 1449692"/>
              <a:gd name="connsiteX448" fmla="*/ 1107379 w 2469353"/>
              <a:gd name="connsiteY448" fmla="*/ 1442717 h 1449692"/>
              <a:gd name="connsiteX449" fmla="*/ 1109843 w 2469353"/>
              <a:gd name="connsiteY449" fmla="*/ 1442764 h 1449692"/>
              <a:gd name="connsiteX450" fmla="*/ 1112319 w 2469353"/>
              <a:gd name="connsiteY450" fmla="*/ 1442810 h 1449692"/>
              <a:gd name="connsiteX451" fmla="*/ 1114794 w 2469353"/>
              <a:gd name="connsiteY451" fmla="*/ 1442856 h 1449692"/>
              <a:gd name="connsiteX452" fmla="*/ 1117258 w 2469353"/>
              <a:gd name="connsiteY452" fmla="*/ 1442902 h 1449692"/>
              <a:gd name="connsiteX453" fmla="*/ 1119734 w 2469353"/>
              <a:gd name="connsiteY453" fmla="*/ 1442937 h 1449692"/>
              <a:gd name="connsiteX454" fmla="*/ 1122209 w 2469353"/>
              <a:gd name="connsiteY454" fmla="*/ 1442983 h 1449692"/>
              <a:gd name="connsiteX455" fmla="*/ 1124673 w 2469353"/>
              <a:gd name="connsiteY455" fmla="*/ 1443030 h 1449692"/>
              <a:gd name="connsiteX456" fmla="*/ 1127148 w 2469353"/>
              <a:gd name="connsiteY456" fmla="*/ 1443064 h 1449692"/>
              <a:gd name="connsiteX457" fmla="*/ 1129624 w 2469353"/>
              <a:gd name="connsiteY457" fmla="*/ 1443111 h 1449692"/>
              <a:gd name="connsiteX458" fmla="*/ 1132099 w 2469353"/>
              <a:gd name="connsiteY458" fmla="*/ 1443157 h 1449692"/>
              <a:gd name="connsiteX459" fmla="*/ 1134563 w 2469353"/>
              <a:gd name="connsiteY459" fmla="*/ 1443192 h 1449692"/>
              <a:gd name="connsiteX460" fmla="*/ 1137039 w 2469353"/>
              <a:gd name="connsiteY460" fmla="*/ 1443238 h 1449692"/>
              <a:gd name="connsiteX461" fmla="*/ 1139514 w 2469353"/>
              <a:gd name="connsiteY461" fmla="*/ 1443273 h 1449692"/>
              <a:gd name="connsiteX462" fmla="*/ 1141978 w 2469353"/>
              <a:gd name="connsiteY462" fmla="*/ 1443319 h 1449692"/>
              <a:gd name="connsiteX463" fmla="*/ 1144454 w 2469353"/>
              <a:gd name="connsiteY463" fmla="*/ 1443354 h 1449692"/>
              <a:gd name="connsiteX464" fmla="*/ 1146929 w 2469353"/>
              <a:gd name="connsiteY464" fmla="*/ 1443400 h 1449692"/>
              <a:gd name="connsiteX465" fmla="*/ 1149393 w 2469353"/>
              <a:gd name="connsiteY465" fmla="*/ 1443435 h 1449692"/>
              <a:gd name="connsiteX466" fmla="*/ 1151869 w 2469353"/>
              <a:gd name="connsiteY466" fmla="*/ 1443481 h 1449692"/>
              <a:gd name="connsiteX467" fmla="*/ 1154344 w 2469353"/>
              <a:gd name="connsiteY467" fmla="*/ 1443515 h 1449692"/>
              <a:gd name="connsiteX468" fmla="*/ 1156808 w 2469353"/>
              <a:gd name="connsiteY468" fmla="*/ 1443562 h 1449692"/>
              <a:gd name="connsiteX469" fmla="*/ 1159284 w 2469353"/>
              <a:gd name="connsiteY469" fmla="*/ 1443597 h 1449692"/>
              <a:gd name="connsiteX470" fmla="*/ 1161759 w 2469353"/>
              <a:gd name="connsiteY470" fmla="*/ 1443631 h 1449692"/>
              <a:gd name="connsiteX471" fmla="*/ 1164223 w 2469353"/>
              <a:gd name="connsiteY471" fmla="*/ 1443677 h 1449692"/>
              <a:gd name="connsiteX472" fmla="*/ 1166699 w 2469353"/>
              <a:gd name="connsiteY472" fmla="*/ 1443712 h 1449692"/>
              <a:gd name="connsiteX473" fmla="*/ 1169174 w 2469353"/>
              <a:gd name="connsiteY473" fmla="*/ 1443747 h 1449692"/>
              <a:gd name="connsiteX474" fmla="*/ 1171638 w 2469353"/>
              <a:gd name="connsiteY474" fmla="*/ 1443793 h 1449692"/>
              <a:gd name="connsiteX475" fmla="*/ 1174114 w 2469353"/>
              <a:gd name="connsiteY475" fmla="*/ 1443828 h 1449692"/>
              <a:gd name="connsiteX476" fmla="*/ 1176589 w 2469353"/>
              <a:gd name="connsiteY476" fmla="*/ 1443863 h 1449692"/>
              <a:gd name="connsiteX477" fmla="*/ 1179053 w 2469353"/>
              <a:gd name="connsiteY477" fmla="*/ 1443897 h 1449692"/>
              <a:gd name="connsiteX478" fmla="*/ 1181528 w 2469353"/>
              <a:gd name="connsiteY478" fmla="*/ 1443932 h 1449692"/>
              <a:gd name="connsiteX479" fmla="*/ 1184004 w 2469353"/>
              <a:gd name="connsiteY479" fmla="*/ 1443978 h 1449692"/>
              <a:gd name="connsiteX480" fmla="*/ 1186479 w 2469353"/>
              <a:gd name="connsiteY480" fmla="*/ 1444013 h 1449692"/>
              <a:gd name="connsiteX481" fmla="*/ 1188943 w 2469353"/>
              <a:gd name="connsiteY481" fmla="*/ 1444048 h 1449692"/>
              <a:gd name="connsiteX482" fmla="*/ 1191419 w 2469353"/>
              <a:gd name="connsiteY482" fmla="*/ 1444082 h 1449692"/>
              <a:gd name="connsiteX483" fmla="*/ 1193894 w 2469353"/>
              <a:gd name="connsiteY483" fmla="*/ 1444117 h 1449692"/>
              <a:gd name="connsiteX484" fmla="*/ 1196358 w 2469353"/>
              <a:gd name="connsiteY484" fmla="*/ 1444152 h 1449692"/>
              <a:gd name="connsiteX485" fmla="*/ 1198834 w 2469353"/>
              <a:gd name="connsiteY485" fmla="*/ 1444187 h 1449692"/>
              <a:gd name="connsiteX486" fmla="*/ 1201309 w 2469353"/>
              <a:gd name="connsiteY486" fmla="*/ 1444221 h 1449692"/>
              <a:gd name="connsiteX487" fmla="*/ 1203773 w 2469353"/>
              <a:gd name="connsiteY487" fmla="*/ 1444256 h 1449692"/>
              <a:gd name="connsiteX488" fmla="*/ 1206249 w 2469353"/>
              <a:gd name="connsiteY488" fmla="*/ 1444291 h 1449692"/>
              <a:gd name="connsiteX489" fmla="*/ 1208724 w 2469353"/>
              <a:gd name="connsiteY489" fmla="*/ 1444325 h 1449692"/>
              <a:gd name="connsiteX490" fmla="*/ 1211188 w 2469353"/>
              <a:gd name="connsiteY490" fmla="*/ 1444360 h 1449692"/>
              <a:gd name="connsiteX491" fmla="*/ 1213664 w 2469353"/>
              <a:gd name="connsiteY491" fmla="*/ 1444395 h 1449692"/>
              <a:gd name="connsiteX492" fmla="*/ 1216139 w 2469353"/>
              <a:gd name="connsiteY492" fmla="*/ 1444429 h 1449692"/>
              <a:gd name="connsiteX493" fmla="*/ 1218603 w 2469353"/>
              <a:gd name="connsiteY493" fmla="*/ 1444464 h 1449692"/>
              <a:gd name="connsiteX494" fmla="*/ 1221079 w 2469353"/>
              <a:gd name="connsiteY494" fmla="*/ 1444499 h 1449692"/>
              <a:gd name="connsiteX495" fmla="*/ 1223554 w 2469353"/>
              <a:gd name="connsiteY495" fmla="*/ 1444522 h 1449692"/>
              <a:gd name="connsiteX496" fmla="*/ 1226018 w 2469353"/>
              <a:gd name="connsiteY496" fmla="*/ 1444557 h 1449692"/>
              <a:gd name="connsiteX497" fmla="*/ 1228493 w 2469353"/>
              <a:gd name="connsiteY497" fmla="*/ 1444591 h 1449692"/>
              <a:gd name="connsiteX498" fmla="*/ 1230969 w 2469353"/>
              <a:gd name="connsiteY498" fmla="*/ 1444626 h 1449692"/>
              <a:gd name="connsiteX499" fmla="*/ 1233433 w 2469353"/>
              <a:gd name="connsiteY499" fmla="*/ 1444661 h 1449692"/>
              <a:gd name="connsiteX500" fmla="*/ 1235908 w 2469353"/>
              <a:gd name="connsiteY500" fmla="*/ 1444684 h 1449692"/>
              <a:gd name="connsiteX501" fmla="*/ 1238384 w 2469353"/>
              <a:gd name="connsiteY501" fmla="*/ 1444719 h 1449692"/>
              <a:gd name="connsiteX502" fmla="*/ 1240859 w 2469353"/>
              <a:gd name="connsiteY502" fmla="*/ 1444753 h 1449692"/>
              <a:gd name="connsiteX503" fmla="*/ 1243323 w 2469353"/>
              <a:gd name="connsiteY503" fmla="*/ 1444788 h 1449692"/>
              <a:gd name="connsiteX504" fmla="*/ 1245799 w 2469353"/>
              <a:gd name="connsiteY504" fmla="*/ 1444811 h 1449692"/>
              <a:gd name="connsiteX505" fmla="*/ 1248274 w 2469353"/>
              <a:gd name="connsiteY505" fmla="*/ 1444846 h 1449692"/>
              <a:gd name="connsiteX506" fmla="*/ 1250738 w 2469353"/>
              <a:gd name="connsiteY506" fmla="*/ 1444881 h 1449692"/>
              <a:gd name="connsiteX507" fmla="*/ 1253214 w 2469353"/>
              <a:gd name="connsiteY507" fmla="*/ 1444904 h 1449692"/>
              <a:gd name="connsiteX508" fmla="*/ 1255689 w 2469353"/>
              <a:gd name="connsiteY508" fmla="*/ 1444938 h 1449692"/>
              <a:gd name="connsiteX509" fmla="*/ 1258153 w 2469353"/>
              <a:gd name="connsiteY509" fmla="*/ 1444973 h 1449692"/>
              <a:gd name="connsiteX510" fmla="*/ 1260629 w 2469353"/>
              <a:gd name="connsiteY510" fmla="*/ 1444996 h 1449692"/>
              <a:gd name="connsiteX511" fmla="*/ 1263104 w 2469353"/>
              <a:gd name="connsiteY511" fmla="*/ 1445031 h 1449692"/>
              <a:gd name="connsiteX512" fmla="*/ 1265568 w 2469353"/>
              <a:gd name="connsiteY512" fmla="*/ 1445054 h 1449692"/>
              <a:gd name="connsiteX513" fmla="*/ 1268044 w 2469353"/>
              <a:gd name="connsiteY513" fmla="*/ 1445089 h 1449692"/>
              <a:gd name="connsiteX514" fmla="*/ 1270519 w 2469353"/>
              <a:gd name="connsiteY514" fmla="*/ 1445112 h 1449692"/>
              <a:gd name="connsiteX515" fmla="*/ 1272983 w 2469353"/>
              <a:gd name="connsiteY515" fmla="*/ 1445147 h 1449692"/>
              <a:gd name="connsiteX516" fmla="*/ 1275459 w 2469353"/>
              <a:gd name="connsiteY516" fmla="*/ 1445170 h 1449692"/>
              <a:gd name="connsiteX517" fmla="*/ 1277934 w 2469353"/>
              <a:gd name="connsiteY517" fmla="*/ 1445204 h 1449692"/>
              <a:gd name="connsiteX518" fmla="*/ 1280398 w 2469353"/>
              <a:gd name="connsiteY518" fmla="*/ 1445227 h 1449692"/>
              <a:gd name="connsiteX519" fmla="*/ 1282873 w 2469353"/>
              <a:gd name="connsiteY519" fmla="*/ 1445262 h 1449692"/>
              <a:gd name="connsiteX520" fmla="*/ 1285349 w 2469353"/>
              <a:gd name="connsiteY520" fmla="*/ 1445285 h 1449692"/>
              <a:gd name="connsiteX521" fmla="*/ 1287824 w 2469353"/>
              <a:gd name="connsiteY521" fmla="*/ 1445320 h 1449692"/>
              <a:gd name="connsiteX522" fmla="*/ 1290288 w 2469353"/>
              <a:gd name="connsiteY522" fmla="*/ 1445343 h 1449692"/>
              <a:gd name="connsiteX523" fmla="*/ 1292764 w 2469353"/>
              <a:gd name="connsiteY523" fmla="*/ 1445366 h 1449692"/>
              <a:gd name="connsiteX524" fmla="*/ 1295239 w 2469353"/>
              <a:gd name="connsiteY524" fmla="*/ 1445401 h 1449692"/>
              <a:gd name="connsiteX525" fmla="*/ 1297703 w 2469353"/>
              <a:gd name="connsiteY525" fmla="*/ 1445424 h 1449692"/>
              <a:gd name="connsiteX526" fmla="*/ 1300179 w 2469353"/>
              <a:gd name="connsiteY526" fmla="*/ 1445459 h 1449692"/>
              <a:gd name="connsiteX527" fmla="*/ 1302654 w 2469353"/>
              <a:gd name="connsiteY527" fmla="*/ 1445482 h 1449692"/>
              <a:gd name="connsiteX528" fmla="*/ 1305118 w 2469353"/>
              <a:gd name="connsiteY528" fmla="*/ 1445505 h 1449692"/>
              <a:gd name="connsiteX529" fmla="*/ 1307594 w 2469353"/>
              <a:gd name="connsiteY529" fmla="*/ 1445540 h 1449692"/>
              <a:gd name="connsiteX530" fmla="*/ 1310069 w 2469353"/>
              <a:gd name="connsiteY530" fmla="*/ 1445563 h 1449692"/>
              <a:gd name="connsiteX531" fmla="*/ 1312533 w 2469353"/>
              <a:gd name="connsiteY531" fmla="*/ 1445586 h 1449692"/>
              <a:gd name="connsiteX532" fmla="*/ 1315009 w 2469353"/>
              <a:gd name="connsiteY532" fmla="*/ 1445609 h 1449692"/>
              <a:gd name="connsiteX533" fmla="*/ 1317484 w 2469353"/>
              <a:gd name="connsiteY533" fmla="*/ 1445644 h 1449692"/>
              <a:gd name="connsiteX534" fmla="*/ 1319948 w 2469353"/>
              <a:gd name="connsiteY534" fmla="*/ 1445667 h 1449692"/>
              <a:gd name="connsiteX535" fmla="*/ 1322424 w 2469353"/>
              <a:gd name="connsiteY535" fmla="*/ 1445690 h 1449692"/>
              <a:gd name="connsiteX536" fmla="*/ 1324899 w 2469353"/>
              <a:gd name="connsiteY536" fmla="*/ 1445713 h 1449692"/>
              <a:gd name="connsiteX537" fmla="*/ 1327363 w 2469353"/>
              <a:gd name="connsiteY537" fmla="*/ 1445737 h 1449692"/>
              <a:gd name="connsiteX538" fmla="*/ 1329839 w 2469353"/>
              <a:gd name="connsiteY538" fmla="*/ 1445771 h 1449692"/>
              <a:gd name="connsiteX539" fmla="*/ 1332314 w 2469353"/>
              <a:gd name="connsiteY539" fmla="*/ 1445794 h 1449692"/>
              <a:gd name="connsiteX540" fmla="*/ 1334778 w 2469353"/>
              <a:gd name="connsiteY540" fmla="*/ 1445817 h 1449692"/>
              <a:gd name="connsiteX541" fmla="*/ 1337253 w 2469353"/>
              <a:gd name="connsiteY541" fmla="*/ 1445841 h 1449692"/>
              <a:gd name="connsiteX542" fmla="*/ 1339729 w 2469353"/>
              <a:gd name="connsiteY542" fmla="*/ 1445864 h 1449692"/>
              <a:gd name="connsiteX543" fmla="*/ 1342204 w 2469353"/>
              <a:gd name="connsiteY543" fmla="*/ 1445887 h 1449692"/>
              <a:gd name="connsiteX544" fmla="*/ 1344668 w 2469353"/>
              <a:gd name="connsiteY544" fmla="*/ 1445910 h 1449692"/>
              <a:gd name="connsiteX545" fmla="*/ 1347144 w 2469353"/>
              <a:gd name="connsiteY545" fmla="*/ 1445945 h 1449692"/>
              <a:gd name="connsiteX546" fmla="*/ 1349619 w 2469353"/>
              <a:gd name="connsiteY546" fmla="*/ 1445968 h 1449692"/>
              <a:gd name="connsiteX547" fmla="*/ 1352083 w 2469353"/>
              <a:gd name="connsiteY547" fmla="*/ 1445991 h 1449692"/>
              <a:gd name="connsiteX548" fmla="*/ 1354559 w 2469353"/>
              <a:gd name="connsiteY548" fmla="*/ 1446014 h 1449692"/>
              <a:gd name="connsiteX549" fmla="*/ 1357034 w 2469353"/>
              <a:gd name="connsiteY549" fmla="*/ 1446037 h 1449692"/>
              <a:gd name="connsiteX550" fmla="*/ 1359498 w 2469353"/>
              <a:gd name="connsiteY550" fmla="*/ 1446060 h 1449692"/>
              <a:gd name="connsiteX551" fmla="*/ 1361974 w 2469353"/>
              <a:gd name="connsiteY551" fmla="*/ 1446083 h 1449692"/>
              <a:gd name="connsiteX552" fmla="*/ 1364449 w 2469353"/>
              <a:gd name="connsiteY552" fmla="*/ 1446107 h 1449692"/>
              <a:gd name="connsiteX553" fmla="*/ 1366913 w 2469353"/>
              <a:gd name="connsiteY553" fmla="*/ 1446130 h 1449692"/>
              <a:gd name="connsiteX554" fmla="*/ 1369389 w 2469353"/>
              <a:gd name="connsiteY554" fmla="*/ 1446153 h 1449692"/>
              <a:gd name="connsiteX555" fmla="*/ 1371864 w 2469353"/>
              <a:gd name="connsiteY555" fmla="*/ 1446176 h 1449692"/>
              <a:gd name="connsiteX556" fmla="*/ 1374328 w 2469353"/>
              <a:gd name="connsiteY556" fmla="*/ 1446199 h 1449692"/>
              <a:gd name="connsiteX557" fmla="*/ 1376804 w 2469353"/>
              <a:gd name="connsiteY557" fmla="*/ 1446222 h 1449692"/>
              <a:gd name="connsiteX558" fmla="*/ 1379279 w 2469353"/>
              <a:gd name="connsiteY558" fmla="*/ 1446245 h 1449692"/>
              <a:gd name="connsiteX559" fmla="*/ 1381743 w 2469353"/>
              <a:gd name="connsiteY559" fmla="*/ 1446257 h 1449692"/>
              <a:gd name="connsiteX560" fmla="*/ 1384218 w 2469353"/>
              <a:gd name="connsiteY560" fmla="*/ 1446280 h 1449692"/>
              <a:gd name="connsiteX561" fmla="*/ 1386694 w 2469353"/>
              <a:gd name="connsiteY561" fmla="*/ 1446303 h 1449692"/>
              <a:gd name="connsiteX562" fmla="*/ 1389158 w 2469353"/>
              <a:gd name="connsiteY562" fmla="*/ 1446327 h 1449692"/>
              <a:gd name="connsiteX563" fmla="*/ 1391633 w 2469353"/>
              <a:gd name="connsiteY563" fmla="*/ 1446350 h 1449692"/>
              <a:gd name="connsiteX564" fmla="*/ 1394109 w 2469353"/>
              <a:gd name="connsiteY564" fmla="*/ 1446373 h 1449692"/>
              <a:gd name="connsiteX565" fmla="*/ 1396584 w 2469353"/>
              <a:gd name="connsiteY565" fmla="*/ 1446396 h 1449692"/>
              <a:gd name="connsiteX566" fmla="*/ 1399048 w 2469353"/>
              <a:gd name="connsiteY566" fmla="*/ 1446419 h 1449692"/>
              <a:gd name="connsiteX567" fmla="*/ 1401524 w 2469353"/>
              <a:gd name="connsiteY567" fmla="*/ 1446431 h 1449692"/>
              <a:gd name="connsiteX568" fmla="*/ 1403999 w 2469353"/>
              <a:gd name="connsiteY568" fmla="*/ 1446454 h 1449692"/>
              <a:gd name="connsiteX569" fmla="*/ 1406463 w 2469353"/>
              <a:gd name="connsiteY569" fmla="*/ 1446477 h 1449692"/>
              <a:gd name="connsiteX570" fmla="*/ 1408939 w 2469353"/>
              <a:gd name="connsiteY570" fmla="*/ 1446500 h 1449692"/>
              <a:gd name="connsiteX571" fmla="*/ 1411414 w 2469353"/>
              <a:gd name="connsiteY571" fmla="*/ 1446523 h 1449692"/>
              <a:gd name="connsiteX572" fmla="*/ 1413878 w 2469353"/>
              <a:gd name="connsiteY572" fmla="*/ 1446535 h 1449692"/>
              <a:gd name="connsiteX573" fmla="*/ 1416354 w 2469353"/>
              <a:gd name="connsiteY573" fmla="*/ 1446558 h 1449692"/>
              <a:gd name="connsiteX574" fmla="*/ 1418829 w 2469353"/>
              <a:gd name="connsiteY574" fmla="*/ 1446581 h 1449692"/>
              <a:gd name="connsiteX575" fmla="*/ 1421293 w 2469353"/>
              <a:gd name="connsiteY575" fmla="*/ 1446604 h 1449692"/>
              <a:gd name="connsiteX576" fmla="*/ 1423769 w 2469353"/>
              <a:gd name="connsiteY576" fmla="*/ 1446616 h 1449692"/>
              <a:gd name="connsiteX577" fmla="*/ 1426244 w 2469353"/>
              <a:gd name="connsiteY577" fmla="*/ 1446639 h 1449692"/>
              <a:gd name="connsiteX578" fmla="*/ 1428708 w 2469353"/>
              <a:gd name="connsiteY578" fmla="*/ 1446662 h 1449692"/>
              <a:gd name="connsiteX579" fmla="*/ 1431184 w 2469353"/>
              <a:gd name="connsiteY579" fmla="*/ 1446673 h 1449692"/>
              <a:gd name="connsiteX580" fmla="*/ 1433659 w 2469353"/>
              <a:gd name="connsiteY580" fmla="*/ 1446697 h 1449692"/>
              <a:gd name="connsiteX581" fmla="*/ 1436123 w 2469353"/>
              <a:gd name="connsiteY581" fmla="*/ 1446720 h 1449692"/>
              <a:gd name="connsiteX582" fmla="*/ 1438598 w 2469353"/>
              <a:gd name="connsiteY582" fmla="*/ 1446731 h 1449692"/>
              <a:gd name="connsiteX583" fmla="*/ 1441074 w 2469353"/>
              <a:gd name="connsiteY583" fmla="*/ 1446755 h 1449692"/>
              <a:gd name="connsiteX584" fmla="*/ 1443538 w 2469353"/>
              <a:gd name="connsiteY584" fmla="*/ 1446778 h 1449692"/>
              <a:gd name="connsiteX585" fmla="*/ 1446013 w 2469353"/>
              <a:gd name="connsiteY585" fmla="*/ 1446789 h 1449692"/>
              <a:gd name="connsiteX586" fmla="*/ 1448489 w 2469353"/>
              <a:gd name="connsiteY586" fmla="*/ 1446812 h 1449692"/>
              <a:gd name="connsiteX587" fmla="*/ 1450964 w 2469353"/>
              <a:gd name="connsiteY587" fmla="*/ 1446835 h 1449692"/>
              <a:gd name="connsiteX588" fmla="*/ 1453428 w 2469353"/>
              <a:gd name="connsiteY588" fmla="*/ 1446847 h 1449692"/>
              <a:gd name="connsiteX589" fmla="*/ 1455904 w 2469353"/>
              <a:gd name="connsiteY589" fmla="*/ 1446870 h 1449692"/>
              <a:gd name="connsiteX590" fmla="*/ 1458379 w 2469353"/>
              <a:gd name="connsiteY590" fmla="*/ 1446882 h 1449692"/>
              <a:gd name="connsiteX591" fmla="*/ 1460843 w 2469353"/>
              <a:gd name="connsiteY591" fmla="*/ 1446905 h 1449692"/>
              <a:gd name="connsiteX592" fmla="*/ 1463319 w 2469353"/>
              <a:gd name="connsiteY592" fmla="*/ 1446916 h 1449692"/>
              <a:gd name="connsiteX593" fmla="*/ 1465794 w 2469353"/>
              <a:gd name="connsiteY593" fmla="*/ 1446940 h 1449692"/>
              <a:gd name="connsiteX594" fmla="*/ 1468258 w 2469353"/>
              <a:gd name="connsiteY594" fmla="*/ 1446963 h 1449692"/>
              <a:gd name="connsiteX595" fmla="*/ 1470734 w 2469353"/>
              <a:gd name="connsiteY595" fmla="*/ 1446974 h 1449692"/>
              <a:gd name="connsiteX596" fmla="*/ 1473209 w 2469353"/>
              <a:gd name="connsiteY596" fmla="*/ 1446997 h 1449692"/>
              <a:gd name="connsiteX597" fmla="*/ 1475673 w 2469353"/>
              <a:gd name="connsiteY597" fmla="*/ 1447009 h 1449692"/>
              <a:gd name="connsiteX598" fmla="*/ 1478149 w 2469353"/>
              <a:gd name="connsiteY598" fmla="*/ 1447032 h 1449692"/>
              <a:gd name="connsiteX599" fmla="*/ 1480624 w 2469353"/>
              <a:gd name="connsiteY599" fmla="*/ 1447044 h 1449692"/>
              <a:gd name="connsiteX600" fmla="*/ 1483088 w 2469353"/>
              <a:gd name="connsiteY600" fmla="*/ 1447067 h 1449692"/>
              <a:gd name="connsiteX601" fmla="*/ 1485564 w 2469353"/>
              <a:gd name="connsiteY601" fmla="*/ 1447078 h 1449692"/>
              <a:gd name="connsiteX602" fmla="*/ 1488039 w 2469353"/>
              <a:gd name="connsiteY602" fmla="*/ 1447101 h 1449692"/>
              <a:gd name="connsiteX603" fmla="*/ 1490503 w 2469353"/>
              <a:gd name="connsiteY603" fmla="*/ 1447113 h 1449692"/>
              <a:gd name="connsiteX604" fmla="*/ 1492978 w 2469353"/>
              <a:gd name="connsiteY604" fmla="*/ 1447125 h 1449692"/>
              <a:gd name="connsiteX605" fmla="*/ 1495454 w 2469353"/>
              <a:gd name="connsiteY605" fmla="*/ 1447148 h 1449692"/>
              <a:gd name="connsiteX606" fmla="*/ 1497918 w 2469353"/>
              <a:gd name="connsiteY606" fmla="*/ 1447159 h 1449692"/>
              <a:gd name="connsiteX607" fmla="*/ 1500393 w 2469353"/>
              <a:gd name="connsiteY607" fmla="*/ 1447183 h 1449692"/>
              <a:gd name="connsiteX608" fmla="*/ 1502869 w 2469353"/>
              <a:gd name="connsiteY608" fmla="*/ 1447194 h 1449692"/>
              <a:gd name="connsiteX609" fmla="*/ 1505344 w 2469353"/>
              <a:gd name="connsiteY609" fmla="*/ 1447217 h 1449692"/>
              <a:gd name="connsiteX610" fmla="*/ 1507808 w 2469353"/>
              <a:gd name="connsiteY610" fmla="*/ 1447229 h 1449692"/>
              <a:gd name="connsiteX611" fmla="*/ 1510284 w 2469353"/>
              <a:gd name="connsiteY611" fmla="*/ 1447240 h 1449692"/>
              <a:gd name="connsiteX612" fmla="*/ 1512759 w 2469353"/>
              <a:gd name="connsiteY612" fmla="*/ 1447263 h 1449692"/>
              <a:gd name="connsiteX613" fmla="*/ 1515223 w 2469353"/>
              <a:gd name="connsiteY613" fmla="*/ 1447275 h 1449692"/>
              <a:gd name="connsiteX614" fmla="*/ 1517699 w 2469353"/>
              <a:gd name="connsiteY614" fmla="*/ 1447298 h 1449692"/>
              <a:gd name="connsiteX615" fmla="*/ 1520174 w 2469353"/>
              <a:gd name="connsiteY615" fmla="*/ 1447310 h 1449692"/>
              <a:gd name="connsiteX616" fmla="*/ 1522638 w 2469353"/>
              <a:gd name="connsiteY616" fmla="*/ 1447321 h 1449692"/>
              <a:gd name="connsiteX617" fmla="*/ 1525114 w 2469353"/>
              <a:gd name="connsiteY617" fmla="*/ 1447344 h 1449692"/>
              <a:gd name="connsiteX618" fmla="*/ 1527589 w 2469353"/>
              <a:gd name="connsiteY618" fmla="*/ 1447356 h 1449692"/>
              <a:gd name="connsiteX619" fmla="*/ 1530053 w 2469353"/>
              <a:gd name="connsiteY619" fmla="*/ 1447368 h 1449692"/>
              <a:gd name="connsiteX620" fmla="*/ 1532529 w 2469353"/>
              <a:gd name="connsiteY620" fmla="*/ 1447391 h 1449692"/>
              <a:gd name="connsiteX621" fmla="*/ 1535004 w 2469353"/>
              <a:gd name="connsiteY621" fmla="*/ 1447402 h 1449692"/>
              <a:gd name="connsiteX622" fmla="*/ 1537468 w 2469353"/>
              <a:gd name="connsiteY622" fmla="*/ 1447414 h 1449692"/>
              <a:gd name="connsiteX623" fmla="*/ 1539944 w 2469353"/>
              <a:gd name="connsiteY623" fmla="*/ 1447425 h 1449692"/>
              <a:gd name="connsiteX624" fmla="*/ 1542419 w 2469353"/>
              <a:gd name="connsiteY624" fmla="*/ 1447449 h 1449692"/>
              <a:gd name="connsiteX625" fmla="*/ 1544883 w 2469353"/>
              <a:gd name="connsiteY625" fmla="*/ 1447460 h 1449692"/>
              <a:gd name="connsiteX626" fmla="*/ 1547358 w 2469353"/>
              <a:gd name="connsiteY626" fmla="*/ 1447472 h 1449692"/>
              <a:gd name="connsiteX627" fmla="*/ 1549834 w 2469353"/>
              <a:gd name="connsiteY627" fmla="*/ 1447495 h 1449692"/>
              <a:gd name="connsiteX628" fmla="*/ 1552298 w 2469353"/>
              <a:gd name="connsiteY628" fmla="*/ 1447506 h 1449692"/>
              <a:gd name="connsiteX629" fmla="*/ 1554773 w 2469353"/>
              <a:gd name="connsiteY629" fmla="*/ 1447518 h 1449692"/>
              <a:gd name="connsiteX630" fmla="*/ 1557249 w 2469353"/>
              <a:gd name="connsiteY630" fmla="*/ 1447529 h 1449692"/>
              <a:gd name="connsiteX631" fmla="*/ 1559724 w 2469353"/>
              <a:gd name="connsiteY631" fmla="*/ 1447553 h 1449692"/>
              <a:gd name="connsiteX632" fmla="*/ 1562188 w 2469353"/>
              <a:gd name="connsiteY632" fmla="*/ 1447564 h 1449692"/>
              <a:gd name="connsiteX633" fmla="*/ 1564664 w 2469353"/>
              <a:gd name="connsiteY633" fmla="*/ 1447576 h 1449692"/>
              <a:gd name="connsiteX634" fmla="*/ 1567139 w 2469353"/>
              <a:gd name="connsiteY634" fmla="*/ 1447587 h 1449692"/>
              <a:gd name="connsiteX635" fmla="*/ 1569603 w 2469353"/>
              <a:gd name="connsiteY635" fmla="*/ 1447599 h 1449692"/>
              <a:gd name="connsiteX636" fmla="*/ 1572079 w 2469353"/>
              <a:gd name="connsiteY636" fmla="*/ 1447622 h 1449692"/>
              <a:gd name="connsiteX637" fmla="*/ 1574554 w 2469353"/>
              <a:gd name="connsiteY637" fmla="*/ 1447634 h 1449692"/>
              <a:gd name="connsiteX638" fmla="*/ 1577018 w 2469353"/>
              <a:gd name="connsiteY638" fmla="*/ 1447645 h 1449692"/>
              <a:gd name="connsiteX639" fmla="*/ 1579494 w 2469353"/>
              <a:gd name="connsiteY639" fmla="*/ 1447657 h 1449692"/>
              <a:gd name="connsiteX640" fmla="*/ 1581969 w 2469353"/>
              <a:gd name="connsiteY640" fmla="*/ 1447668 h 1449692"/>
              <a:gd name="connsiteX641" fmla="*/ 1584433 w 2469353"/>
              <a:gd name="connsiteY641" fmla="*/ 1447691 h 1449692"/>
              <a:gd name="connsiteX642" fmla="*/ 1586909 w 2469353"/>
              <a:gd name="connsiteY642" fmla="*/ 1447703 h 1449692"/>
              <a:gd name="connsiteX643" fmla="*/ 1589384 w 2469353"/>
              <a:gd name="connsiteY643" fmla="*/ 1447715 h 1449692"/>
              <a:gd name="connsiteX644" fmla="*/ 1591848 w 2469353"/>
              <a:gd name="connsiteY644" fmla="*/ 1447726 h 1449692"/>
              <a:gd name="connsiteX645" fmla="*/ 1594323 w 2469353"/>
              <a:gd name="connsiteY645" fmla="*/ 1447738 h 1449692"/>
              <a:gd name="connsiteX646" fmla="*/ 1596799 w 2469353"/>
              <a:gd name="connsiteY646" fmla="*/ 1447749 h 1449692"/>
              <a:gd name="connsiteX647" fmla="*/ 1599263 w 2469353"/>
              <a:gd name="connsiteY647" fmla="*/ 1447761 h 1449692"/>
              <a:gd name="connsiteX648" fmla="*/ 1601738 w 2469353"/>
              <a:gd name="connsiteY648" fmla="*/ 1447772 h 1449692"/>
              <a:gd name="connsiteX649" fmla="*/ 1604214 w 2469353"/>
              <a:gd name="connsiteY649" fmla="*/ 1447796 h 1449692"/>
              <a:gd name="connsiteX650" fmla="*/ 1606689 w 2469353"/>
              <a:gd name="connsiteY650" fmla="*/ 1447807 h 1449692"/>
              <a:gd name="connsiteX651" fmla="*/ 1609153 w 2469353"/>
              <a:gd name="connsiteY651" fmla="*/ 1447819 h 1449692"/>
              <a:gd name="connsiteX652" fmla="*/ 1611629 w 2469353"/>
              <a:gd name="connsiteY652" fmla="*/ 1447830 h 1449692"/>
              <a:gd name="connsiteX653" fmla="*/ 1614104 w 2469353"/>
              <a:gd name="connsiteY653" fmla="*/ 1447842 h 1449692"/>
              <a:gd name="connsiteX654" fmla="*/ 1616568 w 2469353"/>
              <a:gd name="connsiteY654" fmla="*/ 1447853 h 1449692"/>
              <a:gd name="connsiteX655" fmla="*/ 1619044 w 2469353"/>
              <a:gd name="connsiteY655" fmla="*/ 1447865 h 1449692"/>
              <a:gd name="connsiteX656" fmla="*/ 1621519 w 2469353"/>
              <a:gd name="connsiteY656" fmla="*/ 1447877 h 1449692"/>
              <a:gd name="connsiteX657" fmla="*/ 1623983 w 2469353"/>
              <a:gd name="connsiteY657" fmla="*/ 1447888 h 1449692"/>
              <a:gd name="connsiteX658" fmla="*/ 1626459 w 2469353"/>
              <a:gd name="connsiteY658" fmla="*/ 1447900 h 1449692"/>
              <a:gd name="connsiteX659" fmla="*/ 1628934 w 2469353"/>
              <a:gd name="connsiteY659" fmla="*/ 1447911 h 1449692"/>
              <a:gd name="connsiteX660" fmla="*/ 1631398 w 2469353"/>
              <a:gd name="connsiteY660" fmla="*/ 1447923 h 1449692"/>
              <a:gd name="connsiteX661" fmla="*/ 1633874 w 2469353"/>
              <a:gd name="connsiteY661" fmla="*/ 1447934 h 1449692"/>
              <a:gd name="connsiteX662" fmla="*/ 1636349 w 2469353"/>
              <a:gd name="connsiteY662" fmla="*/ 1447946 h 1449692"/>
              <a:gd name="connsiteX663" fmla="*/ 1638813 w 2469353"/>
              <a:gd name="connsiteY663" fmla="*/ 1447958 h 1449692"/>
              <a:gd name="connsiteX664" fmla="*/ 1641289 w 2469353"/>
              <a:gd name="connsiteY664" fmla="*/ 1447969 h 1449692"/>
              <a:gd name="connsiteX665" fmla="*/ 1643764 w 2469353"/>
              <a:gd name="connsiteY665" fmla="*/ 1447981 h 1449692"/>
              <a:gd name="connsiteX666" fmla="*/ 1646228 w 2469353"/>
              <a:gd name="connsiteY666" fmla="*/ 1447992 h 1449692"/>
              <a:gd name="connsiteX667" fmla="*/ 1648703 w 2469353"/>
              <a:gd name="connsiteY667" fmla="*/ 1448004 h 1449692"/>
              <a:gd name="connsiteX668" fmla="*/ 1651179 w 2469353"/>
              <a:gd name="connsiteY668" fmla="*/ 1448015 h 1449692"/>
              <a:gd name="connsiteX669" fmla="*/ 1653643 w 2469353"/>
              <a:gd name="connsiteY669" fmla="*/ 1448027 h 1449692"/>
              <a:gd name="connsiteX670" fmla="*/ 1656118 w 2469353"/>
              <a:gd name="connsiteY670" fmla="*/ 1448039 h 1449692"/>
              <a:gd name="connsiteX671" fmla="*/ 1658594 w 2469353"/>
              <a:gd name="connsiteY671" fmla="*/ 1448050 h 1449692"/>
              <a:gd name="connsiteX672" fmla="*/ 1661069 w 2469353"/>
              <a:gd name="connsiteY672" fmla="*/ 1448062 h 1449692"/>
              <a:gd name="connsiteX673" fmla="*/ 1663533 w 2469353"/>
              <a:gd name="connsiteY673" fmla="*/ 1448073 h 1449692"/>
              <a:gd name="connsiteX674" fmla="*/ 1666009 w 2469353"/>
              <a:gd name="connsiteY674" fmla="*/ 1448085 h 1449692"/>
              <a:gd name="connsiteX675" fmla="*/ 1668484 w 2469353"/>
              <a:gd name="connsiteY675" fmla="*/ 1448096 h 1449692"/>
              <a:gd name="connsiteX676" fmla="*/ 1670948 w 2469353"/>
              <a:gd name="connsiteY676" fmla="*/ 1448108 h 1449692"/>
              <a:gd name="connsiteX677" fmla="*/ 1673424 w 2469353"/>
              <a:gd name="connsiteY677" fmla="*/ 1448119 h 1449692"/>
              <a:gd name="connsiteX678" fmla="*/ 1675899 w 2469353"/>
              <a:gd name="connsiteY678" fmla="*/ 1448131 h 1449692"/>
              <a:gd name="connsiteX679" fmla="*/ 1678363 w 2469353"/>
              <a:gd name="connsiteY679" fmla="*/ 1448143 h 1449692"/>
              <a:gd name="connsiteX680" fmla="*/ 1680839 w 2469353"/>
              <a:gd name="connsiteY680" fmla="*/ 1448154 h 1449692"/>
              <a:gd name="connsiteX681" fmla="*/ 1683314 w 2469353"/>
              <a:gd name="connsiteY681" fmla="*/ 1448166 h 1449692"/>
              <a:gd name="connsiteX682" fmla="*/ 1685778 w 2469353"/>
              <a:gd name="connsiteY682" fmla="*/ 1448177 h 1449692"/>
              <a:gd name="connsiteX683" fmla="*/ 1688254 w 2469353"/>
              <a:gd name="connsiteY683" fmla="*/ 1448189 h 1449692"/>
              <a:gd name="connsiteX684" fmla="*/ 1690729 w 2469353"/>
              <a:gd name="connsiteY684" fmla="*/ 1448189 h 1449692"/>
              <a:gd name="connsiteX685" fmla="*/ 1693193 w 2469353"/>
              <a:gd name="connsiteY685" fmla="*/ 1448200 h 1449692"/>
              <a:gd name="connsiteX686" fmla="*/ 1695669 w 2469353"/>
              <a:gd name="connsiteY686" fmla="*/ 1448212 h 1449692"/>
              <a:gd name="connsiteX687" fmla="*/ 1698144 w 2469353"/>
              <a:gd name="connsiteY687" fmla="*/ 1448224 h 1449692"/>
              <a:gd name="connsiteX688" fmla="*/ 1700608 w 2469353"/>
              <a:gd name="connsiteY688" fmla="*/ 1448235 h 1449692"/>
              <a:gd name="connsiteX689" fmla="*/ 1703083 w 2469353"/>
              <a:gd name="connsiteY689" fmla="*/ 1448247 h 1449692"/>
              <a:gd name="connsiteX690" fmla="*/ 1705559 w 2469353"/>
              <a:gd name="connsiteY690" fmla="*/ 1448258 h 1449692"/>
              <a:gd name="connsiteX691" fmla="*/ 1708023 w 2469353"/>
              <a:gd name="connsiteY691" fmla="*/ 1448270 h 1449692"/>
              <a:gd name="connsiteX692" fmla="*/ 1710498 w 2469353"/>
              <a:gd name="connsiteY692" fmla="*/ 1448281 h 1449692"/>
              <a:gd name="connsiteX693" fmla="*/ 1712974 w 2469353"/>
              <a:gd name="connsiteY693" fmla="*/ 1448281 h 1449692"/>
              <a:gd name="connsiteX694" fmla="*/ 1715449 w 2469353"/>
              <a:gd name="connsiteY694" fmla="*/ 1448293 h 1449692"/>
              <a:gd name="connsiteX695" fmla="*/ 1717913 w 2469353"/>
              <a:gd name="connsiteY695" fmla="*/ 1448305 h 1449692"/>
              <a:gd name="connsiteX696" fmla="*/ 1720389 w 2469353"/>
              <a:gd name="connsiteY696" fmla="*/ 1448316 h 1449692"/>
              <a:gd name="connsiteX697" fmla="*/ 1722864 w 2469353"/>
              <a:gd name="connsiteY697" fmla="*/ 1448328 h 1449692"/>
              <a:gd name="connsiteX698" fmla="*/ 1725328 w 2469353"/>
              <a:gd name="connsiteY698" fmla="*/ 1448339 h 1449692"/>
              <a:gd name="connsiteX699" fmla="*/ 1727804 w 2469353"/>
              <a:gd name="connsiteY699" fmla="*/ 1448339 h 1449692"/>
              <a:gd name="connsiteX700" fmla="*/ 1730279 w 2469353"/>
              <a:gd name="connsiteY700" fmla="*/ 1448351 h 1449692"/>
              <a:gd name="connsiteX701" fmla="*/ 1732743 w 2469353"/>
              <a:gd name="connsiteY701" fmla="*/ 1448362 h 1449692"/>
              <a:gd name="connsiteX702" fmla="*/ 1735219 w 2469353"/>
              <a:gd name="connsiteY702" fmla="*/ 1448374 h 1449692"/>
              <a:gd name="connsiteX703" fmla="*/ 1737694 w 2469353"/>
              <a:gd name="connsiteY703" fmla="*/ 1448386 h 1449692"/>
              <a:gd name="connsiteX704" fmla="*/ 1740158 w 2469353"/>
              <a:gd name="connsiteY704" fmla="*/ 1448386 h 1449692"/>
              <a:gd name="connsiteX705" fmla="*/ 1742634 w 2469353"/>
              <a:gd name="connsiteY705" fmla="*/ 1448397 h 1449692"/>
              <a:gd name="connsiteX706" fmla="*/ 1745109 w 2469353"/>
              <a:gd name="connsiteY706" fmla="*/ 1448409 h 1449692"/>
              <a:gd name="connsiteX707" fmla="*/ 1747573 w 2469353"/>
              <a:gd name="connsiteY707" fmla="*/ 1448420 h 1449692"/>
              <a:gd name="connsiteX708" fmla="*/ 1750048 w 2469353"/>
              <a:gd name="connsiteY708" fmla="*/ 1448432 h 1449692"/>
              <a:gd name="connsiteX709" fmla="*/ 1752524 w 2469353"/>
              <a:gd name="connsiteY709" fmla="*/ 1448432 h 1449692"/>
              <a:gd name="connsiteX710" fmla="*/ 1754988 w 2469353"/>
              <a:gd name="connsiteY710" fmla="*/ 1448443 h 1449692"/>
              <a:gd name="connsiteX711" fmla="*/ 1757463 w 2469353"/>
              <a:gd name="connsiteY711" fmla="*/ 1448455 h 1449692"/>
              <a:gd name="connsiteX712" fmla="*/ 1759939 w 2469353"/>
              <a:gd name="connsiteY712" fmla="*/ 1448467 h 1449692"/>
              <a:gd name="connsiteX713" fmla="*/ 1762403 w 2469353"/>
              <a:gd name="connsiteY713" fmla="*/ 1448467 h 1449692"/>
              <a:gd name="connsiteX714" fmla="*/ 1764878 w 2469353"/>
              <a:gd name="connsiteY714" fmla="*/ 1448478 h 1449692"/>
              <a:gd name="connsiteX715" fmla="*/ 1767354 w 2469353"/>
              <a:gd name="connsiteY715" fmla="*/ 1448490 h 1449692"/>
              <a:gd name="connsiteX716" fmla="*/ 1769829 w 2469353"/>
              <a:gd name="connsiteY716" fmla="*/ 1448501 h 1449692"/>
              <a:gd name="connsiteX717" fmla="*/ 1772293 w 2469353"/>
              <a:gd name="connsiteY717" fmla="*/ 1448501 h 1449692"/>
              <a:gd name="connsiteX718" fmla="*/ 1774769 w 2469353"/>
              <a:gd name="connsiteY718" fmla="*/ 1448513 h 1449692"/>
              <a:gd name="connsiteX719" fmla="*/ 1777244 w 2469353"/>
              <a:gd name="connsiteY719" fmla="*/ 1448524 h 1449692"/>
              <a:gd name="connsiteX720" fmla="*/ 1779708 w 2469353"/>
              <a:gd name="connsiteY720" fmla="*/ 1448536 h 1449692"/>
              <a:gd name="connsiteX721" fmla="*/ 1782184 w 2469353"/>
              <a:gd name="connsiteY721" fmla="*/ 1448536 h 1449692"/>
              <a:gd name="connsiteX722" fmla="*/ 1784659 w 2469353"/>
              <a:gd name="connsiteY722" fmla="*/ 1448547 h 1449692"/>
              <a:gd name="connsiteX723" fmla="*/ 1787123 w 2469353"/>
              <a:gd name="connsiteY723" fmla="*/ 1448559 h 1449692"/>
              <a:gd name="connsiteX724" fmla="*/ 1789599 w 2469353"/>
              <a:gd name="connsiteY724" fmla="*/ 1448559 h 1449692"/>
              <a:gd name="connsiteX725" fmla="*/ 1792074 w 2469353"/>
              <a:gd name="connsiteY725" fmla="*/ 1448571 h 1449692"/>
              <a:gd name="connsiteX726" fmla="*/ 1794538 w 2469353"/>
              <a:gd name="connsiteY726" fmla="*/ 1448582 h 1449692"/>
              <a:gd name="connsiteX727" fmla="*/ 1797014 w 2469353"/>
              <a:gd name="connsiteY727" fmla="*/ 1448594 h 1449692"/>
              <a:gd name="connsiteX728" fmla="*/ 1799489 w 2469353"/>
              <a:gd name="connsiteY728" fmla="*/ 1448594 h 1449692"/>
              <a:gd name="connsiteX729" fmla="*/ 1801953 w 2469353"/>
              <a:gd name="connsiteY729" fmla="*/ 1448605 h 1449692"/>
              <a:gd name="connsiteX730" fmla="*/ 1804428 w 2469353"/>
              <a:gd name="connsiteY730" fmla="*/ 1448617 h 1449692"/>
              <a:gd name="connsiteX731" fmla="*/ 1806904 w 2469353"/>
              <a:gd name="connsiteY731" fmla="*/ 1448617 h 1449692"/>
              <a:gd name="connsiteX732" fmla="*/ 1809368 w 2469353"/>
              <a:gd name="connsiteY732" fmla="*/ 1448628 h 1449692"/>
              <a:gd name="connsiteX733" fmla="*/ 1811843 w 2469353"/>
              <a:gd name="connsiteY733" fmla="*/ 1448640 h 1449692"/>
              <a:gd name="connsiteX734" fmla="*/ 1814319 w 2469353"/>
              <a:gd name="connsiteY734" fmla="*/ 1448640 h 1449692"/>
              <a:gd name="connsiteX735" fmla="*/ 1816783 w 2469353"/>
              <a:gd name="connsiteY735" fmla="*/ 1448652 h 1449692"/>
              <a:gd name="connsiteX736" fmla="*/ 1819258 w 2469353"/>
              <a:gd name="connsiteY736" fmla="*/ 1448663 h 1449692"/>
              <a:gd name="connsiteX737" fmla="*/ 1821734 w 2469353"/>
              <a:gd name="connsiteY737" fmla="*/ 1448663 h 1449692"/>
              <a:gd name="connsiteX738" fmla="*/ 1824209 w 2469353"/>
              <a:gd name="connsiteY738" fmla="*/ 1448675 h 1449692"/>
              <a:gd name="connsiteX739" fmla="*/ 1826673 w 2469353"/>
              <a:gd name="connsiteY739" fmla="*/ 1448686 h 1449692"/>
              <a:gd name="connsiteX740" fmla="*/ 1829149 w 2469353"/>
              <a:gd name="connsiteY740" fmla="*/ 1448686 h 1449692"/>
              <a:gd name="connsiteX741" fmla="*/ 1831624 w 2469353"/>
              <a:gd name="connsiteY741" fmla="*/ 1448698 h 1449692"/>
              <a:gd name="connsiteX742" fmla="*/ 1834088 w 2469353"/>
              <a:gd name="connsiteY742" fmla="*/ 1448709 h 1449692"/>
              <a:gd name="connsiteX743" fmla="*/ 1836564 w 2469353"/>
              <a:gd name="connsiteY743" fmla="*/ 1448709 h 1449692"/>
              <a:gd name="connsiteX744" fmla="*/ 1839039 w 2469353"/>
              <a:gd name="connsiteY744" fmla="*/ 1448721 h 1449692"/>
              <a:gd name="connsiteX745" fmla="*/ 1841503 w 2469353"/>
              <a:gd name="connsiteY745" fmla="*/ 1448721 h 1449692"/>
              <a:gd name="connsiteX746" fmla="*/ 1843979 w 2469353"/>
              <a:gd name="connsiteY746" fmla="*/ 1448733 h 1449692"/>
              <a:gd name="connsiteX747" fmla="*/ 1846454 w 2469353"/>
              <a:gd name="connsiteY747" fmla="*/ 1448744 h 1449692"/>
              <a:gd name="connsiteX748" fmla="*/ 1848918 w 2469353"/>
              <a:gd name="connsiteY748" fmla="*/ 1448744 h 1449692"/>
              <a:gd name="connsiteX749" fmla="*/ 1851394 w 2469353"/>
              <a:gd name="connsiteY749" fmla="*/ 1448756 h 1449692"/>
              <a:gd name="connsiteX750" fmla="*/ 1853869 w 2469353"/>
              <a:gd name="connsiteY750" fmla="*/ 1448767 h 1449692"/>
              <a:gd name="connsiteX751" fmla="*/ 1856333 w 2469353"/>
              <a:gd name="connsiteY751" fmla="*/ 1448767 h 1449692"/>
              <a:gd name="connsiteX752" fmla="*/ 1858808 w 2469353"/>
              <a:gd name="connsiteY752" fmla="*/ 1448779 h 1449692"/>
              <a:gd name="connsiteX753" fmla="*/ 1861284 w 2469353"/>
              <a:gd name="connsiteY753" fmla="*/ 1448779 h 1449692"/>
              <a:gd name="connsiteX754" fmla="*/ 1863748 w 2469353"/>
              <a:gd name="connsiteY754" fmla="*/ 1448790 h 1449692"/>
              <a:gd name="connsiteX755" fmla="*/ 1866223 w 2469353"/>
              <a:gd name="connsiteY755" fmla="*/ 1448802 h 1449692"/>
              <a:gd name="connsiteX756" fmla="*/ 1868699 w 2469353"/>
              <a:gd name="connsiteY756" fmla="*/ 1448802 h 1449692"/>
              <a:gd name="connsiteX757" fmla="*/ 1871174 w 2469353"/>
              <a:gd name="connsiteY757" fmla="*/ 1448814 h 1449692"/>
              <a:gd name="connsiteX758" fmla="*/ 1873638 w 2469353"/>
              <a:gd name="connsiteY758" fmla="*/ 1448814 h 1449692"/>
              <a:gd name="connsiteX759" fmla="*/ 1876114 w 2469353"/>
              <a:gd name="connsiteY759" fmla="*/ 1448825 h 1449692"/>
              <a:gd name="connsiteX760" fmla="*/ 1878589 w 2469353"/>
              <a:gd name="connsiteY760" fmla="*/ 1448837 h 1449692"/>
              <a:gd name="connsiteX761" fmla="*/ 1881053 w 2469353"/>
              <a:gd name="connsiteY761" fmla="*/ 1448837 h 1449692"/>
              <a:gd name="connsiteX762" fmla="*/ 1883529 w 2469353"/>
              <a:gd name="connsiteY762" fmla="*/ 1448848 h 1449692"/>
              <a:gd name="connsiteX763" fmla="*/ 1886004 w 2469353"/>
              <a:gd name="connsiteY763" fmla="*/ 1448848 h 1449692"/>
              <a:gd name="connsiteX764" fmla="*/ 1888468 w 2469353"/>
              <a:gd name="connsiteY764" fmla="*/ 1448860 h 1449692"/>
              <a:gd name="connsiteX765" fmla="*/ 1890944 w 2469353"/>
              <a:gd name="connsiteY765" fmla="*/ 1448860 h 1449692"/>
              <a:gd name="connsiteX766" fmla="*/ 1893419 w 2469353"/>
              <a:gd name="connsiteY766" fmla="*/ 1448871 h 1449692"/>
              <a:gd name="connsiteX767" fmla="*/ 1895883 w 2469353"/>
              <a:gd name="connsiteY767" fmla="*/ 1448871 h 1449692"/>
              <a:gd name="connsiteX768" fmla="*/ 1898359 w 2469353"/>
              <a:gd name="connsiteY768" fmla="*/ 1448883 h 1449692"/>
              <a:gd name="connsiteX769" fmla="*/ 1900834 w 2469353"/>
              <a:gd name="connsiteY769" fmla="*/ 1448895 h 1449692"/>
              <a:gd name="connsiteX770" fmla="*/ 1903298 w 2469353"/>
              <a:gd name="connsiteY770" fmla="*/ 1448895 h 1449692"/>
              <a:gd name="connsiteX771" fmla="*/ 1905774 w 2469353"/>
              <a:gd name="connsiteY771" fmla="*/ 1448906 h 1449692"/>
              <a:gd name="connsiteX772" fmla="*/ 1908249 w 2469353"/>
              <a:gd name="connsiteY772" fmla="*/ 1448906 h 1449692"/>
              <a:gd name="connsiteX773" fmla="*/ 1910713 w 2469353"/>
              <a:gd name="connsiteY773" fmla="*/ 1448918 h 1449692"/>
              <a:gd name="connsiteX774" fmla="*/ 1913188 w 2469353"/>
              <a:gd name="connsiteY774" fmla="*/ 1448918 h 1449692"/>
              <a:gd name="connsiteX775" fmla="*/ 1915664 w 2469353"/>
              <a:gd name="connsiteY775" fmla="*/ 1448929 h 1449692"/>
              <a:gd name="connsiteX776" fmla="*/ 1918128 w 2469353"/>
              <a:gd name="connsiteY776" fmla="*/ 1448929 h 1449692"/>
              <a:gd name="connsiteX777" fmla="*/ 1920603 w 2469353"/>
              <a:gd name="connsiteY777" fmla="*/ 1448941 h 1449692"/>
              <a:gd name="connsiteX778" fmla="*/ 1923079 w 2469353"/>
              <a:gd name="connsiteY778" fmla="*/ 1448941 h 1449692"/>
              <a:gd name="connsiteX779" fmla="*/ 1925554 w 2469353"/>
              <a:gd name="connsiteY779" fmla="*/ 1448952 h 1449692"/>
              <a:gd name="connsiteX780" fmla="*/ 1928018 w 2469353"/>
              <a:gd name="connsiteY780" fmla="*/ 1448952 h 1449692"/>
              <a:gd name="connsiteX781" fmla="*/ 1930494 w 2469353"/>
              <a:gd name="connsiteY781" fmla="*/ 1448964 h 1449692"/>
              <a:gd name="connsiteX782" fmla="*/ 1932969 w 2469353"/>
              <a:gd name="connsiteY782" fmla="*/ 1448964 h 1449692"/>
              <a:gd name="connsiteX783" fmla="*/ 1935433 w 2469353"/>
              <a:gd name="connsiteY783" fmla="*/ 1448975 h 1449692"/>
              <a:gd name="connsiteX784" fmla="*/ 1937909 w 2469353"/>
              <a:gd name="connsiteY784" fmla="*/ 1448975 h 1449692"/>
              <a:gd name="connsiteX785" fmla="*/ 1940384 w 2469353"/>
              <a:gd name="connsiteY785" fmla="*/ 1448987 h 1449692"/>
              <a:gd name="connsiteX786" fmla="*/ 1942848 w 2469353"/>
              <a:gd name="connsiteY786" fmla="*/ 1448987 h 1449692"/>
              <a:gd name="connsiteX787" fmla="*/ 1945324 w 2469353"/>
              <a:gd name="connsiteY787" fmla="*/ 1448999 h 1449692"/>
              <a:gd name="connsiteX788" fmla="*/ 1947799 w 2469353"/>
              <a:gd name="connsiteY788" fmla="*/ 1448999 h 1449692"/>
              <a:gd name="connsiteX789" fmla="*/ 1950263 w 2469353"/>
              <a:gd name="connsiteY789" fmla="*/ 1449010 h 1449692"/>
              <a:gd name="connsiteX790" fmla="*/ 1952739 w 2469353"/>
              <a:gd name="connsiteY790" fmla="*/ 1449010 h 1449692"/>
              <a:gd name="connsiteX791" fmla="*/ 1955214 w 2469353"/>
              <a:gd name="connsiteY791" fmla="*/ 1449022 h 1449692"/>
              <a:gd name="connsiteX792" fmla="*/ 1957678 w 2469353"/>
              <a:gd name="connsiteY792" fmla="*/ 1449022 h 1449692"/>
              <a:gd name="connsiteX793" fmla="*/ 1960153 w 2469353"/>
              <a:gd name="connsiteY793" fmla="*/ 1449033 h 1449692"/>
              <a:gd name="connsiteX794" fmla="*/ 1962629 w 2469353"/>
              <a:gd name="connsiteY794" fmla="*/ 1449033 h 1449692"/>
              <a:gd name="connsiteX795" fmla="*/ 1965093 w 2469353"/>
              <a:gd name="connsiteY795" fmla="*/ 1449045 h 1449692"/>
              <a:gd name="connsiteX796" fmla="*/ 1967568 w 2469353"/>
              <a:gd name="connsiteY796" fmla="*/ 1449045 h 1449692"/>
              <a:gd name="connsiteX797" fmla="*/ 1970044 w 2469353"/>
              <a:gd name="connsiteY797" fmla="*/ 1449056 h 1449692"/>
              <a:gd name="connsiteX798" fmla="*/ 1972508 w 2469353"/>
              <a:gd name="connsiteY798" fmla="*/ 1449056 h 1449692"/>
              <a:gd name="connsiteX799" fmla="*/ 1974983 w 2469353"/>
              <a:gd name="connsiteY799" fmla="*/ 1449068 h 1449692"/>
              <a:gd name="connsiteX800" fmla="*/ 1977459 w 2469353"/>
              <a:gd name="connsiteY800" fmla="*/ 1449068 h 1449692"/>
              <a:gd name="connsiteX801" fmla="*/ 1979934 w 2469353"/>
              <a:gd name="connsiteY801" fmla="*/ 1449068 h 1449692"/>
              <a:gd name="connsiteX802" fmla="*/ 1982398 w 2469353"/>
              <a:gd name="connsiteY802" fmla="*/ 1449080 h 1449692"/>
              <a:gd name="connsiteX803" fmla="*/ 1984874 w 2469353"/>
              <a:gd name="connsiteY803" fmla="*/ 1449080 h 1449692"/>
              <a:gd name="connsiteX804" fmla="*/ 1987349 w 2469353"/>
              <a:gd name="connsiteY804" fmla="*/ 1449091 h 1449692"/>
              <a:gd name="connsiteX805" fmla="*/ 1989813 w 2469353"/>
              <a:gd name="connsiteY805" fmla="*/ 1449091 h 1449692"/>
              <a:gd name="connsiteX806" fmla="*/ 1992289 w 2469353"/>
              <a:gd name="connsiteY806" fmla="*/ 1449103 h 1449692"/>
              <a:gd name="connsiteX807" fmla="*/ 1994764 w 2469353"/>
              <a:gd name="connsiteY807" fmla="*/ 1449103 h 1449692"/>
              <a:gd name="connsiteX808" fmla="*/ 1997228 w 2469353"/>
              <a:gd name="connsiteY808" fmla="*/ 1449114 h 1449692"/>
              <a:gd name="connsiteX809" fmla="*/ 1999704 w 2469353"/>
              <a:gd name="connsiteY809" fmla="*/ 1449114 h 1449692"/>
              <a:gd name="connsiteX810" fmla="*/ 2002179 w 2469353"/>
              <a:gd name="connsiteY810" fmla="*/ 1449114 h 1449692"/>
              <a:gd name="connsiteX811" fmla="*/ 2004643 w 2469353"/>
              <a:gd name="connsiteY811" fmla="*/ 1449126 h 1449692"/>
              <a:gd name="connsiteX812" fmla="*/ 2007119 w 2469353"/>
              <a:gd name="connsiteY812" fmla="*/ 1449126 h 1449692"/>
              <a:gd name="connsiteX813" fmla="*/ 2009594 w 2469353"/>
              <a:gd name="connsiteY813" fmla="*/ 1449137 h 1449692"/>
              <a:gd name="connsiteX814" fmla="*/ 2012058 w 2469353"/>
              <a:gd name="connsiteY814" fmla="*/ 1449137 h 1449692"/>
              <a:gd name="connsiteX815" fmla="*/ 2014533 w 2469353"/>
              <a:gd name="connsiteY815" fmla="*/ 1449149 h 1449692"/>
              <a:gd name="connsiteX816" fmla="*/ 2017009 w 2469353"/>
              <a:gd name="connsiteY816" fmla="*/ 1449149 h 1449692"/>
              <a:gd name="connsiteX817" fmla="*/ 2019473 w 2469353"/>
              <a:gd name="connsiteY817" fmla="*/ 1449149 h 1449692"/>
              <a:gd name="connsiteX818" fmla="*/ 2021948 w 2469353"/>
              <a:gd name="connsiteY818" fmla="*/ 1449161 h 1449692"/>
              <a:gd name="connsiteX819" fmla="*/ 2024424 w 2469353"/>
              <a:gd name="connsiteY819" fmla="*/ 1449161 h 1449692"/>
              <a:gd name="connsiteX820" fmla="*/ 2026888 w 2469353"/>
              <a:gd name="connsiteY820" fmla="*/ 1449172 h 1449692"/>
              <a:gd name="connsiteX821" fmla="*/ 2029363 w 2469353"/>
              <a:gd name="connsiteY821" fmla="*/ 1449172 h 1449692"/>
              <a:gd name="connsiteX822" fmla="*/ 2031839 w 2469353"/>
              <a:gd name="connsiteY822" fmla="*/ 1449172 h 1449692"/>
              <a:gd name="connsiteX823" fmla="*/ 2034314 w 2469353"/>
              <a:gd name="connsiteY823" fmla="*/ 1449184 h 1449692"/>
              <a:gd name="connsiteX824" fmla="*/ 2036778 w 2469353"/>
              <a:gd name="connsiteY824" fmla="*/ 1449184 h 1449692"/>
              <a:gd name="connsiteX825" fmla="*/ 2039254 w 2469353"/>
              <a:gd name="connsiteY825" fmla="*/ 1449195 h 1449692"/>
              <a:gd name="connsiteX826" fmla="*/ 2041729 w 2469353"/>
              <a:gd name="connsiteY826" fmla="*/ 1449195 h 1449692"/>
              <a:gd name="connsiteX827" fmla="*/ 2044193 w 2469353"/>
              <a:gd name="connsiteY827" fmla="*/ 1449195 h 1449692"/>
              <a:gd name="connsiteX828" fmla="*/ 2046669 w 2469353"/>
              <a:gd name="connsiteY828" fmla="*/ 1449207 h 1449692"/>
              <a:gd name="connsiteX829" fmla="*/ 2049144 w 2469353"/>
              <a:gd name="connsiteY829" fmla="*/ 1449207 h 1449692"/>
              <a:gd name="connsiteX830" fmla="*/ 2051608 w 2469353"/>
              <a:gd name="connsiteY830" fmla="*/ 1449218 h 1449692"/>
              <a:gd name="connsiteX831" fmla="*/ 2054084 w 2469353"/>
              <a:gd name="connsiteY831" fmla="*/ 1449218 h 1449692"/>
              <a:gd name="connsiteX832" fmla="*/ 2056559 w 2469353"/>
              <a:gd name="connsiteY832" fmla="*/ 1449218 h 1449692"/>
              <a:gd name="connsiteX833" fmla="*/ 2059023 w 2469353"/>
              <a:gd name="connsiteY833" fmla="*/ 1449230 h 1449692"/>
              <a:gd name="connsiteX834" fmla="*/ 2061499 w 2469353"/>
              <a:gd name="connsiteY834" fmla="*/ 1449230 h 1449692"/>
              <a:gd name="connsiteX835" fmla="*/ 2063974 w 2469353"/>
              <a:gd name="connsiteY835" fmla="*/ 1449242 h 1449692"/>
              <a:gd name="connsiteX836" fmla="*/ 2066438 w 2469353"/>
              <a:gd name="connsiteY836" fmla="*/ 1449242 h 1449692"/>
              <a:gd name="connsiteX837" fmla="*/ 2068913 w 2469353"/>
              <a:gd name="connsiteY837" fmla="*/ 1449242 h 1449692"/>
              <a:gd name="connsiteX838" fmla="*/ 2071389 w 2469353"/>
              <a:gd name="connsiteY838" fmla="*/ 1449253 h 1449692"/>
              <a:gd name="connsiteX839" fmla="*/ 2073853 w 2469353"/>
              <a:gd name="connsiteY839" fmla="*/ 1449253 h 1449692"/>
              <a:gd name="connsiteX840" fmla="*/ 2076328 w 2469353"/>
              <a:gd name="connsiteY840" fmla="*/ 1449253 h 1449692"/>
              <a:gd name="connsiteX841" fmla="*/ 2078804 w 2469353"/>
              <a:gd name="connsiteY841" fmla="*/ 1449265 h 1449692"/>
              <a:gd name="connsiteX842" fmla="*/ 2081268 w 2469353"/>
              <a:gd name="connsiteY842" fmla="*/ 1449265 h 1449692"/>
              <a:gd name="connsiteX843" fmla="*/ 2083743 w 2469353"/>
              <a:gd name="connsiteY843" fmla="*/ 1449265 h 1449692"/>
              <a:gd name="connsiteX844" fmla="*/ 2086219 w 2469353"/>
              <a:gd name="connsiteY844" fmla="*/ 1449276 h 1449692"/>
              <a:gd name="connsiteX845" fmla="*/ 2088694 w 2469353"/>
              <a:gd name="connsiteY845" fmla="*/ 1449276 h 1449692"/>
              <a:gd name="connsiteX846" fmla="*/ 2091158 w 2469353"/>
              <a:gd name="connsiteY846" fmla="*/ 1449276 h 1449692"/>
              <a:gd name="connsiteX847" fmla="*/ 2093634 w 2469353"/>
              <a:gd name="connsiteY847" fmla="*/ 1449288 h 1449692"/>
              <a:gd name="connsiteX848" fmla="*/ 2096109 w 2469353"/>
              <a:gd name="connsiteY848" fmla="*/ 1449288 h 1449692"/>
              <a:gd name="connsiteX849" fmla="*/ 2098573 w 2469353"/>
              <a:gd name="connsiteY849" fmla="*/ 1449299 h 1449692"/>
              <a:gd name="connsiteX850" fmla="*/ 2101049 w 2469353"/>
              <a:gd name="connsiteY850" fmla="*/ 1449299 h 1449692"/>
              <a:gd name="connsiteX851" fmla="*/ 2103524 w 2469353"/>
              <a:gd name="connsiteY851" fmla="*/ 1449299 h 1449692"/>
              <a:gd name="connsiteX852" fmla="*/ 2105988 w 2469353"/>
              <a:gd name="connsiteY852" fmla="*/ 1449311 h 1449692"/>
              <a:gd name="connsiteX853" fmla="*/ 2108464 w 2469353"/>
              <a:gd name="connsiteY853" fmla="*/ 1449311 h 1449692"/>
              <a:gd name="connsiteX854" fmla="*/ 2110939 w 2469353"/>
              <a:gd name="connsiteY854" fmla="*/ 1449311 h 1449692"/>
              <a:gd name="connsiteX855" fmla="*/ 2113403 w 2469353"/>
              <a:gd name="connsiteY855" fmla="*/ 1449323 h 1449692"/>
              <a:gd name="connsiteX856" fmla="*/ 2115878 w 2469353"/>
              <a:gd name="connsiteY856" fmla="*/ 1449323 h 1449692"/>
              <a:gd name="connsiteX857" fmla="*/ 2118354 w 2469353"/>
              <a:gd name="connsiteY857" fmla="*/ 1449323 h 1449692"/>
              <a:gd name="connsiteX858" fmla="*/ 2120818 w 2469353"/>
              <a:gd name="connsiteY858" fmla="*/ 1449334 h 1449692"/>
              <a:gd name="connsiteX859" fmla="*/ 2123294 w 2469353"/>
              <a:gd name="connsiteY859" fmla="*/ 1449334 h 1449692"/>
              <a:gd name="connsiteX860" fmla="*/ 2125769 w 2469353"/>
              <a:gd name="connsiteY860" fmla="*/ 1449334 h 1449692"/>
              <a:gd name="connsiteX861" fmla="*/ 2128233 w 2469353"/>
              <a:gd name="connsiteY861" fmla="*/ 1449346 h 1449692"/>
              <a:gd name="connsiteX862" fmla="*/ 2130708 w 2469353"/>
              <a:gd name="connsiteY862" fmla="*/ 1449346 h 1449692"/>
              <a:gd name="connsiteX863" fmla="*/ 2133184 w 2469353"/>
              <a:gd name="connsiteY863" fmla="*/ 1449346 h 1449692"/>
              <a:gd name="connsiteX864" fmla="*/ 2135648 w 2469353"/>
              <a:gd name="connsiteY864" fmla="*/ 1449346 h 1449692"/>
              <a:gd name="connsiteX865" fmla="*/ 2138123 w 2469353"/>
              <a:gd name="connsiteY865" fmla="*/ 1449357 h 1449692"/>
              <a:gd name="connsiteX866" fmla="*/ 2140599 w 2469353"/>
              <a:gd name="connsiteY866" fmla="*/ 1449357 h 1449692"/>
              <a:gd name="connsiteX867" fmla="*/ 2143074 w 2469353"/>
              <a:gd name="connsiteY867" fmla="*/ 1449357 h 1449692"/>
              <a:gd name="connsiteX868" fmla="*/ 2145538 w 2469353"/>
              <a:gd name="connsiteY868" fmla="*/ 1449369 h 1449692"/>
              <a:gd name="connsiteX869" fmla="*/ 2148014 w 2469353"/>
              <a:gd name="connsiteY869" fmla="*/ 1449369 h 1449692"/>
              <a:gd name="connsiteX870" fmla="*/ 2150489 w 2469353"/>
              <a:gd name="connsiteY870" fmla="*/ 1449369 h 1449692"/>
              <a:gd name="connsiteX871" fmla="*/ 2152953 w 2469353"/>
              <a:gd name="connsiteY871" fmla="*/ 1449380 h 1449692"/>
              <a:gd name="connsiteX872" fmla="*/ 2155428 w 2469353"/>
              <a:gd name="connsiteY872" fmla="*/ 1449380 h 1449692"/>
              <a:gd name="connsiteX873" fmla="*/ 2157904 w 2469353"/>
              <a:gd name="connsiteY873" fmla="*/ 1449380 h 1449692"/>
              <a:gd name="connsiteX874" fmla="*/ 2160368 w 2469353"/>
              <a:gd name="connsiteY874" fmla="*/ 1449392 h 1449692"/>
              <a:gd name="connsiteX875" fmla="*/ 2162844 w 2469353"/>
              <a:gd name="connsiteY875" fmla="*/ 1449392 h 1449692"/>
              <a:gd name="connsiteX876" fmla="*/ 2165319 w 2469353"/>
              <a:gd name="connsiteY876" fmla="*/ 1449392 h 1449692"/>
              <a:gd name="connsiteX877" fmla="*/ 2167783 w 2469353"/>
              <a:gd name="connsiteY877" fmla="*/ 1449392 h 1449692"/>
              <a:gd name="connsiteX878" fmla="*/ 2170258 w 2469353"/>
              <a:gd name="connsiteY878" fmla="*/ 1449404 h 1449692"/>
              <a:gd name="connsiteX879" fmla="*/ 2172734 w 2469353"/>
              <a:gd name="connsiteY879" fmla="*/ 1449404 h 1449692"/>
              <a:gd name="connsiteX880" fmla="*/ 2175198 w 2469353"/>
              <a:gd name="connsiteY880" fmla="*/ 1449404 h 1449692"/>
              <a:gd name="connsiteX881" fmla="*/ 2177674 w 2469353"/>
              <a:gd name="connsiteY881" fmla="*/ 1449415 h 1449692"/>
              <a:gd name="connsiteX882" fmla="*/ 2180149 w 2469353"/>
              <a:gd name="connsiteY882" fmla="*/ 1449415 h 1449692"/>
              <a:gd name="connsiteX883" fmla="*/ 2182613 w 2469353"/>
              <a:gd name="connsiteY883" fmla="*/ 1449415 h 1449692"/>
              <a:gd name="connsiteX884" fmla="*/ 2185088 w 2469353"/>
              <a:gd name="connsiteY884" fmla="*/ 1449415 h 1449692"/>
              <a:gd name="connsiteX885" fmla="*/ 2187564 w 2469353"/>
              <a:gd name="connsiteY885" fmla="*/ 1449427 h 1449692"/>
              <a:gd name="connsiteX886" fmla="*/ 2190039 w 2469353"/>
              <a:gd name="connsiteY886" fmla="*/ 1449427 h 1449692"/>
              <a:gd name="connsiteX887" fmla="*/ 2192503 w 2469353"/>
              <a:gd name="connsiteY887" fmla="*/ 1449427 h 1449692"/>
              <a:gd name="connsiteX888" fmla="*/ 2194979 w 2469353"/>
              <a:gd name="connsiteY888" fmla="*/ 1449438 h 1449692"/>
              <a:gd name="connsiteX889" fmla="*/ 2197454 w 2469353"/>
              <a:gd name="connsiteY889" fmla="*/ 1449438 h 1449692"/>
              <a:gd name="connsiteX890" fmla="*/ 2199918 w 2469353"/>
              <a:gd name="connsiteY890" fmla="*/ 1449438 h 1449692"/>
              <a:gd name="connsiteX891" fmla="*/ 2202394 w 2469353"/>
              <a:gd name="connsiteY891" fmla="*/ 1449438 h 1449692"/>
              <a:gd name="connsiteX892" fmla="*/ 2204869 w 2469353"/>
              <a:gd name="connsiteY892" fmla="*/ 1449450 h 1449692"/>
              <a:gd name="connsiteX893" fmla="*/ 2207333 w 2469353"/>
              <a:gd name="connsiteY893" fmla="*/ 1449450 h 1449692"/>
              <a:gd name="connsiteX894" fmla="*/ 2209808 w 2469353"/>
              <a:gd name="connsiteY894" fmla="*/ 1449450 h 1449692"/>
              <a:gd name="connsiteX895" fmla="*/ 2212284 w 2469353"/>
              <a:gd name="connsiteY895" fmla="*/ 1449450 h 1449692"/>
              <a:gd name="connsiteX896" fmla="*/ 2214748 w 2469353"/>
              <a:gd name="connsiteY896" fmla="*/ 1449461 h 1449692"/>
              <a:gd name="connsiteX897" fmla="*/ 2217224 w 2469353"/>
              <a:gd name="connsiteY897" fmla="*/ 1449461 h 1449692"/>
              <a:gd name="connsiteX898" fmla="*/ 2219699 w 2469353"/>
              <a:gd name="connsiteY898" fmla="*/ 1449461 h 1449692"/>
              <a:gd name="connsiteX899" fmla="*/ 2222163 w 2469353"/>
              <a:gd name="connsiteY899" fmla="*/ 1449473 h 1449692"/>
              <a:gd name="connsiteX900" fmla="*/ 2224638 w 2469353"/>
              <a:gd name="connsiteY900" fmla="*/ 1449473 h 1449692"/>
              <a:gd name="connsiteX901" fmla="*/ 2227114 w 2469353"/>
              <a:gd name="connsiteY901" fmla="*/ 1449473 h 1449692"/>
              <a:gd name="connsiteX902" fmla="*/ 2229578 w 2469353"/>
              <a:gd name="connsiteY902" fmla="*/ 1449473 h 1449692"/>
              <a:gd name="connsiteX903" fmla="*/ 2232054 w 2469353"/>
              <a:gd name="connsiteY903" fmla="*/ 1449484 h 1449692"/>
              <a:gd name="connsiteX904" fmla="*/ 2234529 w 2469353"/>
              <a:gd name="connsiteY904" fmla="*/ 1449484 h 1449692"/>
              <a:gd name="connsiteX905" fmla="*/ 2236993 w 2469353"/>
              <a:gd name="connsiteY905" fmla="*/ 1449484 h 1449692"/>
              <a:gd name="connsiteX906" fmla="*/ 2239468 w 2469353"/>
              <a:gd name="connsiteY906" fmla="*/ 1449484 h 1449692"/>
              <a:gd name="connsiteX907" fmla="*/ 2241944 w 2469353"/>
              <a:gd name="connsiteY907" fmla="*/ 1449496 h 1449692"/>
              <a:gd name="connsiteX908" fmla="*/ 2244419 w 2469353"/>
              <a:gd name="connsiteY908" fmla="*/ 1449496 h 1449692"/>
              <a:gd name="connsiteX909" fmla="*/ 2246883 w 2469353"/>
              <a:gd name="connsiteY909" fmla="*/ 1449496 h 1449692"/>
              <a:gd name="connsiteX910" fmla="*/ 2249359 w 2469353"/>
              <a:gd name="connsiteY910" fmla="*/ 1449496 h 1449692"/>
              <a:gd name="connsiteX911" fmla="*/ 2251834 w 2469353"/>
              <a:gd name="connsiteY911" fmla="*/ 1449508 h 1449692"/>
              <a:gd name="connsiteX912" fmla="*/ 2254298 w 2469353"/>
              <a:gd name="connsiteY912" fmla="*/ 1449508 h 1449692"/>
              <a:gd name="connsiteX913" fmla="*/ 2256774 w 2469353"/>
              <a:gd name="connsiteY913" fmla="*/ 1449508 h 1449692"/>
              <a:gd name="connsiteX914" fmla="*/ 2259249 w 2469353"/>
              <a:gd name="connsiteY914" fmla="*/ 1449508 h 1449692"/>
              <a:gd name="connsiteX915" fmla="*/ 2261713 w 2469353"/>
              <a:gd name="connsiteY915" fmla="*/ 1449508 h 1449692"/>
              <a:gd name="connsiteX916" fmla="*/ 2264188 w 2469353"/>
              <a:gd name="connsiteY916" fmla="*/ 1449519 h 1449692"/>
              <a:gd name="connsiteX917" fmla="*/ 2266664 w 2469353"/>
              <a:gd name="connsiteY917" fmla="*/ 1449519 h 1449692"/>
              <a:gd name="connsiteX918" fmla="*/ 2269128 w 2469353"/>
              <a:gd name="connsiteY918" fmla="*/ 1449519 h 1449692"/>
              <a:gd name="connsiteX919" fmla="*/ 2271604 w 2469353"/>
              <a:gd name="connsiteY919" fmla="*/ 1449519 h 1449692"/>
              <a:gd name="connsiteX920" fmla="*/ 2274079 w 2469353"/>
              <a:gd name="connsiteY920" fmla="*/ 1449531 h 1449692"/>
              <a:gd name="connsiteX921" fmla="*/ 2276543 w 2469353"/>
              <a:gd name="connsiteY921" fmla="*/ 1449531 h 1449692"/>
              <a:gd name="connsiteX922" fmla="*/ 2279018 w 2469353"/>
              <a:gd name="connsiteY922" fmla="*/ 1449531 h 1449692"/>
              <a:gd name="connsiteX923" fmla="*/ 2281494 w 2469353"/>
              <a:gd name="connsiteY923" fmla="*/ 1449531 h 1449692"/>
              <a:gd name="connsiteX924" fmla="*/ 2283958 w 2469353"/>
              <a:gd name="connsiteY924" fmla="*/ 1449542 h 1449692"/>
              <a:gd name="connsiteX925" fmla="*/ 2286433 w 2469353"/>
              <a:gd name="connsiteY925" fmla="*/ 1449542 h 1449692"/>
              <a:gd name="connsiteX926" fmla="*/ 2288909 w 2469353"/>
              <a:gd name="connsiteY926" fmla="*/ 1449542 h 1449692"/>
              <a:gd name="connsiteX927" fmla="*/ 2291373 w 2469353"/>
              <a:gd name="connsiteY927" fmla="*/ 1449542 h 1449692"/>
              <a:gd name="connsiteX928" fmla="*/ 2293848 w 2469353"/>
              <a:gd name="connsiteY928" fmla="*/ 1449542 h 1449692"/>
              <a:gd name="connsiteX929" fmla="*/ 2296324 w 2469353"/>
              <a:gd name="connsiteY929" fmla="*/ 1449554 h 1449692"/>
              <a:gd name="connsiteX930" fmla="*/ 2298799 w 2469353"/>
              <a:gd name="connsiteY930" fmla="*/ 1449554 h 1449692"/>
              <a:gd name="connsiteX931" fmla="*/ 2301263 w 2469353"/>
              <a:gd name="connsiteY931" fmla="*/ 1449554 h 1449692"/>
              <a:gd name="connsiteX932" fmla="*/ 2303739 w 2469353"/>
              <a:gd name="connsiteY932" fmla="*/ 1449554 h 1449692"/>
              <a:gd name="connsiteX933" fmla="*/ 2306214 w 2469353"/>
              <a:gd name="connsiteY933" fmla="*/ 1449565 h 1449692"/>
              <a:gd name="connsiteX934" fmla="*/ 2308678 w 2469353"/>
              <a:gd name="connsiteY934" fmla="*/ 1449565 h 1449692"/>
              <a:gd name="connsiteX935" fmla="*/ 2311154 w 2469353"/>
              <a:gd name="connsiteY935" fmla="*/ 1449565 h 1449692"/>
              <a:gd name="connsiteX936" fmla="*/ 2313629 w 2469353"/>
              <a:gd name="connsiteY936" fmla="*/ 1449565 h 1449692"/>
              <a:gd name="connsiteX937" fmla="*/ 2316093 w 2469353"/>
              <a:gd name="connsiteY937" fmla="*/ 1449565 h 1449692"/>
              <a:gd name="connsiteX938" fmla="*/ 2318568 w 2469353"/>
              <a:gd name="connsiteY938" fmla="*/ 1449577 h 1449692"/>
              <a:gd name="connsiteX939" fmla="*/ 2321044 w 2469353"/>
              <a:gd name="connsiteY939" fmla="*/ 1449577 h 1449692"/>
              <a:gd name="connsiteX940" fmla="*/ 2323508 w 2469353"/>
              <a:gd name="connsiteY940" fmla="*/ 1449577 h 1449692"/>
              <a:gd name="connsiteX941" fmla="*/ 2325984 w 2469353"/>
              <a:gd name="connsiteY941" fmla="*/ 1449577 h 1449692"/>
              <a:gd name="connsiteX942" fmla="*/ 2328459 w 2469353"/>
              <a:gd name="connsiteY942" fmla="*/ 1449577 h 1449692"/>
              <a:gd name="connsiteX943" fmla="*/ 2330923 w 2469353"/>
              <a:gd name="connsiteY943" fmla="*/ 1449589 h 1449692"/>
              <a:gd name="connsiteX944" fmla="*/ 2333398 w 2469353"/>
              <a:gd name="connsiteY944" fmla="*/ 1449589 h 1449692"/>
              <a:gd name="connsiteX945" fmla="*/ 2335874 w 2469353"/>
              <a:gd name="connsiteY945" fmla="*/ 1449589 h 1449692"/>
              <a:gd name="connsiteX946" fmla="*/ 2338338 w 2469353"/>
              <a:gd name="connsiteY946" fmla="*/ 1449589 h 1449692"/>
              <a:gd name="connsiteX947" fmla="*/ 2340813 w 2469353"/>
              <a:gd name="connsiteY947" fmla="*/ 1449589 h 1449692"/>
              <a:gd name="connsiteX948" fmla="*/ 2343289 w 2469353"/>
              <a:gd name="connsiteY948" fmla="*/ 1449600 h 1449692"/>
              <a:gd name="connsiteX949" fmla="*/ 2345753 w 2469353"/>
              <a:gd name="connsiteY949" fmla="*/ 1449600 h 1449692"/>
              <a:gd name="connsiteX950" fmla="*/ 2348228 w 2469353"/>
              <a:gd name="connsiteY950" fmla="*/ 1449600 h 1449692"/>
              <a:gd name="connsiteX951" fmla="*/ 2350704 w 2469353"/>
              <a:gd name="connsiteY951" fmla="*/ 1449600 h 1449692"/>
              <a:gd name="connsiteX952" fmla="*/ 2353179 w 2469353"/>
              <a:gd name="connsiteY952" fmla="*/ 1449600 h 1449692"/>
              <a:gd name="connsiteX953" fmla="*/ 2355643 w 2469353"/>
              <a:gd name="connsiteY953" fmla="*/ 1449612 h 1449692"/>
              <a:gd name="connsiteX954" fmla="*/ 2358119 w 2469353"/>
              <a:gd name="connsiteY954" fmla="*/ 1449612 h 1449692"/>
              <a:gd name="connsiteX955" fmla="*/ 2360594 w 2469353"/>
              <a:gd name="connsiteY955" fmla="*/ 1449612 h 1449692"/>
              <a:gd name="connsiteX956" fmla="*/ 2363058 w 2469353"/>
              <a:gd name="connsiteY956" fmla="*/ 1449612 h 1449692"/>
              <a:gd name="connsiteX957" fmla="*/ 2365534 w 2469353"/>
              <a:gd name="connsiteY957" fmla="*/ 1449612 h 1449692"/>
              <a:gd name="connsiteX958" fmla="*/ 2368009 w 2469353"/>
              <a:gd name="connsiteY958" fmla="*/ 1449623 h 1449692"/>
              <a:gd name="connsiteX959" fmla="*/ 2370473 w 2469353"/>
              <a:gd name="connsiteY959" fmla="*/ 1449623 h 1449692"/>
              <a:gd name="connsiteX960" fmla="*/ 2372948 w 2469353"/>
              <a:gd name="connsiteY960" fmla="*/ 1449623 h 1449692"/>
              <a:gd name="connsiteX961" fmla="*/ 2375424 w 2469353"/>
              <a:gd name="connsiteY961" fmla="*/ 1449623 h 1449692"/>
              <a:gd name="connsiteX962" fmla="*/ 2377888 w 2469353"/>
              <a:gd name="connsiteY962" fmla="*/ 1449623 h 1449692"/>
              <a:gd name="connsiteX963" fmla="*/ 2380364 w 2469353"/>
              <a:gd name="connsiteY963" fmla="*/ 1449623 h 1449692"/>
              <a:gd name="connsiteX964" fmla="*/ 2382839 w 2469353"/>
              <a:gd name="connsiteY964" fmla="*/ 1449635 h 1449692"/>
              <a:gd name="connsiteX965" fmla="*/ 2385303 w 2469353"/>
              <a:gd name="connsiteY965" fmla="*/ 1449635 h 1449692"/>
              <a:gd name="connsiteX966" fmla="*/ 2387778 w 2469353"/>
              <a:gd name="connsiteY966" fmla="*/ 1449635 h 1449692"/>
              <a:gd name="connsiteX967" fmla="*/ 2390254 w 2469353"/>
              <a:gd name="connsiteY967" fmla="*/ 1449635 h 1449692"/>
              <a:gd name="connsiteX968" fmla="*/ 2392718 w 2469353"/>
              <a:gd name="connsiteY968" fmla="*/ 1449635 h 1449692"/>
              <a:gd name="connsiteX969" fmla="*/ 2395193 w 2469353"/>
              <a:gd name="connsiteY969" fmla="*/ 1449635 h 1449692"/>
              <a:gd name="connsiteX970" fmla="*/ 2397669 w 2469353"/>
              <a:gd name="connsiteY970" fmla="*/ 1449646 h 1449692"/>
              <a:gd name="connsiteX971" fmla="*/ 2400133 w 2469353"/>
              <a:gd name="connsiteY971" fmla="*/ 1449646 h 1449692"/>
              <a:gd name="connsiteX972" fmla="*/ 2402608 w 2469353"/>
              <a:gd name="connsiteY972" fmla="*/ 1449646 h 1449692"/>
              <a:gd name="connsiteX973" fmla="*/ 2405084 w 2469353"/>
              <a:gd name="connsiteY973" fmla="*/ 1449646 h 1449692"/>
              <a:gd name="connsiteX974" fmla="*/ 2407559 w 2469353"/>
              <a:gd name="connsiteY974" fmla="*/ 1449646 h 1449692"/>
              <a:gd name="connsiteX975" fmla="*/ 2410023 w 2469353"/>
              <a:gd name="connsiteY975" fmla="*/ 1449658 h 1449692"/>
              <a:gd name="connsiteX976" fmla="*/ 2412499 w 2469353"/>
              <a:gd name="connsiteY976" fmla="*/ 1449658 h 1449692"/>
              <a:gd name="connsiteX977" fmla="*/ 2414974 w 2469353"/>
              <a:gd name="connsiteY977" fmla="*/ 1449658 h 1449692"/>
              <a:gd name="connsiteX978" fmla="*/ 2417438 w 2469353"/>
              <a:gd name="connsiteY978" fmla="*/ 1449658 h 1449692"/>
              <a:gd name="connsiteX979" fmla="*/ 2419914 w 2469353"/>
              <a:gd name="connsiteY979" fmla="*/ 1449658 h 1449692"/>
              <a:gd name="connsiteX980" fmla="*/ 2422389 w 2469353"/>
              <a:gd name="connsiteY980" fmla="*/ 1449658 h 1449692"/>
              <a:gd name="connsiteX981" fmla="*/ 2424853 w 2469353"/>
              <a:gd name="connsiteY981" fmla="*/ 1449670 h 1449692"/>
              <a:gd name="connsiteX982" fmla="*/ 2427328 w 2469353"/>
              <a:gd name="connsiteY982" fmla="*/ 1449670 h 1449692"/>
              <a:gd name="connsiteX983" fmla="*/ 2429804 w 2469353"/>
              <a:gd name="connsiteY983" fmla="*/ 1449670 h 1449692"/>
              <a:gd name="connsiteX984" fmla="*/ 2432268 w 2469353"/>
              <a:gd name="connsiteY984" fmla="*/ 1449670 h 1449692"/>
              <a:gd name="connsiteX985" fmla="*/ 2434744 w 2469353"/>
              <a:gd name="connsiteY985" fmla="*/ 1449670 h 1449692"/>
              <a:gd name="connsiteX986" fmla="*/ 2437219 w 2469353"/>
              <a:gd name="connsiteY986" fmla="*/ 1449670 h 1449692"/>
              <a:gd name="connsiteX987" fmla="*/ 2439683 w 2469353"/>
              <a:gd name="connsiteY987" fmla="*/ 1449670 h 1449692"/>
              <a:gd name="connsiteX988" fmla="*/ 2442158 w 2469353"/>
              <a:gd name="connsiteY988" fmla="*/ 1449681 h 1449692"/>
              <a:gd name="connsiteX989" fmla="*/ 2444634 w 2469353"/>
              <a:gd name="connsiteY989" fmla="*/ 1449681 h 1449692"/>
              <a:gd name="connsiteX990" fmla="*/ 2447098 w 2469353"/>
              <a:gd name="connsiteY990" fmla="*/ 1449681 h 1449692"/>
              <a:gd name="connsiteX991" fmla="*/ 2449573 w 2469353"/>
              <a:gd name="connsiteY991" fmla="*/ 1449681 h 1449692"/>
              <a:gd name="connsiteX992" fmla="*/ 2452049 w 2469353"/>
              <a:gd name="connsiteY992" fmla="*/ 1449681 h 1449692"/>
              <a:gd name="connsiteX993" fmla="*/ 2454513 w 2469353"/>
              <a:gd name="connsiteY993" fmla="*/ 1449681 h 1449692"/>
              <a:gd name="connsiteX994" fmla="*/ 2456988 w 2469353"/>
              <a:gd name="connsiteY994" fmla="*/ 1449693 h 1449692"/>
              <a:gd name="connsiteX995" fmla="*/ 2459464 w 2469353"/>
              <a:gd name="connsiteY995" fmla="*/ 1449693 h 1449692"/>
              <a:gd name="connsiteX996" fmla="*/ 2461939 w 2469353"/>
              <a:gd name="connsiteY996" fmla="*/ 1449693 h 1449692"/>
              <a:gd name="connsiteX997" fmla="*/ 2464403 w 2469353"/>
              <a:gd name="connsiteY997" fmla="*/ 1449693 h 1449692"/>
              <a:gd name="connsiteX998" fmla="*/ 2466879 w 2469353"/>
              <a:gd name="connsiteY998" fmla="*/ 1449693 h 1449692"/>
              <a:gd name="connsiteX999" fmla="*/ 2469354 w 2469353"/>
              <a:gd name="connsiteY999" fmla="*/ 1449693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2469353" h="1449692">
                <a:moveTo>
                  <a:pt x="0" y="0"/>
                </a:moveTo>
                <a:lnTo>
                  <a:pt x="2472" y="429810"/>
                </a:lnTo>
                <a:lnTo>
                  <a:pt x="4943" y="621175"/>
                </a:lnTo>
                <a:lnTo>
                  <a:pt x="7415" y="735797"/>
                </a:lnTo>
                <a:lnTo>
                  <a:pt x="9887" y="814385"/>
                </a:lnTo>
                <a:lnTo>
                  <a:pt x="12359" y="872660"/>
                </a:lnTo>
                <a:lnTo>
                  <a:pt x="14831" y="918153"/>
                </a:lnTo>
                <a:lnTo>
                  <a:pt x="17303" y="954985"/>
                </a:lnTo>
                <a:lnTo>
                  <a:pt x="19774" y="985623"/>
                </a:lnTo>
                <a:lnTo>
                  <a:pt x="22246" y="1011651"/>
                </a:lnTo>
                <a:lnTo>
                  <a:pt x="24718" y="1034135"/>
                </a:lnTo>
                <a:lnTo>
                  <a:pt x="27190" y="1053826"/>
                </a:lnTo>
                <a:lnTo>
                  <a:pt x="29662" y="1071265"/>
                </a:lnTo>
                <a:lnTo>
                  <a:pt x="32134" y="1086870"/>
                </a:lnTo>
                <a:lnTo>
                  <a:pt x="34605" y="1100925"/>
                </a:lnTo>
                <a:lnTo>
                  <a:pt x="37077" y="1113696"/>
                </a:lnTo>
                <a:lnTo>
                  <a:pt x="39549" y="1125368"/>
                </a:lnTo>
                <a:lnTo>
                  <a:pt x="42021" y="1136091"/>
                </a:lnTo>
                <a:lnTo>
                  <a:pt x="44493" y="1145981"/>
                </a:lnTo>
                <a:lnTo>
                  <a:pt x="46964" y="1155155"/>
                </a:lnTo>
                <a:lnTo>
                  <a:pt x="49436" y="1163703"/>
                </a:lnTo>
                <a:lnTo>
                  <a:pt x="51908" y="1171673"/>
                </a:lnTo>
                <a:lnTo>
                  <a:pt x="54380" y="1179158"/>
                </a:lnTo>
                <a:lnTo>
                  <a:pt x="56852" y="1186179"/>
                </a:lnTo>
                <a:lnTo>
                  <a:pt x="59324" y="1192796"/>
                </a:lnTo>
                <a:lnTo>
                  <a:pt x="61795" y="1199054"/>
                </a:lnTo>
                <a:lnTo>
                  <a:pt x="64267" y="1204965"/>
                </a:lnTo>
                <a:lnTo>
                  <a:pt x="66739" y="1210587"/>
                </a:lnTo>
                <a:lnTo>
                  <a:pt x="69211" y="1215920"/>
                </a:lnTo>
                <a:lnTo>
                  <a:pt x="71683" y="1221010"/>
                </a:lnTo>
                <a:lnTo>
                  <a:pt x="74154" y="1225857"/>
                </a:lnTo>
                <a:lnTo>
                  <a:pt x="76626" y="1230484"/>
                </a:lnTo>
                <a:lnTo>
                  <a:pt x="79098" y="1234914"/>
                </a:lnTo>
                <a:lnTo>
                  <a:pt x="81570" y="1239160"/>
                </a:lnTo>
                <a:lnTo>
                  <a:pt x="84042" y="1243231"/>
                </a:lnTo>
                <a:lnTo>
                  <a:pt x="86514" y="1247141"/>
                </a:lnTo>
                <a:lnTo>
                  <a:pt x="88985" y="1250901"/>
                </a:lnTo>
                <a:lnTo>
                  <a:pt x="91457" y="1254510"/>
                </a:lnTo>
                <a:lnTo>
                  <a:pt x="93929" y="1258003"/>
                </a:lnTo>
                <a:lnTo>
                  <a:pt x="96401" y="1261358"/>
                </a:lnTo>
                <a:lnTo>
                  <a:pt x="98873" y="1264597"/>
                </a:lnTo>
                <a:lnTo>
                  <a:pt x="101345" y="1267732"/>
                </a:lnTo>
                <a:lnTo>
                  <a:pt x="103816" y="1270763"/>
                </a:lnTo>
                <a:lnTo>
                  <a:pt x="106288" y="1273701"/>
                </a:lnTo>
                <a:lnTo>
                  <a:pt x="108760" y="1276535"/>
                </a:lnTo>
                <a:lnTo>
                  <a:pt x="111232" y="1279288"/>
                </a:lnTo>
                <a:lnTo>
                  <a:pt x="113704" y="1281960"/>
                </a:lnTo>
                <a:lnTo>
                  <a:pt x="116175" y="1284552"/>
                </a:lnTo>
                <a:lnTo>
                  <a:pt x="118647" y="1287062"/>
                </a:lnTo>
                <a:lnTo>
                  <a:pt x="121119" y="1289502"/>
                </a:lnTo>
                <a:lnTo>
                  <a:pt x="123591" y="1291874"/>
                </a:lnTo>
                <a:lnTo>
                  <a:pt x="126063" y="1294187"/>
                </a:lnTo>
                <a:lnTo>
                  <a:pt x="128535" y="1296432"/>
                </a:lnTo>
                <a:lnTo>
                  <a:pt x="131006" y="1298618"/>
                </a:lnTo>
                <a:lnTo>
                  <a:pt x="133478" y="1300746"/>
                </a:lnTo>
                <a:lnTo>
                  <a:pt x="135950" y="1302829"/>
                </a:lnTo>
                <a:lnTo>
                  <a:pt x="138422" y="1304853"/>
                </a:lnTo>
                <a:lnTo>
                  <a:pt x="140894" y="1306831"/>
                </a:lnTo>
                <a:lnTo>
                  <a:pt x="143365" y="1308751"/>
                </a:lnTo>
                <a:lnTo>
                  <a:pt x="145837" y="1310637"/>
                </a:lnTo>
                <a:lnTo>
                  <a:pt x="148309" y="1312476"/>
                </a:lnTo>
                <a:lnTo>
                  <a:pt x="150781" y="1314269"/>
                </a:lnTo>
                <a:lnTo>
                  <a:pt x="153253" y="1316016"/>
                </a:lnTo>
                <a:lnTo>
                  <a:pt x="155725" y="1317728"/>
                </a:lnTo>
                <a:lnTo>
                  <a:pt x="158196" y="1319405"/>
                </a:lnTo>
                <a:lnTo>
                  <a:pt x="160668" y="1321048"/>
                </a:lnTo>
                <a:lnTo>
                  <a:pt x="163140" y="1322656"/>
                </a:lnTo>
                <a:lnTo>
                  <a:pt x="165612" y="1324217"/>
                </a:lnTo>
                <a:lnTo>
                  <a:pt x="168084" y="1325756"/>
                </a:lnTo>
                <a:lnTo>
                  <a:pt x="170556" y="1327271"/>
                </a:lnTo>
                <a:lnTo>
                  <a:pt x="173027" y="1328740"/>
                </a:lnTo>
                <a:lnTo>
                  <a:pt x="175499" y="1330186"/>
                </a:lnTo>
                <a:lnTo>
                  <a:pt x="177971" y="1331609"/>
                </a:lnTo>
                <a:lnTo>
                  <a:pt x="180443" y="1332997"/>
                </a:lnTo>
                <a:lnTo>
                  <a:pt x="182915" y="1334351"/>
                </a:lnTo>
                <a:lnTo>
                  <a:pt x="185386" y="1335693"/>
                </a:lnTo>
                <a:lnTo>
                  <a:pt x="187858" y="1337000"/>
                </a:lnTo>
                <a:lnTo>
                  <a:pt x="190330" y="1338295"/>
                </a:lnTo>
                <a:lnTo>
                  <a:pt x="192802" y="1339556"/>
                </a:lnTo>
                <a:lnTo>
                  <a:pt x="195274" y="1340794"/>
                </a:lnTo>
                <a:lnTo>
                  <a:pt x="197746" y="1342008"/>
                </a:lnTo>
                <a:lnTo>
                  <a:pt x="200217" y="1343212"/>
                </a:lnTo>
                <a:lnTo>
                  <a:pt x="202689" y="1344380"/>
                </a:lnTo>
                <a:lnTo>
                  <a:pt x="205161" y="1345537"/>
                </a:lnTo>
                <a:lnTo>
                  <a:pt x="207633" y="1346670"/>
                </a:lnTo>
                <a:lnTo>
                  <a:pt x="210105" y="1347781"/>
                </a:lnTo>
                <a:lnTo>
                  <a:pt x="212577" y="1348880"/>
                </a:lnTo>
                <a:lnTo>
                  <a:pt x="215048" y="1349956"/>
                </a:lnTo>
                <a:lnTo>
                  <a:pt x="217520" y="1351020"/>
                </a:lnTo>
                <a:lnTo>
                  <a:pt x="219992" y="1352061"/>
                </a:lnTo>
                <a:lnTo>
                  <a:pt x="222464" y="1353090"/>
                </a:lnTo>
                <a:lnTo>
                  <a:pt x="224936" y="1354097"/>
                </a:lnTo>
                <a:lnTo>
                  <a:pt x="227407" y="1355092"/>
                </a:lnTo>
                <a:lnTo>
                  <a:pt x="229879" y="1356063"/>
                </a:lnTo>
                <a:lnTo>
                  <a:pt x="232351" y="1357023"/>
                </a:lnTo>
                <a:lnTo>
                  <a:pt x="234823" y="1357972"/>
                </a:lnTo>
                <a:lnTo>
                  <a:pt x="237295" y="1358909"/>
                </a:lnTo>
                <a:lnTo>
                  <a:pt x="239767" y="1359823"/>
                </a:lnTo>
                <a:lnTo>
                  <a:pt x="242238" y="1360725"/>
                </a:lnTo>
                <a:lnTo>
                  <a:pt x="244710" y="1361616"/>
                </a:lnTo>
                <a:lnTo>
                  <a:pt x="247182" y="1362495"/>
                </a:lnTo>
                <a:lnTo>
                  <a:pt x="249654" y="1363363"/>
                </a:lnTo>
                <a:lnTo>
                  <a:pt x="252126" y="1364207"/>
                </a:lnTo>
                <a:lnTo>
                  <a:pt x="254597" y="1365051"/>
                </a:lnTo>
                <a:lnTo>
                  <a:pt x="257069" y="1365873"/>
                </a:lnTo>
                <a:lnTo>
                  <a:pt x="259541" y="1366694"/>
                </a:lnTo>
                <a:lnTo>
                  <a:pt x="262013" y="1367492"/>
                </a:lnTo>
                <a:lnTo>
                  <a:pt x="264485" y="1368290"/>
                </a:lnTo>
                <a:lnTo>
                  <a:pt x="266957" y="1369077"/>
                </a:lnTo>
                <a:lnTo>
                  <a:pt x="269428" y="1369841"/>
                </a:lnTo>
                <a:lnTo>
                  <a:pt x="271900" y="1370604"/>
                </a:lnTo>
                <a:lnTo>
                  <a:pt x="274372" y="1371356"/>
                </a:lnTo>
                <a:lnTo>
                  <a:pt x="276844" y="1372096"/>
                </a:lnTo>
                <a:lnTo>
                  <a:pt x="279316" y="1372825"/>
                </a:lnTo>
                <a:lnTo>
                  <a:pt x="281788" y="1373542"/>
                </a:lnTo>
                <a:lnTo>
                  <a:pt x="284259" y="1374248"/>
                </a:lnTo>
                <a:lnTo>
                  <a:pt x="286731" y="1374953"/>
                </a:lnTo>
                <a:lnTo>
                  <a:pt x="289203" y="1375648"/>
                </a:lnTo>
                <a:lnTo>
                  <a:pt x="291675" y="1376330"/>
                </a:lnTo>
                <a:lnTo>
                  <a:pt x="294147" y="1377001"/>
                </a:lnTo>
                <a:lnTo>
                  <a:pt x="296618" y="1377660"/>
                </a:lnTo>
                <a:lnTo>
                  <a:pt x="299090" y="1378320"/>
                </a:lnTo>
                <a:lnTo>
                  <a:pt x="301562" y="1378968"/>
                </a:lnTo>
                <a:lnTo>
                  <a:pt x="304034" y="1379604"/>
                </a:lnTo>
                <a:lnTo>
                  <a:pt x="306506" y="1380240"/>
                </a:lnTo>
                <a:lnTo>
                  <a:pt x="308978" y="1380865"/>
                </a:lnTo>
                <a:lnTo>
                  <a:pt x="311449" y="1381478"/>
                </a:lnTo>
                <a:lnTo>
                  <a:pt x="313921" y="1382091"/>
                </a:lnTo>
                <a:lnTo>
                  <a:pt x="316393" y="1382692"/>
                </a:lnTo>
                <a:lnTo>
                  <a:pt x="318865" y="1383282"/>
                </a:lnTo>
                <a:lnTo>
                  <a:pt x="321337" y="1383872"/>
                </a:lnTo>
                <a:lnTo>
                  <a:pt x="323808" y="1384451"/>
                </a:lnTo>
                <a:lnTo>
                  <a:pt x="326280" y="1385017"/>
                </a:lnTo>
                <a:lnTo>
                  <a:pt x="328752" y="1385584"/>
                </a:lnTo>
                <a:lnTo>
                  <a:pt x="331224" y="1386151"/>
                </a:lnTo>
                <a:lnTo>
                  <a:pt x="333696" y="1386695"/>
                </a:lnTo>
                <a:lnTo>
                  <a:pt x="336168" y="1387250"/>
                </a:lnTo>
                <a:lnTo>
                  <a:pt x="338639" y="1387782"/>
                </a:lnTo>
                <a:lnTo>
                  <a:pt x="341111" y="1388314"/>
                </a:lnTo>
                <a:lnTo>
                  <a:pt x="343583" y="1388846"/>
                </a:lnTo>
                <a:lnTo>
                  <a:pt x="346055" y="1389367"/>
                </a:lnTo>
                <a:lnTo>
                  <a:pt x="348527" y="1389887"/>
                </a:lnTo>
                <a:lnTo>
                  <a:pt x="350999" y="1390396"/>
                </a:lnTo>
                <a:lnTo>
                  <a:pt x="353470" y="1390894"/>
                </a:lnTo>
                <a:lnTo>
                  <a:pt x="355942" y="1391391"/>
                </a:lnTo>
                <a:lnTo>
                  <a:pt x="358414" y="1391889"/>
                </a:lnTo>
                <a:lnTo>
                  <a:pt x="360886" y="1392375"/>
                </a:lnTo>
                <a:lnTo>
                  <a:pt x="363358" y="1392860"/>
                </a:lnTo>
                <a:lnTo>
                  <a:pt x="365829" y="1393335"/>
                </a:lnTo>
                <a:lnTo>
                  <a:pt x="368301" y="1393797"/>
                </a:lnTo>
                <a:lnTo>
                  <a:pt x="370773" y="1394272"/>
                </a:lnTo>
                <a:lnTo>
                  <a:pt x="373245" y="1394723"/>
                </a:lnTo>
                <a:lnTo>
                  <a:pt x="375717" y="1395185"/>
                </a:lnTo>
                <a:lnTo>
                  <a:pt x="378189" y="1395637"/>
                </a:lnTo>
                <a:lnTo>
                  <a:pt x="380660" y="1396076"/>
                </a:lnTo>
                <a:lnTo>
                  <a:pt x="383132" y="1396527"/>
                </a:lnTo>
                <a:lnTo>
                  <a:pt x="385604" y="1396955"/>
                </a:lnTo>
                <a:lnTo>
                  <a:pt x="388076" y="1397395"/>
                </a:lnTo>
                <a:lnTo>
                  <a:pt x="390548" y="1397823"/>
                </a:lnTo>
                <a:lnTo>
                  <a:pt x="393020" y="1398239"/>
                </a:lnTo>
                <a:lnTo>
                  <a:pt x="395491" y="1398656"/>
                </a:lnTo>
                <a:lnTo>
                  <a:pt x="397963" y="1399072"/>
                </a:lnTo>
                <a:lnTo>
                  <a:pt x="400435" y="1399477"/>
                </a:lnTo>
                <a:lnTo>
                  <a:pt x="402907" y="1399894"/>
                </a:lnTo>
                <a:lnTo>
                  <a:pt x="405379" y="1400287"/>
                </a:lnTo>
                <a:lnTo>
                  <a:pt x="407850" y="1400692"/>
                </a:lnTo>
                <a:lnTo>
                  <a:pt x="410322" y="1401085"/>
                </a:lnTo>
                <a:lnTo>
                  <a:pt x="412794" y="1401467"/>
                </a:lnTo>
                <a:lnTo>
                  <a:pt x="415266" y="1401860"/>
                </a:lnTo>
                <a:lnTo>
                  <a:pt x="417738" y="1402230"/>
                </a:lnTo>
                <a:lnTo>
                  <a:pt x="420210" y="1402612"/>
                </a:lnTo>
                <a:lnTo>
                  <a:pt x="422681" y="1402982"/>
                </a:lnTo>
                <a:lnTo>
                  <a:pt x="425153" y="1403352"/>
                </a:lnTo>
                <a:lnTo>
                  <a:pt x="427625" y="1403722"/>
                </a:lnTo>
                <a:lnTo>
                  <a:pt x="430097" y="1404081"/>
                </a:lnTo>
                <a:lnTo>
                  <a:pt x="432569" y="1404440"/>
                </a:lnTo>
                <a:lnTo>
                  <a:pt x="435040" y="1404798"/>
                </a:lnTo>
                <a:lnTo>
                  <a:pt x="437512" y="1405157"/>
                </a:lnTo>
                <a:lnTo>
                  <a:pt x="439984" y="1405504"/>
                </a:lnTo>
                <a:lnTo>
                  <a:pt x="442456" y="1405851"/>
                </a:lnTo>
                <a:lnTo>
                  <a:pt x="444928" y="1406186"/>
                </a:lnTo>
                <a:lnTo>
                  <a:pt x="447400" y="1406522"/>
                </a:lnTo>
                <a:lnTo>
                  <a:pt x="449871" y="1406857"/>
                </a:lnTo>
                <a:lnTo>
                  <a:pt x="452343" y="1407193"/>
                </a:lnTo>
                <a:lnTo>
                  <a:pt x="454815" y="1407517"/>
                </a:lnTo>
                <a:lnTo>
                  <a:pt x="457287" y="1407852"/>
                </a:lnTo>
                <a:lnTo>
                  <a:pt x="459759" y="1408176"/>
                </a:lnTo>
                <a:lnTo>
                  <a:pt x="462231" y="1408488"/>
                </a:lnTo>
                <a:lnTo>
                  <a:pt x="464702" y="1408801"/>
                </a:lnTo>
                <a:lnTo>
                  <a:pt x="467174" y="1409125"/>
                </a:lnTo>
                <a:lnTo>
                  <a:pt x="469646" y="1409425"/>
                </a:lnTo>
                <a:lnTo>
                  <a:pt x="472118" y="1409738"/>
                </a:lnTo>
                <a:lnTo>
                  <a:pt x="474590" y="1410038"/>
                </a:lnTo>
                <a:lnTo>
                  <a:pt x="477061" y="1410339"/>
                </a:lnTo>
                <a:lnTo>
                  <a:pt x="479533" y="1410640"/>
                </a:lnTo>
                <a:lnTo>
                  <a:pt x="482005" y="1410941"/>
                </a:lnTo>
                <a:lnTo>
                  <a:pt x="484477" y="1411230"/>
                </a:lnTo>
                <a:lnTo>
                  <a:pt x="486949" y="1411519"/>
                </a:lnTo>
                <a:lnTo>
                  <a:pt x="489421" y="1411808"/>
                </a:lnTo>
                <a:lnTo>
                  <a:pt x="491892" y="1412098"/>
                </a:lnTo>
                <a:lnTo>
                  <a:pt x="494364" y="1412387"/>
                </a:lnTo>
                <a:lnTo>
                  <a:pt x="496836" y="1412664"/>
                </a:lnTo>
                <a:lnTo>
                  <a:pt x="499308" y="1412942"/>
                </a:lnTo>
                <a:lnTo>
                  <a:pt x="501780" y="1413220"/>
                </a:lnTo>
                <a:lnTo>
                  <a:pt x="504251" y="1413486"/>
                </a:lnTo>
                <a:lnTo>
                  <a:pt x="506723" y="1413763"/>
                </a:lnTo>
                <a:lnTo>
                  <a:pt x="509195" y="1414029"/>
                </a:lnTo>
                <a:lnTo>
                  <a:pt x="511667" y="1414295"/>
                </a:lnTo>
                <a:lnTo>
                  <a:pt x="514139" y="1414561"/>
                </a:lnTo>
                <a:lnTo>
                  <a:pt x="516611" y="1414816"/>
                </a:lnTo>
                <a:lnTo>
                  <a:pt x="519082" y="1415070"/>
                </a:lnTo>
                <a:lnTo>
                  <a:pt x="521554" y="1415336"/>
                </a:lnTo>
                <a:lnTo>
                  <a:pt x="524026" y="1415591"/>
                </a:lnTo>
                <a:lnTo>
                  <a:pt x="526498" y="1415834"/>
                </a:lnTo>
                <a:lnTo>
                  <a:pt x="528970" y="1416088"/>
                </a:lnTo>
                <a:lnTo>
                  <a:pt x="531442" y="1416331"/>
                </a:lnTo>
                <a:lnTo>
                  <a:pt x="533913" y="1416574"/>
                </a:lnTo>
                <a:lnTo>
                  <a:pt x="536385" y="1416817"/>
                </a:lnTo>
                <a:lnTo>
                  <a:pt x="538857" y="1417060"/>
                </a:lnTo>
                <a:lnTo>
                  <a:pt x="541329" y="1417303"/>
                </a:lnTo>
                <a:lnTo>
                  <a:pt x="543801" y="1417534"/>
                </a:lnTo>
                <a:lnTo>
                  <a:pt x="546272" y="1417777"/>
                </a:lnTo>
                <a:lnTo>
                  <a:pt x="548744" y="1418009"/>
                </a:lnTo>
                <a:lnTo>
                  <a:pt x="551216" y="1418240"/>
                </a:lnTo>
                <a:lnTo>
                  <a:pt x="553688" y="1418471"/>
                </a:lnTo>
                <a:lnTo>
                  <a:pt x="556160" y="1418691"/>
                </a:lnTo>
                <a:lnTo>
                  <a:pt x="558632" y="1418922"/>
                </a:lnTo>
                <a:lnTo>
                  <a:pt x="561103" y="1419142"/>
                </a:lnTo>
                <a:lnTo>
                  <a:pt x="563575" y="1419362"/>
                </a:lnTo>
                <a:lnTo>
                  <a:pt x="566047" y="1419582"/>
                </a:lnTo>
                <a:lnTo>
                  <a:pt x="568519" y="1419802"/>
                </a:lnTo>
                <a:lnTo>
                  <a:pt x="570991" y="1420010"/>
                </a:lnTo>
                <a:lnTo>
                  <a:pt x="573463" y="1420230"/>
                </a:lnTo>
                <a:lnTo>
                  <a:pt x="575934" y="1420438"/>
                </a:lnTo>
                <a:lnTo>
                  <a:pt x="578406" y="1420646"/>
                </a:lnTo>
                <a:lnTo>
                  <a:pt x="580878" y="1420854"/>
                </a:lnTo>
                <a:lnTo>
                  <a:pt x="583350" y="1421063"/>
                </a:lnTo>
                <a:lnTo>
                  <a:pt x="585822" y="1421271"/>
                </a:lnTo>
                <a:lnTo>
                  <a:pt x="588293" y="1421467"/>
                </a:lnTo>
                <a:lnTo>
                  <a:pt x="590765" y="1421676"/>
                </a:lnTo>
                <a:lnTo>
                  <a:pt x="593237" y="1421872"/>
                </a:lnTo>
                <a:lnTo>
                  <a:pt x="595709" y="1422069"/>
                </a:lnTo>
                <a:lnTo>
                  <a:pt x="598181" y="1422266"/>
                </a:lnTo>
                <a:lnTo>
                  <a:pt x="600653" y="1422462"/>
                </a:lnTo>
                <a:lnTo>
                  <a:pt x="603124" y="1422659"/>
                </a:lnTo>
                <a:lnTo>
                  <a:pt x="605596" y="1422844"/>
                </a:lnTo>
                <a:lnTo>
                  <a:pt x="608068" y="1423041"/>
                </a:lnTo>
                <a:lnTo>
                  <a:pt x="610540" y="1423226"/>
                </a:lnTo>
                <a:lnTo>
                  <a:pt x="613012" y="1423411"/>
                </a:lnTo>
                <a:lnTo>
                  <a:pt x="615483" y="1423596"/>
                </a:lnTo>
                <a:lnTo>
                  <a:pt x="617955" y="1423781"/>
                </a:lnTo>
                <a:lnTo>
                  <a:pt x="620427" y="1423966"/>
                </a:lnTo>
                <a:lnTo>
                  <a:pt x="622899" y="1424151"/>
                </a:lnTo>
                <a:lnTo>
                  <a:pt x="625371" y="1424325"/>
                </a:lnTo>
                <a:lnTo>
                  <a:pt x="627843" y="1424510"/>
                </a:lnTo>
                <a:lnTo>
                  <a:pt x="630314" y="1424683"/>
                </a:lnTo>
                <a:lnTo>
                  <a:pt x="632786" y="1424857"/>
                </a:lnTo>
                <a:lnTo>
                  <a:pt x="635258" y="1425030"/>
                </a:lnTo>
                <a:lnTo>
                  <a:pt x="637730" y="1425204"/>
                </a:lnTo>
                <a:lnTo>
                  <a:pt x="640202" y="1425377"/>
                </a:lnTo>
                <a:lnTo>
                  <a:pt x="642674" y="1425551"/>
                </a:lnTo>
                <a:lnTo>
                  <a:pt x="645145" y="1425713"/>
                </a:lnTo>
                <a:lnTo>
                  <a:pt x="647617" y="1425886"/>
                </a:lnTo>
                <a:lnTo>
                  <a:pt x="650089" y="1426048"/>
                </a:lnTo>
                <a:lnTo>
                  <a:pt x="652561" y="1426210"/>
                </a:lnTo>
                <a:lnTo>
                  <a:pt x="655033" y="1426372"/>
                </a:lnTo>
                <a:lnTo>
                  <a:pt x="657504" y="1426534"/>
                </a:lnTo>
                <a:lnTo>
                  <a:pt x="659976" y="1426696"/>
                </a:lnTo>
                <a:lnTo>
                  <a:pt x="662448" y="1426858"/>
                </a:lnTo>
                <a:lnTo>
                  <a:pt x="664920" y="1427020"/>
                </a:lnTo>
                <a:lnTo>
                  <a:pt x="667392" y="1427170"/>
                </a:lnTo>
                <a:lnTo>
                  <a:pt x="669864" y="1427332"/>
                </a:lnTo>
                <a:lnTo>
                  <a:pt x="672335" y="1427483"/>
                </a:lnTo>
                <a:lnTo>
                  <a:pt x="674807" y="1427633"/>
                </a:lnTo>
                <a:lnTo>
                  <a:pt x="677279" y="1427783"/>
                </a:lnTo>
                <a:lnTo>
                  <a:pt x="679751" y="1427934"/>
                </a:lnTo>
                <a:lnTo>
                  <a:pt x="682223" y="1428084"/>
                </a:lnTo>
                <a:lnTo>
                  <a:pt x="684694" y="1428235"/>
                </a:lnTo>
                <a:lnTo>
                  <a:pt x="687166" y="1428385"/>
                </a:lnTo>
                <a:lnTo>
                  <a:pt x="689638" y="1428535"/>
                </a:lnTo>
                <a:lnTo>
                  <a:pt x="692110" y="1428674"/>
                </a:lnTo>
                <a:lnTo>
                  <a:pt x="694582" y="1428825"/>
                </a:lnTo>
                <a:lnTo>
                  <a:pt x="697054" y="1428963"/>
                </a:lnTo>
                <a:lnTo>
                  <a:pt x="699525" y="1429102"/>
                </a:lnTo>
                <a:lnTo>
                  <a:pt x="701997" y="1429241"/>
                </a:lnTo>
                <a:lnTo>
                  <a:pt x="704469" y="1429380"/>
                </a:lnTo>
                <a:lnTo>
                  <a:pt x="706941" y="1429519"/>
                </a:lnTo>
                <a:lnTo>
                  <a:pt x="709413" y="1429657"/>
                </a:lnTo>
                <a:lnTo>
                  <a:pt x="711885" y="1429796"/>
                </a:lnTo>
                <a:lnTo>
                  <a:pt x="714356" y="1429935"/>
                </a:lnTo>
                <a:lnTo>
                  <a:pt x="716828" y="1430074"/>
                </a:lnTo>
                <a:lnTo>
                  <a:pt x="719300" y="1430201"/>
                </a:lnTo>
                <a:lnTo>
                  <a:pt x="721772" y="1430328"/>
                </a:lnTo>
                <a:lnTo>
                  <a:pt x="724244" y="1430467"/>
                </a:lnTo>
                <a:lnTo>
                  <a:pt x="726715" y="1430594"/>
                </a:lnTo>
                <a:lnTo>
                  <a:pt x="729187" y="1430722"/>
                </a:lnTo>
                <a:lnTo>
                  <a:pt x="731659" y="1430849"/>
                </a:lnTo>
                <a:lnTo>
                  <a:pt x="734131" y="1430976"/>
                </a:lnTo>
                <a:lnTo>
                  <a:pt x="736603" y="1431103"/>
                </a:lnTo>
                <a:lnTo>
                  <a:pt x="739075" y="1431231"/>
                </a:lnTo>
                <a:lnTo>
                  <a:pt x="741546" y="1431358"/>
                </a:lnTo>
                <a:lnTo>
                  <a:pt x="744018" y="1431485"/>
                </a:lnTo>
                <a:lnTo>
                  <a:pt x="746490" y="1431601"/>
                </a:lnTo>
                <a:lnTo>
                  <a:pt x="748962" y="1431728"/>
                </a:lnTo>
                <a:lnTo>
                  <a:pt x="751434" y="1431844"/>
                </a:lnTo>
                <a:lnTo>
                  <a:pt x="753905" y="1431971"/>
                </a:lnTo>
                <a:lnTo>
                  <a:pt x="756377" y="1432087"/>
                </a:lnTo>
                <a:lnTo>
                  <a:pt x="758849" y="1432202"/>
                </a:lnTo>
                <a:lnTo>
                  <a:pt x="761321" y="1432318"/>
                </a:lnTo>
                <a:lnTo>
                  <a:pt x="763793" y="1432445"/>
                </a:lnTo>
                <a:lnTo>
                  <a:pt x="766265" y="1432561"/>
                </a:lnTo>
                <a:lnTo>
                  <a:pt x="768736" y="1432665"/>
                </a:lnTo>
                <a:lnTo>
                  <a:pt x="771208" y="1432781"/>
                </a:lnTo>
                <a:lnTo>
                  <a:pt x="773680" y="1432896"/>
                </a:lnTo>
                <a:lnTo>
                  <a:pt x="776152" y="1433012"/>
                </a:lnTo>
                <a:lnTo>
                  <a:pt x="778624" y="1433116"/>
                </a:lnTo>
                <a:lnTo>
                  <a:pt x="781096" y="1433232"/>
                </a:lnTo>
                <a:lnTo>
                  <a:pt x="783567" y="1433348"/>
                </a:lnTo>
                <a:lnTo>
                  <a:pt x="786039" y="1433452"/>
                </a:lnTo>
                <a:lnTo>
                  <a:pt x="788511" y="1433556"/>
                </a:lnTo>
                <a:lnTo>
                  <a:pt x="790983" y="1433671"/>
                </a:lnTo>
                <a:lnTo>
                  <a:pt x="793455" y="1433776"/>
                </a:lnTo>
                <a:lnTo>
                  <a:pt x="795926" y="1433880"/>
                </a:lnTo>
                <a:lnTo>
                  <a:pt x="798398" y="1433984"/>
                </a:lnTo>
                <a:lnTo>
                  <a:pt x="800870" y="1434088"/>
                </a:lnTo>
                <a:lnTo>
                  <a:pt x="803342" y="1434192"/>
                </a:lnTo>
                <a:lnTo>
                  <a:pt x="805814" y="1434296"/>
                </a:lnTo>
                <a:lnTo>
                  <a:pt x="808286" y="1434400"/>
                </a:lnTo>
                <a:lnTo>
                  <a:pt x="810757" y="1434504"/>
                </a:lnTo>
                <a:lnTo>
                  <a:pt x="813229" y="1434597"/>
                </a:lnTo>
                <a:lnTo>
                  <a:pt x="815701" y="1434701"/>
                </a:lnTo>
                <a:lnTo>
                  <a:pt x="818173" y="1434805"/>
                </a:lnTo>
                <a:lnTo>
                  <a:pt x="820645" y="1434898"/>
                </a:lnTo>
                <a:lnTo>
                  <a:pt x="823117" y="1435002"/>
                </a:lnTo>
                <a:lnTo>
                  <a:pt x="825588" y="1435094"/>
                </a:lnTo>
                <a:lnTo>
                  <a:pt x="828060" y="1435187"/>
                </a:lnTo>
                <a:lnTo>
                  <a:pt x="830532" y="1435291"/>
                </a:lnTo>
                <a:lnTo>
                  <a:pt x="833004" y="1435383"/>
                </a:lnTo>
                <a:lnTo>
                  <a:pt x="835476" y="1435476"/>
                </a:lnTo>
                <a:lnTo>
                  <a:pt x="837947" y="1435568"/>
                </a:lnTo>
                <a:lnTo>
                  <a:pt x="840419" y="1435661"/>
                </a:lnTo>
                <a:lnTo>
                  <a:pt x="842891" y="1435754"/>
                </a:lnTo>
                <a:lnTo>
                  <a:pt x="845363" y="1435846"/>
                </a:lnTo>
                <a:lnTo>
                  <a:pt x="847835" y="1435939"/>
                </a:lnTo>
                <a:lnTo>
                  <a:pt x="850307" y="1436031"/>
                </a:lnTo>
                <a:lnTo>
                  <a:pt x="852778" y="1436112"/>
                </a:lnTo>
                <a:lnTo>
                  <a:pt x="855250" y="1436205"/>
                </a:lnTo>
                <a:lnTo>
                  <a:pt x="857722" y="1436297"/>
                </a:lnTo>
                <a:lnTo>
                  <a:pt x="860194" y="1436378"/>
                </a:lnTo>
                <a:lnTo>
                  <a:pt x="862666" y="1436471"/>
                </a:lnTo>
                <a:lnTo>
                  <a:pt x="865137" y="1436563"/>
                </a:lnTo>
                <a:lnTo>
                  <a:pt x="867609" y="1436644"/>
                </a:lnTo>
                <a:lnTo>
                  <a:pt x="870081" y="1436725"/>
                </a:lnTo>
                <a:lnTo>
                  <a:pt x="872553" y="1436818"/>
                </a:lnTo>
                <a:lnTo>
                  <a:pt x="875025" y="1436899"/>
                </a:lnTo>
                <a:lnTo>
                  <a:pt x="877497" y="1436980"/>
                </a:lnTo>
                <a:lnTo>
                  <a:pt x="879968" y="1437061"/>
                </a:lnTo>
                <a:lnTo>
                  <a:pt x="882440" y="1437153"/>
                </a:lnTo>
                <a:lnTo>
                  <a:pt x="884912" y="1437234"/>
                </a:lnTo>
                <a:lnTo>
                  <a:pt x="887384" y="1437315"/>
                </a:lnTo>
                <a:lnTo>
                  <a:pt x="889856" y="1437396"/>
                </a:lnTo>
                <a:lnTo>
                  <a:pt x="892328" y="1437477"/>
                </a:lnTo>
                <a:lnTo>
                  <a:pt x="894799" y="1437547"/>
                </a:lnTo>
                <a:lnTo>
                  <a:pt x="897271" y="1437628"/>
                </a:lnTo>
                <a:lnTo>
                  <a:pt x="899743" y="1437708"/>
                </a:lnTo>
                <a:lnTo>
                  <a:pt x="902215" y="1437790"/>
                </a:lnTo>
                <a:lnTo>
                  <a:pt x="904689" y="1437870"/>
                </a:lnTo>
                <a:lnTo>
                  <a:pt x="907153" y="1437940"/>
                </a:lnTo>
                <a:lnTo>
                  <a:pt x="909629" y="1438021"/>
                </a:lnTo>
                <a:lnTo>
                  <a:pt x="912104" y="1438090"/>
                </a:lnTo>
                <a:lnTo>
                  <a:pt x="914568" y="1438171"/>
                </a:lnTo>
                <a:lnTo>
                  <a:pt x="917044" y="1438241"/>
                </a:lnTo>
                <a:lnTo>
                  <a:pt x="919519" y="1438322"/>
                </a:lnTo>
                <a:lnTo>
                  <a:pt x="921994" y="1438391"/>
                </a:lnTo>
                <a:lnTo>
                  <a:pt x="924458" y="1438472"/>
                </a:lnTo>
                <a:lnTo>
                  <a:pt x="926934" y="1438541"/>
                </a:lnTo>
                <a:lnTo>
                  <a:pt x="929409" y="1438611"/>
                </a:lnTo>
                <a:lnTo>
                  <a:pt x="931873" y="1438680"/>
                </a:lnTo>
                <a:lnTo>
                  <a:pt x="934349" y="1438750"/>
                </a:lnTo>
                <a:lnTo>
                  <a:pt x="936824" y="1438831"/>
                </a:lnTo>
                <a:lnTo>
                  <a:pt x="939288" y="1438900"/>
                </a:lnTo>
                <a:lnTo>
                  <a:pt x="941764" y="1438969"/>
                </a:lnTo>
                <a:lnTo>
                  <a:pt x="944239" y="1439039"/>
                </a:lnTo>
                <a:lnTo>
                  <a:pt x="946703" y="1439108"/>
                </a:lnTo>
                <a:lnTo>
                  <a:pt x="949179" y="1439178"/>
                </a:lnTo>
                <a:lnTo>
                  <a:pt x="951654" y="1439235"/>
                </a:lnTo>
                <a:lnTo>
                  <a:pt x="954118" y="1439305"/>
                </a:lnTo>
                <a:lnTo>
                  <a:pt x="956594" y="1439374"/>
                </a:lnTo>
                <a:lnTo>
                  <a:pt x="959069" y="1439444"/>
                </a:lnTo>
                <a:lnTo>
                  <a:pt x="961533" y="1439513"/>
                </a:lnTo>
                <a:lnTo>
                  <a:pt x="964009" y="1439571"/>
                </a:lnTo>
                <a:lnTo>
                  <a:pt x="966484" y="1439640"/>
                </a:lnTo>
                <a:lnTo>
                  <a:pt x="968959" y="1439710"/>
                </a:lnTo>
                <a:lnTo>
                  <a:pt x="971423" y="1439768"/>
                </a:lnTo>
                <a:lnTo>
                  <a:pt x="973899" y="1439837"/>
                </a:lnTo>
                <a:lnTo>
                  <a:pt x="976374" y="1439895"/>
                </a:lnTo>
                <a:lnTo>
                  <a:pt x="978838" y="1439964"/>
                </a:lnTo>
                <a:lnTo>
                  <a:pt x="981314" y="1440022"/>
                </a:lnTo>
                <a:lnTo>
                  <a:pt x="983789" y="1440080"/>
                </a:lnTo>
                <a:lnTo>
                  <a:pt x="986253" y="1440149"/>
                </a:lnTo>
                <a:lnTo>
                  <a:pt x="988729" y="1440207"/>
                </a:lnTo>
                <a:lnTo>
                  <a:pt x="991204" y="1440265"/>
                </a:lnTo>
                <a:lnTo>
                  <a:pt x="993668" y="1440334"/>
                </a:lnTo>
                <a:lnTo>
                  <a:pt x="996144" y="1440392"/>
                </a:lnTo>
                <a:lnTo>
                  <a:pt x="998619" y="1440450"/>
                </a:lnTo>
                <a:lnTo>
                  <a:pt x="1001083" y="1440508"/>
                </a:lnTo>
                <a:lnTo>
                  <a:pt x="1003559" y="1440566"/>
                </a:lnTo>
                <a:lnTo>
                  <a:pt x="1006034" y="1440624"/>
                </a:lnTo>
                <a:lnTo>
                  <a:pt x="1008498" y="1440681"/>
                </a:lnTo>
                <a:lnTo>
                  <a:pt x="1010974" y="1440739"/>
                </a:lnTo>
                <a:lnTo>
                  <a:pt x="1013449" y="1440797"/>
                </a:lnTo>
                <a:lnTo>
                  <a:pt x="1015913" y="1440855"/>
                </a:lnTo>
                <a:lnTo>
                  <a:pt x="1018388" y="1440913"/>
                </a:lnTo>
                <a:lnTo>
                  <a:pt x="1020864" y="1440971"/>
                </a:lnTo>
                <a:lnTo>
                  <a:pt x="1023339" y="1441028"/>
                </a:lnTo>
                <a:lnTo>
                  <a:pt x="1025803" y="1441086"/>
                </a:lnTo>
                <a:lnTo>
                  <a:pt x="1028279" y="1441133"/>
                </a:lnTo>
                <a:lnTo>
                  <a:pt x="1030754" y="1441190"/>
                </a:lnTo>
                <a:lnTo>
                  <a:pt x="1033218" y="1441248"/>
                </a:lnTo>
                <a:lnTo>
                  <a:pt x="1035694" y="1441295"/>
                </a:lnTo>
                <a:lnTo>
                  <a:pt x="1038169" y="1441352"/>
                </a:lnTo>
                <a:lnTo>
                  <a:pt x="1040633" y="1441410"/>
                </a:lnTo>
                <a:lnTo>
                  <a:pt x="1043109" y="1441456"/>
                </a:lnTo>
                <a:lnTo>
                  <a:pt x="1045584" y="1441514"/>
                </a:lnTo>
                <a:lnTo>
                  <a:pt x="1048048" y="1441561"/>
                </a:lnTo>
                <a:lnTo>
                  <a:pt x="1050524" y="1441618"/>
                </a:lnTo>
                <a:lnTo>
                  <a:pt x="1052999" y="1441665"/>
                </a:lnTo>
                <a:lnTo>
                  <a:pt x="1055463" y="1441723"/>
                </a:lnTo>
                <a:lnTo>
                  <a:pt x="1057939" y="1441769"/>
                </a:lnTo>
                <a:lnTo>
                  <a:pt x="1060414" y="1441815"/>
                </a:lnTo>
                <a:lnTo>
                  <a:pt x="1062878" y="1441873"/>
                </a:lnTo>
                <a:lnTo>
                  <a:pt x="1065354" y="1441919"/>
                </a:lnTo>
                <a:lnTo>
                  <a:pt x="1067829" y="1441965"/>
                </a:lnTo>
                <a:lnTo>
                  <a:pt x="1070293" y="1442023"/>
                </a:lnTo>
                <a:lnTo>
                  <a:pt x="1072768" y="1442070"/>
                </a:lnTo>
                <a:lnTo>
                  <a:pt x="1075244" y="1442116"/>
                </a:lnTo>
                <a:lnTo>
                  <a:pt x="1077719" y="1442162"/>
                </a:lnTo>
                <a:lnTo>
                  <a:pt x="1080183" y="1442208"/>
                </a:lnTo>
                <a:lnTo>
                  <a:pt x="1082659" y="1442266"/>
                </a:lnTo>
                <a:lnTo>
                  <a:pt x="1085134" y="1442313"/>
                </a:lnTo>
                <a:lnTo>
                  <a:pt x="1087598" y="1442359"/>
                </a:lnTo>
                <a:lnTo>
                  <a:pt x="1090074" y="1442405"/>
                </a:lnTo>
                <a:lnTo>
                  <a:pt x="1092549" y="1442451"/>
                </a:lnTo>
                <a:lnTo>
                  <a:pt x="1095013" y="1442498"/>
                </a:lnTo>
                <a:lnTo>
                  <a:pt x="1097489" y="1442544"/>
                </a:lnTo>
                <a:lnTo>
                  <a:pt x="1099964" y="1442590"/>
                </a:lnTo>
                <a:lnTo>
                  <a:pt x="1102428" y="1442636"/>
                </a:lnTo>
                <a:lnTo>
                  <a:pt x="1104904" y="1442683"/>
                </a:lnTo>
                <a:lnTo>
                  <a:pt x="1107379" y="1442717"/>
                </a:lnTo>
                <a:lnTo>
                  <a:pt x="1109843" y="1442764"/>
                </a:lnTo>
                <a:lnTo>
                  <a:pt x="1112319" y="1442810"/>
                </a:lnTo>
                <a:lnTo>
                  <a:pt x="1114794" y="1442856"/>
                </a:lnTo>
                <a:lnTo>
                  <a:pt x="1117258" y="1442902"/>
                </a:lnTo>
                <a:lnTo>
                  <a:pt x="1119734" y="1442937"/>
                </a:lnTo>
                <a:lnTo>
                  <a:pt x="1122209" y="1442983"/>
                </a:lnTo>
                <a:lnTo>
                  <a:pt x="1124673" y="1443030"/>
                </a:lnTo>
                <a:lnTo>
                  <a:pt x="1127148" y="1443064"/>
                </a:lnTo>
                <a:lnTo>
                  <a:pt x="1129624" y="1443111"/>
                </a:lnTo>
                <a:lnTo>
                  <a:pt x="1132099" y="1443157"/>
                </a:lnTo>
                <a:lnTo>
                  <a:pt x="1134563" y="1443192"/>
                </a:lnTo>
                <a:lnTo>
                  <a:pt x="1137039" y="1443238"/>
                </a:lnTo>
                <a:lnTo>
                  <a:pt x="1139514" y="1443273"/>
                </a:lnTo>
                <a:lnTo>
                  <a:pt x="1141978" y="1443319"/>
                </a:lnTo>
                <a:lnTo>
                  <a:pt x="1144454" y="1443354"/>
                </a:lnTo>
                <a:lnTo>
                  <a:pt x="1146929" y="1443400"/>
                </a:lnTo>
                <a:lnTo>
                  <a:pt x="1149393" y="1443435"/>
                </a:lnTo>
                <a:lnTo>
                  <a:pt x="1151869" y="1443481"/>
                </a:lnTo>
                <a:lnTo>
                  <a:pt x="1154344" y="1443515"/>
                </a:lnTo>
                <a:lnTo>
                  <a:pt x="1156808" y="1443562"/>
                </a:lnTo>
                <a:lnTo>
                  <a:pt x="1159284" y="1443597"/>
                </a:lnTo>
                <a:lnTo>
                  <a:pt x="1161759" y="1443631"/>
                </a:lnTo>
                <a:lnTo>
                  <a:pt x="1164223" y="1443677"/>
                </a:lnTo>
                <a:lnTo>
                  <a:pt x="1166699" y="1443712"/>
                </a:lnTo>
                <a:lnTo>
                  <a:pt x="1169174" y="1443747"/>
                </a:lnTo>
                <a:lnTo>
                  <a:pt x="1171638" y="1443793"/>
                </a:lnTo>
                <a:lnTo>
                  <a:pt x="1174114" y="1443828"/>
                </a:lnTo>
                <a:lnTo>
                  <a:pt x="1176589" y="1443863"/>
                </a:lnTo>
                <a:lnTo>
                  <a:pt x="1179053" y="1443897"/>
                </a:lnTo>
                <a:lnTo>
                  <a:pt x="1181528" y="1443932"/>
                </a:lnTo>
                <a:lnTo>
                  <a:pt x="1184004" y="1443978"/>
                </a:lnTo>
                <a:lnTo>
                  <a:pt x="1186479" y="1444013"/>
                </a:lnTo>
                <a:lnTo>
                  <a:pt x="1188943" y="1444048"/>
                </a:lnTo>
                <a:lnTo>
                  <a:pt x="1191419" y="1444082"/>
                </a:lnTo>
                <a:lnTo>
                  <a:pt x="1193894" y="1444117"/>
                </a:lnTo>
                <a:lnTo>
                  <a:pt x="1196358" y="1444152"/>
                </a:lnTo>
                <a:lnTo>
                  <a:pt x="1198834" y="1444187"/>
                </a:lnTo>
                <a:lnTo>
                  <a:pt x="1201309" y="1444221"/>
                </a:lnTo>
                <a:lnTo>
                  <a:pt x="1203773" y="1444256"/>
                </a:lnTo>
                <a:lnTo>
                  <a:pt x="1206249" y="1444291"/>
                </a:lnTo>
                <a:lnTo>
                  <a:pt x="1208724" y="1444325"/>
                </a:lnTo>
                <a:lnTo>
                  <a:pt x="1211188" y="1444360"/>
                </a:lnTo>
                <a:lnTo>
                  <a:pt x="1213664" y="1444395"/>
                </a:lnTo>
                <a:lnTo>
                  <a:pt x="1216139" y="1444429"/>
                </a:lnTo>
                <a:lnTo>
                  <a:pt x="1218603" y="1444464"/>
                </a:lnTo>
                <a:lnTo>
                  <a:pt x="1221079" y="1444499"/>
                </a:lnTo>
                <a:lnTo>
                  <a:pt x="1223554" y="1444522"/>
                </a:lnTo>
                <a:lnTo>
                  <a:pt x="1226018" y="1444557"/>
                </a:lnTo>
                <a:lnTo>
                  <a:pt x="1228493" y="1444591"/>
                </a:lnTo>
                <a:lnTo>
                  <a:pt x="1230969" y="1444626"/>
                </a:lnTo>
                <a:lnTo>
                  <a:pt x="1233433" y="1444661"/>
                </a:lnTo>
                <a:lnTo>
                  <a:pt x="1235908" y="1444684"/>
                </a:lnTo>
                <a:lnTo>
                  <a:pt x="1238384" y="1444719"/>
                </a:lnTo>
                <a:lnTo>
                  <a:pt x="1240859" y="1444753"/>
                </a:lnTo>
                <a:lnTo>
                  <a:pt x="1243323" y="1444788"/>
                </a:lnTo>
                <a:lnTo>
                  <a:pt x="1245799" y="1444811"/>
                </a:lnTo>
                <a:lnTo>
                  <a:pt x="1248274" y="1444846"/>
                </a:lnTo>
                <a:lnTo>
                  <a:pt x="1250738" y="1444881"/>
                </a:lnTo>
                <a:lnTo>
                  <a:pt x="1253214" y="1444904"/>
                </a:lnTo>
                <a:lnTo>
                  <a:pt x="1255689" y="1444938"/>
                </a:lnTo>
                <a:lnTo>
                  <a:pt x="1258153" y="1444973"/>
                </a:lnTo>
                <a:lnTo>
                  <a:pt x="1260629" y="1444996"/>
                </a:lnTo>
                <a:lnTo>
                  <a:pt x="1263104" y="1445031"/>
                </a:lnTo>
                <a:lnTo>
                  <a:pt x="1265568" y="1445054"/>
                </a:lnTo>
                <a:lnTo>
                  <a:pt x="1268044" y="1445089"/>
                </a:lnTo>
                <a:lnTo>
                  <a:pt x="1270519" y="1445112"/>
                </a:lnTo>
                <a:lnTo>
                  <a:pt x="1272983" y="1445147"/>
                </a:lnTo>
                <a:lnTo>
                  <a:pt x="1275459" y="1445170"/>
                </a:lnTo>
                <a:lnTo>
                  <a:pt x="1277934" y="1445204"/>
                </a:lnTo>
                <a:lnTo>
                  <a:pt x="1280398" y="1445227"/>
                </a:lnTo>
                <a:lnTo>
                  <a:pt x="1282873" y="1445262"/>
                </a:lnTo>
                <a:lnTo>
                  <a:pt x="1285349" y="1445285"/>
                </a:lnTo>
                <a:lnTo>
                  <a:pt x="1287824" y="1445320"/>
                </a:lnTo>
                <a:lnTo>
                  <a:pt x="1290288" y="1445343"/>
                </a:lnTo>
                <a:lnTo>
                  <a:pt x="1292764" y="1445366"/>
                </a:lnTo>
                <a:lnTo>
                  <a:pt x="1295239" y="1445401"/>
                </a:lnTo>
                <a:lnTo>
                  <a:pt x="1297703" y="1445424"/>
                </a:lnTo>
                <a:lnTo>
                  <a:pt x="1300179" y="1445459"/>
                </a:lnTo>
                <a:lnTo>
                  <a:pt x="1302654" y="1445482"/>
                </a:lnTo>
                <a:lnTo>
                  <a:pt x="1305118" y="1445505"/>
                </a:lnTo>
                <a:lnTo>
                  <a:pt x="1307594" y="1445540"/>
                </a:lnTo>
                <a:lnTo>
                  <a:pt x="1310069" y="1445563"/>
                </a:lnTo>
                <a:lnTo>
                  <a:pt x="1312533" y="1445586"/>
                </a:lnTo>
                <a:lnTo>
                  <a:pt x="1315009" y="1445609"/>
                </a:lnTo>
                <a:lnTo>
                  <a:pt x="1317484" y="1445644"/>
                </a:lnTo>
                <a:lnTo>
                  <a:pt x="1319948" y="1445667"/>
                </a:lnTo>
                <a:lnTo>
                  <a:pt x="1322424" y="1445690"/>
                </a:lnTo>
                <a:lnTo>
                  <a:pt x="1324899" y="1445713"/>
                </a:lnTo>
                <a:lnTo>
                  <a:pt x="1327363" y="1445737"/>
                </a:lnTo>
                <a:lnTo>
                  <a:pt x="1329839" y="1445771"/>
                </a:lnTo>
                <a:lnTo>
                  <a:pt x="1332314" y="1445794"/>
                </a:lnTo>
                <a:lnTo>
                  <a:pt x="1334778" y="1445817"/>
                </a:lnTo>
                <a:lnTo>
                  <a:pt x="1337253" y="1445841"/>
                </a:lnTo>
                <a:lnTo>
                  <a:pt x="1339729" y="1445864"/>
                </a:lnTo>
                <a:lnTo>
                  <a:pt x="1342204" y="1445887"/>
                </a:lnTo>
                <a:lnTo>
                  <a:pt x="1344668" y="1445910"/>
                </a:lnTo>
                <a:lnTo>
                  <a:pt x="1347144" y="1445945"/>
                </a:lnTo>
                <a:lnTo>
                  <a:pt x="1349619" y="1445968"/>
                </a:lnTo>
                <a:lnTo>
                  <a:pt x="1352083" y="1445991"/>
                </a:lnTo>
                <a:lnTo>
                  <a:pt x="1354559" y="1446014"/>
                </a:lnTo>
                <a:lnTo>
                  <a:pt x="1357034" y="1446037"/>
                </a:lnTo>
                <a:lnTo>
                  <a:pt x="1359498" y="1446060"/>
                </a:lnTo>
                <a:lnTo>
                  <a:pt x="1361974" y="1446083"/>
                </a:lnTo>
                <a:lnTo>
                  <a:pt x="1364449" y="1446107"/>
                </a:lnTo>
                <a:lnTo>
                  <a:pt x="1366913" y="1446130"/>
                </a:lnTo>
                <a:lnTo>
                  <a:pt x="1369389" y="1446153"/>
                </a:lnTo>
                <a:lnTo>
                  <a:pt x="1371864" y="1446176"/>
                </a:lnTo>
                <a:lnTo>
                  <a:pt x="1374328" y="1446199"/>
                </a:lnTo>
                <a:lnTo>
                  <a:pt x="1376804" y="1446222"/>
                </a:lnTo>
                <a:lnTo>
                  <a:pt x="1379279" y="1446245"/>
                </a:lnTo>
                <a:lnTo>
                  <a:pt x="1381743" y="1446257"/>
                </a:lnTo>
                <a:lnTo>
                  <a:pt x="1384218" y="1446280"/>
                </a:lnTo>
                <a:lnTo>
                  <a:pt x="1386694" y="1446303"/>
                </a:lnTo>
                <a:lnTo>
                  <a:pt x="1389158" y="1446327"/>
                </a:lnTo>
                <a:lnTo>
                  <a:pt x="1391633" y="1446350"/>
                </a:lnTo>
                <a:lnTo>
                  <a:pt x="1394109" y="1446373"/>
                </a:lnTo>
                <a:lnTo>
                  <a:pt x="1396584" y="1446396"/>
                </a:lnTo>
                <a:lnTo>
                  <a:pt x="1399048" y="1446419"/>
                </a:lnTo>
                <a:lnTo>
                  <a:pt x="1401524" y="1446431"/>
                </a:lnTo>
                <a:lnTo>
                  <a:pt x="1403999" y="1446454"/>
                </a:lnTo>
                <a:lnTo>
                  <a:pt x="1406463" y="1446477"/>
                </a:lnTo>
                <a:lnTo>
                  <a:pt x="1408939" y="1446500"/>
                </a:lnTo>
                <a:lnTo>
                  <a:pt x="1411414" y="1446523"/>
                </a:lnTo>
                <a:lnTo>
                  <a:pt x="1413878" y="1446535"/>
                </a:lnTo>
                <a:lnTo>
                  <a:pt x="1416354" y="1446558"/>
                </a:lnTo>
                <a:lnTo>
                  <a:pt x="1418829" y="1446581"/>
                </a:lnTo>
                <a:lnTo>
                  <a:pt x="1421293" y="1446604"/>
                </a:lnTo>
                <a:lnTo>
                  <a:pt x="1423769" y="1446616"/>
                </a:lnTo>
                <a:lnTo>
                  <a:pt x="1426244" y="1446639"/>
                </a:lnTo>
                <a:lnTo>
                  <a:pt x="1428708" y="1446662"/>
                </a:lnTo>
                <a:lnTo>
                  <a:pt x="1431184" y="1446673"/>
                </a:lnTo>
                <a:lnTo>
                  <a:pt x="1433659" y="1446697"/>
                </a:lnTo>
                <a:lnTo>
                  <a:pt x="1436123" y="1446720"/>
                </a:lnTo>
                <a:lnTo>
                  <a:pt x="1438598" y="1446731"/>
                </a:lnTo>
                <a:lnTo>
                  <a:pt x="1441074" y="1446755"/>
                </a:lnTo>
                <a:lnTo>
                  <a:pt x="1443538" y="1446778"/>
                </a:lnTo>
                <a:lnTo>
                  <a:pt x="1446013" y="1446789"/>
                </a:lnTo>
                <a:lnTo>
                  <a:pt x="1448489" y="1446812"/>
                </a:lnTo>
                <a:lnTo>
                  <a:pt x="1450964" y="1446835"/>
                </a:lnTo>
                <a:lnTo>
                  <a:pt x="1453428" y="1446847"/>
                </a:lnTo>
                <a:lnTo>
                  <a:pt x="1455904" y="1446870"/>
                </a:lnTo>
                <a:lnTo>
                  <a:pt x="1458379" y="1446882"/>
                </a:lnTo>
                <a:lnTo>
                  <a:pt x="1460843" y="1446905"/>
                </a:lnTo>
                <a:lnTo>
                  <a:pt x="1463319" y="1446916"/>
                </a:lnTo>
                <a:lnTo>
                  <a:pt x="1465794" y="1446940"/>
                </a:lnTo>
                <a:lnTo>
                  <a:pt x="1468258" y="1446963"/>
                </a:lnTo>
                <a:lnTo>
                  <a:pt x="1470734" y="1446974"/>
                </a:lnTo>
                <a:lnTo>
                  <a:pt x="1473209" y="1446997"/>
                </a:lnTo>
                <a:lnTo>
                  <a:pt x="1475673" y="1447009"/>
                </a:lnTo>
                <a:lnTo>
                  <a:pt x="1478149" y="1447032"/>
                </a:lnTo>
                <a:lnTo>
                  <a:pt x="1480624" y="1447044"/>
                </a:lnTo>
                <a:lnTo>
                  <a:pt x="1483088" y="1447067"/>
                </a:lnTo>
                <a:lnTo>
                  <a:pt x="1485564" y="1447078"/>
                </a:lnTo>
                <a:lnTo>
                  <a:pt x="1488039" y="1447101"/>
                </a:lnTo>
                <a:lnTo>
                  <a:pt x="1490503" y="1447113"/>
                </a:lnTo>
                <a:lnTo>
                  <a:pt x="1492978" y="1447125"/>
                </a:lnTo>
                <a:lnTo>
                  <a:pt x="1495454" y="1447148"/>
                </a:lnTo>
                <a:lnTo>
                  <a:pt x="1497918" y="1447159"/>
                </a:lnTo>
                <a:lnTo>
                  <a:pt x="1500393" y="1447183"/>
                </a:lnTo>
                <a:lnTo>
                  <a:pt x="1502869" y="1447194"/>
                </a:lnTo>
                <a:lnTo>
                  <a:pt x="1505344" y="1447217"/>
                </a:lnTo>
                <a:lnTo>
                  <a:pt x="1507808" y="1447229"/>
                </a:lnTo>
                <a:lnTo>
                  <a:pt x="1510284" y="1447240"/>
                </a:lnTo>
                <a:lnTo>
                  <a:pt x="1512759" y="1447263"/>
                </a:lnTo>
                <a:lnTo>
                  <a:pt x="1515223" y="1447275"/>
                </a:lnTo>
                <a:lnTo>
                  <a:pt x="1517699" y="1447298"/>
                </a:lnTo>
                <a:lnTo>
                  <a:pt x="1520174" y="1447310"/>
                </a:lnTo>
                <a:lnTo>
                  <a:pt x="1522638" y="1447321"/>
                </a:lnTo>
                <a:lnTo>
                  <a:pt x="1525114" y="1447344"/>
                </a:lnTo>
                <a:lnTo>
                  <a:pt x="1527589" y="1447356"/>
                </a:lnTo>
                <a:lnTo>
                  <a:pt x="1530053" y="1447368"/>
                </a:lnTo>
                <a:lnTo>
                  <a:pt x="1532529" y="1447391"/>
                </a:lnTo>
                <a:lnTo>
                  <a:pt x="1535004" y="1447402"/>
                </a:lnTo>
                <a:lnTo>
                  <a:pt x="1537468" y="1447414"/>
                </a:lnTo>
                <a:lnTo>
                  <a:pt x="1539944" y="1447425"/>
                </a:lnTo>
                <a:lnTo>
                  <a:pt x="1542419" y="1447449"/>
                </a:lnTo>
                <a:lnTo>
                  <a:pt x="1544883" y="1447460"/>
                </a:lnTo>
                <a:lnTo>
                  <a:pt x="1547358" y="1447472"/>
                </a:lnTo>
                <a:lnTo>
                  <a:pt x="1549834" y="1447495"/>
                </a:lnTo>
                <a:lnTo>
                  <a:pt x="1552298" y="1447506"/>
                </a:lnTo>
                <a:lnTo>
                  <a:pt x="1554773" y="1447518"/>
                </a:lnTo>
                <a:lnTo>
                  <a:pt x="1557249" y="1447529"/>
                </a:lnTo>
                <a:lnTo>
                  <a:pt x="1559724" y="1447553"/>
                </a:lnTo>
                <a:lnTo>
                  <a:pt x="1562188" y="1447564"/>
                </a:lnTo>
                <a:lnTo>
                  <a:pt x="1564664" y="1447576"/>
                </a:lnTo>
                <a:lnTo>
                  <a:pt x="1567139" y="1447587"/>
                </a:lnTo>
                <a:lnTo>
                  <a:pt x="1569603" y="1447599"/>
                </a:lnTo>
                <a:lnTo>
                  <a:pt x="1572079" y="1447622"/>
                </a:lnTo>
                <a:lnTo>
                  <a:pt x="1574554" y="1447634"/>
                </a:lnTo>
                <a:lnTo>
                  <a:pt x="1577018" y="1447645"/>
                </a:lnTo>
                <a:lnTo>
                  <a:pt x="1579494" y="1447657"/>
                </a:lnTo>
                <a:lnTo>
                  <a:pt x="1581969" y="1447668"/>
                </a:lnTo>
                <a:lnTo>
                  <a:pt x="1584433" y="1447691"/>
                </a:lnTo>
                <a:lnTo>
                  <a:pt x="1586909" y="1447703"/>
                </a:lnTo>
                <a:lnTo>
                  <a:pt x="1589384" y="1447715"/>
                </a:lnTo>
                <a:lnTo>
                  <a:pt x="1591848" y="1447726"/>
                </a:lnTo>
                <a:lnTo>
                  <a:pt x="1594323" y="1447738"/>
                </a:lnTo>
                <a:lnTo>
                  <a:pt x="1596799" y="1447749"/>
                </a:lnTo>
                <a:lnTo>
                  <a:pt x="1599263" y="1447761"/>
                </a:lnTo>
                <a:lnTo>
                  <a:pt x="1601738" y="1447772"/>
                </a:lnTo>
                <a:lnTo>
                  <a:pt x="1604214" y="1447796"/>
                </a:lnTo>
                <a:lnTo>
                  <a:pt x="1606689" y="1447807"/>
                </a:lnTo>
                <a:lnTo>
                  <a:pt x="1609153" y="1447819"/>
                </a:lnTo>
                <a:lnTo>
                  <a:pt x="1611629" y="1447830"/>
                </a:lnTo>
                <a:lnTo>
                  <a:pt x="1614104" y="1447842"/>
                </a:lnTo>
                <a:lnTo>
                  <a:pt x="1616568" y="1447853"/>
                </a:lnTo>
                <a:lnTo>
                  <a:pt x="1619044" y="1447865"/>
                </a:lnTo>
                <a:lnTo>
                  <a:pt x="1621519" y="1447877"/>
                </a:lnTo>
                <a:lnTo>
                  <a:pt x="1623983" y="1447888"/>
                </a:lnTo>
                <a:lnTo>
                  <a:pt x="1626459" y="1447900"/>
                </a:lnTo>
                <a:lnTo>
                  <a:pt x="1628934" y="1447911"/>
                </a:lnTo>
                <a:lnTo>
                  <a:pt x="1631398" y="1447923"/>
                </a:lnTo>
                <a:lnTo>
                  <a:pt x="1633874" y="1447934"/>
                </a:lnTo>
                <a:lnTo>
                  <a:pt x="1636349" y="1447946"/>
                </a:lnTo>
                <a:lnTo>
                  <a:pt x="1638813" y="1447958"/>
                </a:lnTo>
                <a:lnTo>
                  <a:pt x="1641289" y="1447969"/>
                </a:lnTo>
                <a:lnTo>
                  <a:pt x="1643764" y="1447981"/>
                </a:lnTo>
                <a:lnTo>
                  <a:pt x="1646228" y="1447992"/>
                </a:lnTo>
                <a:lnTo>
                  <a:pt x="1648703" y="1448004"/>
                </a:lnTo>
                <a:lnTo>
                  <a:pt x="1651179" y="1448015"/>
                </a:lnTo>
                <a:lnTo>
                  <a:pt x="1653643" y="1448027"/>
                </a:lnTo>
                <a:lnTo>
                  <a:pt x="1656118" y="1448039"/>
                </a:lnTo>
                <a:lnTo>
                  <a:pt x="1658594" y="1448050"/>
                </a:lnTo>
                <a:lnTo>
                  <a:pt x="1661069" y="1448062"/>
                </a:lnTo>
                <a:lnTo>
                  <a:pt x="1663533" y="1448073"/>
                </a:lnTo>
                <a:lnTo>
                  <a:pt x="1666009" y="1448085"/>
                </a:lnTo>
                <a:lnTo>
                  <a:pt x="1668484" y="1448096"/>
                </a:lnTo>
                <a:lnTo>
                  <a:pt x="1670948" y="1448108"/>
                </a:lnTo>
                <a:lnTo>
                  <a:pt x="1673424" y="1448119"/>
                </a:lnTo>
                <a:lnTo>
                  <a:pt x="1675899" y="1448131"/>
                </a:lnTo>
                <a:lnTo>
                  <a:pt x="1678363" y="1448143"/>
                </a:lnTo>
                <a:lnTo>
                  <a:pt x="1680839" y="1448154"/>
                </a:lnTo>
                <a:lnTo>
                  <a:pt x="1683314" y="1448166"/>
                </a:lnTo>
                <a:lnTo>
                  <a:pt x="1685778" y="1448177"/>
                </a:lnTo>
                <a:lnTo>
                  <a:pt x="1688254" y="1448189"/>
                </a:lnTo>
                <a:lnTo>
                  <a:pt x="1690729" y="1448189"/>
                </a:lnTo>
                <a:lnTo>
                  <a:pt x="1693193" y="1448200"/>
                </a:lnTo>
                <a:lnTo>
                  <a:pt x="1695669" y="1448212"/>
                </a:lnTo>
                <a:lnTo>
                  <a:pt x="1698144" y="1448224"/>
                </a:lnTo>
                <a:lnTo>
                  <a:pt x="1700608" y="1448235"/>
                </a:lnTo>
                <a:lnTo>
                  <a:pt x="1703083" y="1448247"/>
                </a:lnTo>
                <a:lnTo>
                  <a:pt x="1705559" y="1448258"/>
                </a:lnTo>
                <a:lnTo>
                  <a:pt x="1708023" y="1448270"/>
                </a:lnTo>
                <a:lnTo>
                  <a:pt x="1710498" y="1448281"/>
                </a:lnTo>
                <a:lnTo>
                  <a:pt x="1712974" y="1448281"/>
                </a:lnTo>
                <a:lnTo>
                  <a:pt x="1715449" y="1448293"/>
                </a:lnTo>
                <a:lnTo>
                  <a:pt x="1717913" y="1448305"/>
                </a:lnTo>
                <a:lnTo>
                  <a:pt x="1720389" y="1448316"/>
                </a:lnTo>
                <a:lnTo>
                  <a:pt x="1722864" y="1448328"/>
                </a:lnTo>
                <a:lnTo>
                  <a:pt x="1725328" y="1448339"/>
                </a:lnTo>
                <a:lnTo>
                  <a:pt x="1727804" y="1448339"/>
                </a:lnTo>
                <a:lnTo>
                  <a:pt x="1730279" y="1448351"/>
                </a:lnTo>
                <a:lnTo>
                  <a:pt x="1732743" y="1448362"/>
                </a:lnTo>
                <a:lnTo>
                  <a:pt x="1735219" y="1448374"/>
                </a:lnTo>
                <a:lnTo>
                  <a:pt x="1737694" y="1448386"/>
                </a:lnTo>
                <a:lnTo>
                  <a:pt x="1740158" y="1448386"/>
                </a:lnTo>
                <a:lnTo>
                  <a:pt x="1742634" y="1448397"/>
                </a:lnTo>
                <a:lnTo>
                  <a:pt x="1745109" y="1448409"/>
                </a:lnTo>
                <a:lnTo>
                  <a:pt x="1747573" y="1448420"/>
                </a:lnTo>
                <a:lnTo>
                  <a:pt x="1750048" y="1448432"/>
                </a:lnTo>
                <a:lnTo>
                  <a:pt x="1752524" y="1448432"/>
                </a:lnTo>
                <a:lnTo>
                  <a:pt x="1754988" y="1448443"/>
                </a:lnTo>
                <a:lnTo>
                  <a:pt x="1757463" y="1448455"/>
                </a:lnTo>
                <a:lnTo>
                  <a:pt x="1759939" y="1448467"/>
                </a:lnTo>
                <a:lnTo>
                  <a:pt x="1762403" y="1448467"/>
                </a:lnTo>
                <a:lnTo>
                  <a:pt x="1764878" y="1448478"/>
                </a:lnTo>
                <a:lnTo>
                  <a:pt x="1767354" y="1448490"/>
                </a:lnTo>
                <a:lnTo>
                  <a:pt x="1769829" y="1448501"/>
                </a:lnTo>
                <a:lnTo>
                  <a:pt x="1772293" y="1448501"/>
                </a:lnTo>
                <a:lnTo>
                  <a:pt x="1774769" y="1448513"/>
                </a:lnTo>
                <a:lnTo>
                  <a:pt x="1777244" y="1448524"/>
                </a:lnTo>
                <a:lnTo>
                  <a:pt x="1779708" y="1448536"/>
                </a:lnTo>
                <a:lnTo>
                  <a:pt x="1782184" y="1448536"/>
                </a:lnTo>
                <a:lnTo>
                  <a:pt x="1784659" y="1448547"/>
                </a:lnTo>
                <a:lnTo>
                  <a:pt x="1787123" y="1448559"/>
                </a:lnTo>
                <a:lnTo>
                  <a:pt x="1789599" y="1448559"/>
                </a:lnTo>
                <a:lnTo>
                  <a:pt x="1792074" y="1448571"/>
                </a:lnTo>
                <a:lnTo>
                  <a:pt x="1794538" y="1448582"/>
                </a:lnTo>
                <a:lnTo>
                  <a:pt x="1797014" y="1448594"/>
                </a:lnTo>
                <a:lnTo>
                  <a:pt x="1799489" y="1448594"/>
                </a:lnTo>
                <a:lnTo>
                  <a:pt x="1801953" y="1448605"/>
                </a:lnTo>
                <a:lnTo>
                  <a:pt x="1804428" y="1448617"/>
                </a:lnTo>
                <a:lnTo>
                  <a:pt x="1806904" y="1448617"/>
                </a:lnTo>
                <a:lnTo>
                  <a:pt x="1809368" y="1448628"/>
                </a:lnTo>
                <a:lnTo>
                  <a:pt x="1811843" y="1448640"/>
                </a:lnTo>
                <a:lnTo>
                  <a:pt x="1814319" y="1448640"/>
                </a:lnTo>
                <a:lnTo>
                  <a:pt x="1816783" y="1448652"/>
                </a:lnTo>
                <a:lnTo>
                  <a:pt x="1819258" y="1448663"/>
                </a:lnTo>
                <a:lnTo>
                  <a:pt x="1821734" y="1448663"/>
                </a:lnTo>
                <a:lnTo>
                  <a:pt x="1824209" y="1448675"/>
                </a:lnTo>
                <a:lnTo>
                  <a:pt x="1826673" y="1448686"/>
                </a:lnTo>
                <a:lnTo>
                  <a:pt x="1829149" y="1448686"/>
                </a:lnTo>
                <a:lnTo>
                  <a:pt x="1831624" y="1448698"/>
                </a:lnTo>
                <a:lnTo>
                  <a:pt x="1834088" y="1448709"/>
                </a:lnTo>
                <a:lnTo>
                  <a:pt x="1836564" y="1448709"/>
                </a:lnTo>
                <a:lnTo>
                  <a:pt x="1839039" y="1448721"/>
                </a:lnTo>
                <a:lnTo>
                  <a:pt x="1841503" y="1448721"/>
                </a:lnTo>
                <a:lnTo>
                  <a:pt x="1843979" y="1448733"/>
                </a:lnTo>
                <a:lnTo>
                  <a:pt x="1846454" y="1448744"/>
                </a:lnTo>
                <a:lnTo>
                  <a:pt x="1848918" y="1448744"/>
                </a:lnTo>
                <a:lnTo>
                  <a:pt x="1851394" y="1448756"/>
                </a:lnTo>
                <a:lnTo>
                  <a:pt x="1853869" y="1448767"/>
                </a:lnTo>
                <a:lnTo>
                  <a:pt x="1856333" y="1448767"/>
                </a:lnTo>
                <a:lnTo>
                  <a:pt x="1858808" y="1448779"/>
                </a:lnTo>
                <a:lnTo>
                  <a:pt x="1861284" y="1448779"/>
                </a:lnTo>
                <a:lnTo>
                  <a:pt x="1863748" y="1448790"/>
                </a:lnTo>
                <a:lnTo>
                  <a:pt x="1866223" y="1448802"/>
                </a:lnTo>
                <a:lnTo>
                  <a:pt x="1868699" y="1448802"/>
                </a:lnTo>
                <a:lnTo>
                  <a:pt x="1871174" y="1448814"/>
                </a:lnTo>
                <a:lnTo>
                  <a:pt x="1873638" y="1448814"/>
                </a:lnTo>
                <a:lnTo>
                  <a:pt x="1876114" y="1448825"/>
                </a:lnTo>
                <a:lnTo>
                  <a:pt x="1878589" y="1448837"/>
                </a:lnTo>
                <a:lnTo>
                  <a:pt x="1881053" y="1448837"/>
                </a:lnTo>
                <a:lnTo>
                  <a:pt x="1883529" y="1448848"/>
                </a:lnTo>
                <a:lnTo>
                  <a:pt x="1886004" y="1448848"/>
                </a:lnTo>
                <a:lnTo>
                  <a:pt x="1888468" y="1448860"/>
                </a:lnTo>
                <a:lnTo>
                  <a:pt x="1890944" y="1448860"/>
                </a:lnTo>
                <a:lnTo>
                  <a:pt x="1893419" y="1448871"/>
                </a:lnTo>
                <a:lnTo>
                  <a:pt x="1895883" y="1448871"/>
                </a:lnTo>
                <a:lnTo>
                  <a:pt x="1898359" y="1448883"/>
                </a:lnTo>
                <a:lnTo>
                  <a:pt x="1900834" y="1448895"/>
                </a:lnTo>
                <a:lnTo>
                  <a:pt x="1903298" y="1448895"/>
                </a:lnTo>
                <a:lnTo>
                  <a:pt x="1905774" y="1448906"/>
                </a:lnTo>
                <a:lnTo>
                  <a:pt x="1908249" y="1448906"/>
                </a:lnTo>
                <a:lnTo>
                  <a:pt x="1910713" y="1448918"/>
                </a:lnTo>
                <a:lnTo>
                  <a:pt x="1913188" y="1448918"/>
                </a:lnTo>
                <a:lnTo>
                  <a:pt x="1915664" y="1448929"/>
                </a:lnTo>
                <a:lnTo>
                  <a:pt x="1918128" y="1448929"/>
                </a:lnTo>
                <a:lnTo>
                  <a:pt x="1920603" y="1448941"/>
                </a:lnTo>
                <a:lnTo>
                  <a:pt x="1923079" y="1448941"/>
                </a:lnTo>
                <a:lnTo>
                  <a:pt x="1925554" y="1448952"/>
                </a:lnTo>
                <a:lnTo>
                  <a:pt x="1928018" y="1448952"/>
                </a:lnTo>
                <a:lnTo>
                  <a:pt x="1930494" y="1448964"/>
                </a:lnTo>
                <a:lnTo>
                  <a:pt x="1932969" y="1448964"/>
                </a:lnTo>
                <a:lnTo>
                  <a:pt x="1935433" y="1448975"/>
                </a:lnTo>
                <a:lnTo>
                  <a:pt x="1937909" y="1448975"/>
                </a:lnTo>
                <a:lnTo>
                  <a:pt x="1940384" y="1448987"/>
                </a:lnTo>
                <a:lnTo>
                  <a:pt x="1942848" y="1448987"/>
                </a:lnTo>
                <a:lnTo>
                  <a:pt x="1945324" y="1448999"/>
                </a:lnTo>
                <a:lnTo>
                  <a:pt x="1947799" y="1448999"/>
                </a:lnTo>
                <a:lnTo>
                  <a:pt x="1950263" y="1449010"/>
                </a:lnTo>
                <a:lnTo>
                  <a:pt x="1952739" y="1449010"/>
                </a:lnTo>
                <a:lnTo>
                  <a:pt x="1955214" y="1449022"/>
                </a:lnTo>
                <a:lnTo>
                  <a:pt x="1957678" y="1449022"/>
                </a:lnTo>
                <a:lnTo>
                  <a:pt x="1960153" y="1449033"/>
                </a:lnTo>
                <a:lnTo>
                  <a:pt x="1962629" y="1449033"/>
                </a:lnTo>
                <a:lnTo>
                  <a:pt x="1965093" y="1449045"/>
                </a:lnTo>
                <a:lnTo>
                  <a:pt x="1967568" y="1449045"/>
                </a:lnTo>
                <a:lnTo>
                  <a:pt x="1970044" y="1449056"/>
                </a:lnTo>
                <a:lnTo>
                  <a:pt x="1972508" y="1449056"/>
                </a:lnTo>
                <a:lnTo>
                  <a:pt x="1974983" y="1449068"/>
                </a:lnTo>
                <a:lnTo>
                  <a:pt x="1977459" y="1449068"/>
                </a:lnTo>
                <a:lnTo>
                  <a:pt x="1979934" y="1449068"/>
                </a:lnTo>
                <a:lnTo>
                  <a:pt x="1982398" y="1449080"/>
                </a:lnTo>
                <a:lnTo>
                  <a:pt x="1984874" y="1449080"/>
                </a:lnTo>
                <a:lnTo>
                  <a:pt x="1987349" y="1449091"/>
                </a:lnTo>
                <a:lnTo>
                  <a:pt x="1989813" y="1449091"/>
                </a:lnTo>
                <a:lnTo>
                  <a:pt x="1992289" y="1449103"/>
                </a:lnTo>
                <a:lnTo>
                  <a:pt x="1994764" y="1449103"/>
                </a:lnTo>
                <a:lnTo>
                  <a:pt x="1997228" y="1449114"/>
                </a:lnTo>
                <a:lnTo>
                  <a:pt x="1999704" y="1449114"/>
                </a:lnTo>
                <a:lnTo>
                  <a:pt x="2002179" y="1449114"/>
                </a:lnTo>
                <a:lnTo>
                  <a:pt x="2004643" y="1449126"/>
                </a:lnTo>
                <a:lnTo>
                  <a:pt x="2007119" y="1449126"/>
                </a:lnTo>
                <a:lnTo>
                  <a:pt x="2009594" y="1449137"/>
                </a:lnTo>
                <a:lnTo>
                  <a:pt x="2012058" y="1449137"/>
                </a:lnTo>
                <a:lnTo>
                  <a:pt x="2014533" y="1449149"/>
                </a:lnTo>
                <a:lnTo>
                  <a:pt x="2017009" y="1449149"/>
                </a:lnTo>
                <a:lnTo>
                  <a:pt x="2019473" y="1449149"/>
                </a:lnTo>
                <a:lnTo>
                  <a:pt x="2021948" y="1449161"/>
                </a:lnTo>
                <a:lnTo>
                  <a:pt x="2024424" y="1449161"/>
                </a:lnTo>
                <a:lnTo>
                  <a:pt x="2026888" y="1449172"/>
                </a:lnTo>
                <a:lnTo>
                  <a:pt x="2029363" y="1449172"/>
                </a:lnTo>
                <a:lnTo>
                  <a:pt x="2031839" y="1449172"/>
                </a:lnTo>
                <a:lnTo>
                  <a:pt x="2034314" y="1449184"/>
                </a:lnTo>
                <a:lnTo>
                  <a:pt x="2036778" y="1449184"/>
                </a:lnTo>
                <a:lnTo>
                  <a:pt x="2039254" y="1449195"/>
                </a:lnTo>
                <a:lnTo>
                  <a:pt x="2041729" y="1449195"/>
                </a:lnTo>
                <a:lnTo>
                  <a:pt x="2044193" y="1449195"/>
                </a:lnTo>
                <a:lnTo>
                  <a:pt x="2046669" y="1449207"/>
                </a:lnTo>
                <a:lnTo>
                  <a:pt x="2049144" y="1449207"/>
                </a:lnTo>
                <a:lnTo>
                  <a:pt x="2051608" y="1449218"/>
                </a:lnTo>
                <a:lnTo>
                  <a:pt x="2054084" y="1449218"/>
                </a:lnTo>
                <a:lnTo>
                  <a:pt x="2056559" y="1449218"/>
                </a:lnTo>
                <a:lnTo>
                  <a:pt x="2059023" y="1449230"/>
                </a:lnTo>
                <a:lnTo>
                  <a:pt x="2061499" y="1449230"/>
                </a:lnTo>
                <a:lnTo>
                  <a:pt x="2063974" y="1449242"/>
                </a:lnTo>
                <a:lnTo>
                  <a:pt x="2066438" y="1449242"/>
                </a:lnTo>
                <a:lnTo>
                  <a:pt x="2068913" y="1449242"/>
                </a:lnTo>
                <a:lnTo>
                  <a:pt x="2071389" y="1449253"/>
                </a:lnTo>
                <a:lnTo>
                  <a:pt x="2073853" y="1449253"/>
                </a:lnTo>
                <a:lnTo>
                  <a:pt x="2076328" y="1449253"/>
                </a:lnTo>
                <a:lnTo>
                  <a:pt x="2078804" y="1449265"/>
                </a:lnTo>
                <a:lnTo>
                  <a:pt x="2081268" y="1449265"/>
                </a:lnTo>
                <a:lnTo>
                  <a:pt x="2083743" y="1449265"/>
                </a:lnTo>
                <a:lnTo>
                  <a:pt x="2086219" y="1449276"/>
                </a:lnTo>
                <a:lnTo>
                  <a:pt x="2088694" y="1449276"/>
                </a:lnTo>
                <a:lnTo>
                  <a:pt x="2091158" y="1449276"/>
                </a:lnTo>
                <a:lnTo>
                  <a:pt x="2093634" y="1449288"/>
                </a:lnTo>
                <a:lnTo>
                  <a:pt x="2096109" y="1449288"/>
                </a:lnTo>
                <a:lnTo>
                  <a:pt x="2098573" y="1449299"/>
                </a:lnTo>
                <a:lnTo>
                  <a:pt x="2101049" y="1449299"/>
                </a:lnTo>
                <a:lnTo>
                  <a:pt x="2103524" y="1449299"/>
                </a:lnTo>
                <a:lnTo>
                  <a:pt x="2105988" y="1449311"/>
                </a:lnTo>
                <a:lnTo>
                  <a:pt x="2108464" y="1449311"/>
                </a:lnTo>
                <a:lnTo>
                  <a:pt x="2110939" y="1449311"/>
                </a:lnTo>
                <a:lnTo>
                  <a:pt x="2113403" y="1449323"/>
                </a:lnTo>
                <a:lnTo>
                  <a:pt x="2115878" y="1449323"/>
                </a:lnTo>
                <a:lnTo>
                  <a:pt x="2118354" y="1449323"/>
                </a:lnTo>
                <a:lnTo>
                  <a:pt x="2120818" y="1449334"/>
                </a:lnTo>
                <a:lnTo>
                  <a:pt x="2123294" y="1449334"/>
                </a:lnTo>
                <a:lnTo>
                  <a:pt x="2125769" y="1449334"/>
                </a:lnTo>
                <a:lnTo>
                  <a:pt x="2128233" y="1449346"/>
                </a:lnTo>
                <a:lnTo>
                  <a:pt x="2130708" y="1449346"/>
                </a:lnTo>
                <a:lnTo>
                  <a:pt x="2133184" y="1449346"/>
                </a:lnTo>
                <a:lnTo>
                  <a:pt x="2135648" y="1449346"/>
                </a:lnTo>
                <a:lnTo>
                  <a:pt x="2138123" y="1449357"/>
                </a:lnTo>
                <a:lnTo>
                  <a:pt x="2140599" y="1449357"/>
                </a:lnTo>
                <a:lnTo>
                  <a:pt x="2143074" y="1449357"/>
                </a:lnTo>
                <a:lnTo>
                  <a:pt x="2145538" y="1449369"/>
                </a:lnTo>
                <a:lnTo>
                  <a:pt x="2148014" y="1449369"/>
                </a:lnTo>
                <a:lnTo>
                  <a:pt x="2150489" y="1449369"/>
                </a:lnTo>
                <a:lnTo>
                  <a:pt x="2152953" y="1449380"/>
                </a:lnTo>
                <a:lnTo>
                  <a:pt x="2155428" y="1449380"/>
                </a:lnTo>
                <a:lnTo>
                  <a:pt x="2157904" y="1449380"/>
                </a:lnTo>
                <a:lnTo>
                  <a:pt x="2160368" y="1449392"/>
                </a:lnTo>
                <a:lnTo>
                  <a:pt x="2162844" y="1449392"/>
                </a:lnTo>
                <a:lnTo>
                  <a:pt x="2165319" y="1449392"/>
                </a:lnTo>
                <a:lnTo>
                  <a:pt x="2167783" y="1449392"/>
                </a:lnTo>
                <a:lnTo>
                  <a:pt x="2170258" y="1449404"/>
                </a:lnTo>
                <a:lnTo>
                  <a:pt x="2172734" y="1449404"/>
                </a:lnTo>
                <a:lnTo>
                  <a:pt x="2175198" y="1449404"/>
                </a:lnTo>
                <a:lnTo>
                  <a:pt x="2177674" y="1449415"/>
                </a:lnTo>
                <a:lnTo>
                  <a:pt x="2180149" y="1449415"/>
                </a:lnTo>
                <a:lnTo>
                  <a:pt x="2182613" y="1449415"/>
                </a:lnTo>
                <a:lnTo>
                  <a:pt x="2185088" y="1449415"/>
                </a:lnTo>
                <a:lnTo>
                  <a:pt x="2187564" y="1449427"/>
                </a:lnTo>
                <a:lnTo>
                  <a:pt x="2190039" y="1449427"/>
                </a:lnTo>
                <a:lnTo>
                  <a:pt x="2192503" y="1449427"/>
                </a:lnTo>
                <a:lnTo>
                  <a:pt x="2194979" y="1449438"/>
                </a:lnTo>
                <a:lnTo>
                  <a:pt x="2197454" y="1449438"/>
                </a:lnTo>
                <a:lnTo>
                  <a:pt x="2199918" y="1449438"/>
                </a:lnTo>
                <a:lnTo>
                  <a:pt x="2202394" y="1449438"/>
                </a:lnTo>
                <a:lnTo>
                  <a:pt x="2204869" y="1449450"/>
                </a:lnTo>
                <a:lnTo>
                  <a:pt x="2207333" y="1449450"/>
                </a:lnTo>
                <a:lnTo>
                  <a:pt x="2209808" y="1449450"/>
                </a:lnTo>
                <a:lnTo>
                  <a:pt x="2212284" y="1449450"/>
                </a:lnTo>
                <a:lnTo>
                  <a:pt x="2214748" y="1449461"/>
                </a:lnTo>
                <a:lnTo>
                  <a:pt x="2217224" y="1449461"/>
                </a:lnTo>
                <a:lnTo>
                  <a:pt x="2219699" y="1449461"/>
                </a:lnTo>
                <a:lnTo>
                  <a:pt x="2222163" y="1449473"/>
                </a:lnTo>
                <a:lnTo>
                  <a:pt x="2224638" y="1449473"/>
                </a:lnTo>
                <a:lnTo>
                  <a:pt x="2227114" y="1449473"/>
                </a:lnTo>
                <a:lnTo>
                  <a:pt x="2229578" y="1449473"/>
                </a:lnTo>
                <a:lnTo>
                  <a:pt x="2232054" y="1449484"/>
                </a:lnTo>
                <a:lnTo>
                  <a:pt x="2234529" y="1449484"/>
                </a:lnTo>
                <a:lnTo>
                  <a:pt x="2236993" y="1449484"/>
                </a:lnTo>
                <a:lnTo>
                  <a:pt x="2239468" y="1449484"/>
                </a:lnTo>
                <a:lnTo>
                  <a:pt x="2241944" y="1449496"/>
                </a:lnTo>
                <a:lnTo>
                  <a:pt x="2244419" y="1449496"/>
                </a:lnTo>
                <a:lnTo>
                  <a:pt x="2246883" y="1449496"/>
                </a:lnTo>
                <a:lnTo>
                  <a:pt x="2249359" y="1449496"/>
                </a:lnTo>
                <a:lnTo>
                  <a:pt x="2251834" y="1449508"/>
                </a:lnTo>
                <a:lnTo>
                  <a:pt x="2254298" y="1449508"/>
                </a:lnTo>
                <a:lnTo>
                  <a:pt x="2256774" y="1449508"/>
                </a:lnTo>
                <a:lnTo>
                  <a:pt x="2259249" y="1449508"/>
                </a:lnTo>
                <a:lnTo>
                  <a:pt x="2261713" y="1449508"/>
                </a:lnTo>
                <a:lnTo>
                  <a:pt x="2264188" y="1449519"/>
                </a:lnTo>
                <a:lnTo>
                  <a:pt x="2266664" y="1449519"/>
                </a:lnTo>
                <a:lnTo>
                  <a:pt x="2269128" y="1449519"/>
                </a:lnTo>
                <a:lnTo>
                  <a:pt x="2271604" y="1449519"/>
                </a:lnTo>
                <a:lnTo>
                  <a:pt x="2274079" y="1449531"/>
                </a:lnTo>
                <a:lnTo>
                  <a:pt x="2276543" y="1449531"/>
                </a:lnTo>
                <a:lnTo>
                  <a:pt x="2279018" y="1449531"/>
                </a:lnTo>
                <a:lnTo>
                  <a:pt x="2281494" y="1449531"/>
                </a:lnTo>
                <a:lnTo>
                  <a:pt x="2283958" y="1449542"/>
                </a:lnTo>
                <a:lnTo>
                  <a:pt x="2286433" y="1449542"/>
                </a:lnTo>
                <a:lnTo>
                  <a:pt x="2288909" y="1449542"/>
                </a:lnTo>
                <a:lnTo>
                  <a:pt x="2291373" y="1449542"/>
                </a:lnTo>
                <a:lnTo>
                  <a:pt x="2293848" y="1449542"/>
                </a:lnTo>
                <a:lnTo>
                  <a:pt x="2296324" y="1449554"/>
                </a:lnTo>
                <a:lnTo>
                  <a:pt x="2298799" y="1449554"/>
                </a:lnTo>
                <a:lnTo>
                  <a:pt x="2301263" y="1449554"/>
                </a:lnTo>
                <a:lnTo>
                  <a:pt x="2303739" y="1449554"/>
                </a:lnTo>
                <a:lnTo>
                  <a:pt x="2306214" y="1449565"/>
                </a:lnTo>
                <a:lnTo>
                  <a:pt x="2308678" y="1449565"/>
                </a:lnTo>
                <a:lnTo>
                  <a:pt x="2311154" y="1449565"/>
                </a:lnTo>
                <a:lnTo>
                  <a:pt x="2313629" y="1449565"/>
                </a:lnTo>
                <a:lnTo>
                  <a:pt x="2316093" y="1449565"/>
                </a:lnTo>
                <a:lnTo>
                  <a:pt x="2318568" y="1449577"/>
                </a:lnTo>
                <a:lnTo>
                  <a:pt x="2321044" y="1449577"/>
                </a:lnTo>
                <a:lnTo>
                  <a:pt x="2323508" y="1449577"/>
                </a:lnTo>
                <a:lnTo>
                  <a:pt x="2325984" y="1449577"/>
                </a:lnTo>
                <a:lnTo>
                  <a:pt x="2328459" y="1449577"/>
                </a:lnTo>
                <a:lnTo>
                  <a:pt x="2330923" y="1449589"/>
                </a:lnTo>
                <a:lnTo>
                  <a:pt x="2333398" y="1449589"/>
                </a:lnTo>
                <a:lnTo>
                  <a:pt x="2335874" y="1449589"/>
                </a:lnTo>
                <a:lnTo>
                  <a:pt x="2338338" y="1449589"/>
                </a:lnTo>
                <a:lnTo>
                  <a:pt x="2340813" y="1449589"/>
                </a:lnTo>
                <a:lnTo>
                  <a:pt x="2343289" y="1449600"/>
                </a:lnTo>
                <a:lnTo>
                  <a:pt x="2345753" y="1449600"/>
                </a:lnTo>
                <a:lnTo>
                  <a:pt x="2348228" y="1449600"/>
                </a:lnTo>
                <a:lnTo>
                  <a:pt x="2350704" y="1449600"/>
                </a:lnTo>
                <a:lnTo>
                  <a:pt x="2353179" y="1449600"/>
                </a:lnTo>
                <a:lnTo>
                  <a:pt x="2355643" y="1449612"/>
                </a:lnTo>
                <a:lnTo>
                  <a:pt x="2358119" y="1449612"/>
                </a:lnTo>
                <a:lnTo>
                  <a:pt x="2360594" y="1449612"/>
                </a:lnTo>
                <a:lnTo>
                  <a:pt x="2363058" y="1449612"/>
                </a:lnTo>
                <a:lnTo>
                  <a:pt x="2365534" y="1449612"/>
                </a:lnTo>
                <a:lnTo>
                  <a:pt x="2368009" y="1449623"/>
                </a:lnTo>
                <a:lnTo>
                  <a:pt x="2370473" y="1449623"/>
                </a:lnTo>
                <a:lnTo>
                  <a:pt x="2372948" y="1449623"/>
                </a:lnTo>
                <a:lnTo>
                  <a:pt x="2375424" y="1449623"/>
                </a:lnTo>
                <a:lnTo>
                  <a:pt x="2377888" y="1449623"/>
                </a:lnTo>
                <a:lnTo>
                  <a:pt x="2380364" y="1449623"/>
                </a:lnTo>
                <a:lnTo>
                  <a:pt x="2382839" y="1449635"/>
                </a:lnTo>
                <a:lnTo>
                  <a:pt x="2385303" y="1449635"/>
                </a:lnTo>
                <a:lnTo>
                  <a:pt x="2387778" y="1449635"/>
                </a:lnTo>
                <a:lnTo>
                  <a:pt x="2390254" y="1449635"/>
                </a:lnTo>
                <a:lnTo>
                  <a:pt x="2392718" y="1449635"/>
                </a:lnTo>
                <a:lnTo>
                  <a:pt x="2395193" y="1449635"/>
                </a:lnTo>
                <a:lnTo>
                  <a:pt x="2397669" y="1449646"/>
                </a:lnTo>
                <a:lnTo>
                  <a:pt x="2400133" y="1449646"/>
                </a:lnTo>
                <a:lnTo>
                  <a:pt x="2402608" y="1449646"/>
                </a:lnTo>
                <a:lnTo>
                  <a:pt x="2405084" y="1449646"/>
                </a:lnTo>
                <a:lnTo>
                  <a:pt x="2407559" y="1449646"/>
                </a:lnTo>
                <a:lnTo>
                  <a:pt x="2410023" y="1449658"/>
                </a:lnTo>
                <a:lnTo>
                  <a:pt x="2412499" y="1449658"/>
                </a:lnTo>
                <a:lnTo>
                  <a:pt x="2414974" y="1449658"/>
                </a:lnTo>
                <a:lnTo>
                  <a:pt x="2417438" y="1449658"/>
                </a:lnTo>
                <a:lnTo>
                  <a:pt x="2419914" y="1449658"/>
                </a:lnTo>
                <a:lnTo>
                  <a:pt x="2422389" y="1449658"/>
                </a:lnTo>
                <a:lnTo>
                  <a:pt x="2424853" y="1449670"/>
                </a:lnTo>
                <a:lnTo>
                  <a:pt x="2427328" y="1449670"/>
                </a:lnTo>
                <a:lnTo>
                  <a:pt x="2429804" y="1449670"/>
                </a:lnTo>
                <a:lnTo>
                  <a:pt x="2432268" y="1449670"/>
                </a:lnTo>
                <a:lnTo>
                  <a:pt x="2434744" y="1449670"/>
                </a:lnTo>
                <a:lnTo>
                  <a:pt x="2437219" y="1449670"/>
                </a:lnTo>
                <a:lnTo>
                  <a:pt x="2439683" y="1449670"/>
                </a:lnTo>
                <a:lnTo>
                  <a:pt x="2442158" y="1449681"/>
                </a:lnTo>
                <a:lnTo>
                  <a:pt x="2444634" y="1449681"/>
                </a:lnTo>
                <a:lnTo>
                  <a:pt x="2447098" y="1449681"/>
                </a:lnTo>
                <a:lnTo>
                  <a:pt x="2449573" y="1449681"/>
                </a:lnTo>
                <a:lnTo>
                  <a:pt x="2452049" y="1449681"/>
                </a:lnTo>
                <a:lnTo>
                  <a:pt x="2454513" y="1449681"/>
                </a:lnTo>
                <a:lnTo>
                  <a:pt x="2456988" y="1449693"/>
                </a:lnTo>
                <a:lnTo>
                  <a:pt x="2459464" y="1449693"/>
                </a:lnTo>
                <a:lnTo>
                  <a:pt x="2461939" y="1449693"/>
                </a:lnTo>
                <a:lnTo>
                  <a:pt x="2464403" y="1449693"/>
                </a:lnTo>
                <a:lnTo>
                  <a:pt x="2466879" y="1449693"/>
                </a:lnTo>
                <a:lnTo>
                  <a:pt x="2469354" y="1449693"/>
                </a:lnTo>
              </a:path>
            </a:pathLst>
          </a:custGeom>
          <a:noFill/>
          <a:ln w="13859" cap="rnd">
            <a:solidFill>
              <a:srgbClr val="009AF9"/>
            </a:solidFill>
            <a:prstDash val="solid"/>
            <a:round/>
          </a:ln>
        </p:spPr>
        <p:txBody>
          <a:bodyPr rtlCol="0" anchor="ctr"/>
          <a:lstStyle/>
          <a:p>
            <a:endParaRPr lang="en-DE"/>
          </a:p>
        </p:txBody>
      </p:sp>
      <p:grpSp>
        <p:nvGrpSpPr>
          <p:cNvPr id="522" name="Group 521">
            <a:extLst>
              <a:ext uri="{FF2B5EF4-FFF2-40B4-BE49-F238E27FC236}">
                <a16:creationId xmlns:a16="http://schemas.microsoft.com/office/drawing/2014/main" id="{23A7A427-9AF6-1954-1668-2834485585B2}"/>
              </a:ext>
            </a:extLst>
          </p:cNvPr>
          <p:cNvGrpSpPr/>
          <p:nvPr/>
        </p:nvGrpSpPr>
        <p:grpSpPr>
          <a:xfrm>
            <a:off x="3278287" y="1609057"/>
            <a:ext cx="2776259" cy="1850840"/>
            <a:chOff x="3278287" y="1870021"/>
            <a:chExt cx="2776259" cy="1850840"/>
          </a:xfrm>
        </p:grpSpPr>
        <p:sp>
          <p:nvSpPr>
            <p:cNvPr id="419" name="Freeform 418">
              <a:extLst>
                <a:ext uri="{FF2B5EF4-FFF2-40B4-BE49-F238E27FC236}">
                  <a16:creationId xmlns:a16="http://schemas.microsoft.com/office/drawing/2014/main" id="{7A9C2980-5984-2AAF-B268-839CACB58EA1}"/>
                </a:ext>
              </a:extLst>
            </p:cNvPr>
            <p:cNvSpPr/>
            <p:nvPr/>
          </p:nvSpPr>
          <p:spPr>
            <a:xfrm>
              <a:off x="3278287"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420" name="Freeform 419">
              <a:extLst>
                <a:ext uri="{FF2B5EF4-FFF2-40B4-BE49-F238E27FC236}">
                  <a16:creationId xmlns:a16="http://schemas.microsoft.com/office/drawing/2014/main" id="{B3A79E64-6A6C-0DA4-D844-FB3F73E1A54B}"/>
                </a:ext>
              </a:extLst>
            </p:cNvPr>
            <p:cNvSpPr/>
            <p:nvPr/>
          </p:nvSpPr>
          <p:spPr>
            <a:xfrm>
              <a:off x="3678071" y="1924671"/>
              <a:ext cx="2321828" cy="1536678"/>
            </a:xfrm>
            <a:custGeom>
              <a:avLst/>
              <a:gdLst>
                <a:gd name="connsiteX0" fmla="*/ 0 w 2321828"/>
                <a:gd name="connsiteY0" fmla="*/ 1536678 h 1536678"/>
                <a:gd name="connsiteX1" fmla="*/ 2321828 w 2321828"/>
                <a:gd name="connsiteY1" fmla="*/ 1536678 h 1536678"/>
                <a:gd name="connsiteX2" fmla="*/ 2321828 w 2321828"/>
                <a:gd name="connsiteY2" fmla="*/ 0 h 1536678"/>
                <a:gd name="connsiteX3" fmla="*/ 0 w 2321828"/>
                <a:gd name="connsiteY3" fmla="*/ 0 h 1536678"/>
              </a:gdLst>
              <a:ahLst/>
              <a:cxnLst>
                <a:cxn ang="0">
                  <a:pos x="connsiteX0" y="connsiteY0"/>
                </a:cxn>
                <a:cxn ang="0">
                  <a:pos x="connsiteX1" y="connsiteY1"/>
                </a:cxn>
                <a:cxn ang="0">
                  <a:pos x="connsiteX2" y="connsiteY2"/>
                </a:cxn>
                <a:cxn ang="0">
                  <a:pos x="connsiteX3" y="connsiteY3"/>
                </a:cxn>
              </a:cxnLst>
              <a:rect l="l" t="t" r="r" b="b"/>
              <a:pathLst>
                <a:path w="2321828" h="1536678">
                  <a:moveTo>
                    <a:pt x="0" y="1536678"/>
                  </a:moveTo>
                  <a:lnTo>
                    <a:pt x="2321828" y="1536678"/>
                  </a:lnTo>
                  <a:lnTo>
                    <a:pt x="2321828" y="0"/>
                  </a:lnTo>
                  <a:lnTo>
                    <a:pt x="0" y="0"/>
                  </a:lnTo>
                  <a:close/>
                </a:path>
              </a:pathLst>
            </a:custGeom>
            <a:solidFill>
              <a:srgbClr val="FFFFFF"/>
            </a:solidFill>
            <a:ln w="1155" cap="flat">
              <a:noFill/>
              <a:prstDash val="solid"/>
              <a:miter/>
            </a:ln>
          </p:spPr>
          <p:txBody>
            <a:bodyPr rtlCol="0" anchor="ctr"/>
            <a:lstStyle/>
            <a:p>
              <a:endParaRPr lang="en-DE"/>
            </a:p>
          </p:txBody>
        </p:sp>
        <p:sp>
          <p:nvSpPr>
            <p:cNvPr id="421" name="Freeform 420">
              <a:extLst>
                <a:ext uri="{FF2B5EF4-FFF2-40B4-BE49-F238E27FC236}">
                  <a16:creationId xmlns:a16="http://schemas.microsoft.com/office/drawing/2014/main" id="{E52707DD-B75C-CECE-3A53-F213A70D51CD}"/>
                </a:ext>
              </a:extLst>
            </p:cNvPr>
            <p:cNvSpPr/>
            <p:nvPr/>
          </p:nvSpPr>
          <p:spPr>
            <a:xfrm>
              <a:off x="367807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2" name="Freeform 421">
              <a:extLst>
                <a:ext uri="{FF2B5EF4-FFF2-40B4-BE49-F238E27FC236}">
                  <a16:creationId xmlns:a16="http://schemas.microsoft.com/office/drawing/2014/main" id="{53D309F3-966C-FA44-7C86-E3FBE5A66DA0}"/>
                </a:ext>
              </a:extLst>
            </p:cNvPr>
            <p:cNvSpPr/>
            <p:nvPr/>
          </p:nvSpPr>
          <p:spPr>
            <a:xfrm>
              <a:off x="4142436"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3" name="Freeform 422">
              <a:extLst>
                <a:ext uri="{FF2B5EF4-FFF2-40B4-BE49-F238E27FC236}">
                  <a16:creationId xmlns:a16="http://schemas.microsoft.com/office/drawing/2014/main" id="{F00C0A2D-B4CA-2847-65B5-D615B67512E2}"/>
                </a:ext>
              </a:extLst>
            </p:cNvPr>
            <p:cNvSpPr/>
            <p:nvPr/>
          </p:nvSpPr>
          <p:spPr>
            <a:xfrm>
              <a:off x="4606796"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4" name="Freeform 423">
              <a:extLst>
                <a:ext uri="{FF2B5EF4-FFF2-40B4-BE49-F238E27FC236}">
                  <a16:creationId xmlns:a16="http://schemas.microsoft.com/office/drawing/2014/main" id="{C9A5D5BF-6BEF-5957-80F1-EF5FB03B5F5D}"/>
                </a:ext>
              </a:extLst>
            </p:cNvPr>
            <p:cNvSpPr/>
            <p:nvPr/>
          </p:nvSpPr>
          <p:spPr>
            <a:xfrm>
              <a:off x="507116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5" name="Freeform 424">
              <a:extLst>
                <a:ext uri="{FF2B5EF4-FFF2-40B4-BE49-F238E27FC236}">
                  <a16:creationId xmlns:a16="http://schemas.microsoft.com/office/drawing/2014/main" id="{C11E3731-1713-131D-2C5D-3027679A759D}"/>
                </a:ext>
              </a:extLst>
            </p:cNvPr>
            <p:cNvSpPr/>
            <p:nvPr/>
          </p:nvSpPr>
          <p:spPr>
            <a:xfrm>
              <a:off x="5535535"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6" name="Freeform 425">
              <a:extLst>
                <a:ext uri="{FF2B5EF4-FFF2-40B4-BE49-F238E27FC236}">
                  <a16:creationId xmlns:a16="http://schemas.microsoft.com/office/drawing/2014/main" id="{A095DFA8-2D23-AEC9-0020-FE106643C399}"/>
                </a:ext>
              </a:extLst>
            </p:cNvPr>
            <p:cNvSpPr/>
            <p:nvPr/>
          </p:nvSpPr>
          <p:spPr>
            <a:xfrm>
              <a:off x="599989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7" name="Freeform 426">
              <a:extLst>
                <a:ext uri="{FF2B5EF4-FFF2-40B4-BE49-F238E27FC236}">
                  <a16:creationId xmlns:a16="http://schemas.microsoft.com/office/drawing/2014/main" id="{BDCA7794-1FC9-3E7B-E89F-0FF629445AA5}"/>
                </a:ext>
              </a:extLst>
            </p:cNvPr>
            <p:cNvSpPr/>
            <p:nvPr/>
          </p:nvSpPr>
          <p:spPr>
            <a:xfrm>
              <a:off x="3678071" y="3461350"/>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4620" cap="rnd">
              <a:solidFill>
                <a:srgbClr val="000000"/>
              </a:solidFill>
              <a:prstDash val="solid"/>
              <a:round/>
            </a:ln>
          </p:spPr>
          <p:txBody>
            <a:bodyPr rtlCol="0" anchor="ctr"/>
            <a:lstStyle/>
            <a:p>
              <a:endParaRPr lang="en-DE"/>
            </a:p>
          </p:txBody>
        </p:sp>
        <p:sp>
          <p:nvSpPr>
            <p:cNvPr id="428" name="Freeform 427">
              <a:extLst>
                <a:ext uri="{FF2B5EF4-FFF2-40B4-BE49-F238E27FC236}">
                  <a16:creationId xmlns:a16="http://schemas.microsoft.com/office/drawing/2014/main" id="{938095B4-C932-CBF6-A2D4-F556C7C5E291}"/>
                </a:ext>
              </a:extLst>
            </p:cNvPr>
            <p:cNvSpPr/>
            <p:nvPr/>
          </p:nvSpPr>
          <p:spPr>
            <a:xfrm>
              <a:off x="3678071"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29" name="Freeform 428">
              <a:extLst>
                <a:ext uri="{FF2B5EF4-FFF2-40B4-BE49-F238E27FC236}">
                  <a16:creationId xmlns:a16="http://schemas.microsoft.com/office/drawing/2014/main" id="{3262620F-5C9E-C45F-8EA1-5D9289B8A5A2}"/>
                </a:ext>
              </a:extLst>
            </p:cNvPr>
            <p:cNvSpPr/>
            <p:nvPr/>
          </p:nvSpPr>
          <p:spPr>
            <a:xfrm>
              <a:off x="4142436"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0" name="Freeform 429">
              <a:extLst>
                <a:ext uri="{FF2B5EF4-FFF2-40B4-BE49-F238E27FC236}">
                  <a16:creationId xmlns:a16="http://schemas.microsoft.com/office/drawing/2014/main" id="{BC69670D-BD37-C14F-42E9-69400579EA28}"/>
                </a:ext>
              </a:extLst>
            </p:cNvPr>
            <p:cNvSpPr/>
            <p:nvPr/>
          </p:nvSpPr>
          <p:spPr>
            <a:xfrm>
              <a:off x="4606796"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1" name="Freeform 430">
              <a:extLst>
                <a:ext uri="{FF2B5EF4-FFF2-40B4-BE49-F238E27FC236}">
                  <a16:creationId xmlns:a16="http://schemas.microsoft.com/office/drawing/2014/main" id="{ED5389D6-BC5B-CEA2-A908-8C1B10ED3C63}"/>
                </a:ext>
              </a:extLst>
            </p:cNvPr>
            <p:cNvSpPr/>
            <p:nvPr/>
          </p:nvSpPr>
          <p:spPr>
            <a:xfrm>
              <a:off x="507116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2" name="Freeform 431">
              <a:extLst>
                <a:ext uri="{FF2B5EF4-FFF2-40B4-BE49-F238E27FC236}">
                  <a16:creationId xmlns:a16="http://schemas.microsoft.com/office/drawing/2014/main" id="{B7733AD0-7AA4-0C75-B7BF-6D04F3190AE0}"/>
                </a:ext>
              </a:extLst>
            </p:cNvPr>
            <p:cNvSpPr/>
            <p:nvPr/>
          </p:nvSpPr>
          <p:spPr>
            <a:xfrm>
              <a:off x="5535535"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3" name="Freeform 432">
              <a:extLst>
                <a:ext uri="{FF2B5EF4-FFF2-40B4-BE49-F238E27FC236}">
                  <a16:creationId xmlns:a16="http://schemas.microsoft.com/office/drawing/2014/main" id="{54A92D44-2473-870D-0766-6038173BBA52}"/>
                </a:ext>
              </a:extLst>
            </p:cNvPr>
            <p:cNvSpPr/>
            <p:nvPr/>
          </p:nvSpPr>
          <p:spPr>
            <a:xfrm>
              <a:off x="599989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4" name="Freeform 433">
              <a:extLst>
                <a:ext uri="{FF2B5EF4-FFF2-40B4-BE49-F238E27FC236}">
                  <a16:creationId xmlns:a16="http://schemas.microsoft.com/office/drawing/2014/main" id="{5E1FE6AF-E33E-2010-C5B6-DF38DDD24E1A}"/>
                </a:ext>
              </a:extLst>
            </p:cNvPr>
            <p:cNvSpPr/>
            <p:nvPr/>
          </p:nvSpPr>
          <p:spPr>
            <a:xfrm>
              <a:off x="3653892" y="3499789"/>
              <a:ext cx="48358" cy="72576"/>
            </a:xfrm>
            <a:custGeom>
              <a:avLst/>
              <a:gdLst>
                <a:gd name="connsiteX0" fmla="*/ 24179 w 48358"/>
                <a:gd name="connsiteY0" fmla="*/ 7496 h 72576"/>
                <a:gd name="connsiteX1" fmla="*/ 13168 w 48358"/>
                <a:gd name="connsiteY1" fmla="*/ 14714 h 72576"/>
                <a:gd name="connsiteX2" fmla="*/ 9512 w 48358"/>
                <a:gd name="connsiteY2" fmla="*/ 36311 h 72576"/>
                <a:gd name="connsiteX3" fmla="*/ 13168 w 48358"/>
                <a:gd name="connsiteY3" fmla="*/ 57920 h 72576"/>
                <a:gd name="connsiteX4" fmla="*/ 24179 w 48358"/>
                <a:gd name="connsiteY4" fmla="*/ 65080 h 72576"/>
                <a:gd name="connsiteX5" fmla="*/ 35191 w 48358"/>
                <a:gd name="connsiteY5" fmla="*/ 57920 h 72576"/>
                <a:gd name="connsiteX6" fmla="*/ 38893 w 48358"/>
                <a:gd name="connsiteY6" fmla="*/ 36311 h 72576"/>
                <a:gd name="connsiteX7" fmla="*/ 35191 w 48358"/>
                <a:gd name="connsiteY7" fmla="*/ 14714 h 72576"/>
                <a:gd name="connsiteX8" fmla="*/ 24179 w 48358"/>
                <a:gd name="connsiteY8" fmla="*/ 7496 h 72576"/>
                <a:gd name="connsiteX9" fmla="*/ 24179 w 48358"/>
                <a:gd name="connsiteY9" fmla="*/ 0 h 72576"/>
                <a:gd name="connsiteX10" fmla="*/ 42126 w 48358"/>
                <a:gd name="connsiteY10" fmla="*/ 9324 h 72576"/>
                <a:gd name="connsiteX11" fmla="*/ 48359 w 48358"/>
                <a:gd name="connsiteY11" fmla="*/ 36311 h 72576"/>
                <a:gd name="connsiteX12" fmla="*/ 42126 w 48358"/>
                <a:gd name="connsiteY12" fmla="*/ 63299 h 72576"/>
                <a:gd name="connsiteX13" fmla="*/ 24179 w 48358"/>
                <a:gd name="connsiteY13" fmla="*/ 72576 h 72576"/>
                <a:gd name="connsiteX14" fmla="*/ 6185 w 48358"/>
                <a:gd name="connsiteY14" fmla="*/ 63299 h 72576"/>
                <a:gd name="connsiteX15" fmla="*/ 0 w 48358"/>
                <a:gd name="connsiteY15" fmla="*/ 36311 h 72576"/>
                <a:gd name="connsiteX16" fmla="*/ 6185 w 48358"/>
                <a:gd name="connsiteY16" fmla="*/ 9324 h 72576"/>
                <a:gd name="connsiteX17" fmla="*/ 24179 w 48358"/>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76">
                  <a:moveTo>
                    <a:pt x="24179" y="7496"/>
                  </a:moveTo>
                  <a:cubicBezTo>
                    <a:pt x="19305" y="7496"/>
                    <a:pt x="15635" y="9902"/>
                    <a:pt x="13168" y="14714"/>
                  </a:cubicBezTo>
                  <a:cubicBezTo>
                    <a:pt x="10730" y="19492"/>
                    <a:pt x="9512" y="26687"/>
                    <a:pt x="9512" y="36311"/>
                  </a:cubicBezTo>
                  <a:cubicBezTo>
                    <a:pt x="9512" y="45901"/>
                    <a:pt x="10730" y="53108"/>
                    <a:pt x="13168" y="57920"/>
                  </a:cubicBezTo>
                  <a:cubicBezTo>
                    <a:pt x="15635" y="62697"/>
                    <a:pt x="19305" y="65080"/>
                    <a:pt x="24179" y="65080"/>
                  </a:cubicBezTo>
                  <a:cubicBezTo>
                    <a:pt x="29084" y="65080"/>
                    <a:pt x="32754" y="62697"/>
                    <a:pt x="35191" y="57920"/>
                  </a:cubicBezTo>
                  <a:cubicBezTo>
                    <a:pt x="37659" y="53108"/>
                    <a:pt x="38893" y="45901"/>
                    <a:pt x="38893" y="36311"/>
                  </a:cubicBezTo>
                  <a:cubicBezTo>
                    <a:pt x="38893" y="26687"/>
                    <a:pt x="37659" y="19492"/>
                    <a:pt x="35191" y="14714"/>
                  </a:cubicBezTo>
                  <a:cubicBezTo>
                    <a:pt x="32754" y="9902"/>
                    <a:pt x="29084" y="7496"/>
                    <a:pt x="24179" y="7496"/>
                  </a:cubicBezTo>
                  <a:moveTo>
                    <a:pt x="24179" y="0"/>
                  </a:moveTo>
                  <a:cubicBezTo>
                    <a:pt x="32021" y="0"/>
                    <a:pt x="38002" y="3112"/>
                    <a:pt x="42126" y="9324"/>
                  </a:cubicBezTo>
                  <a:cubicBezTo>
                    <a:pt x="46281" y="15512"/>
                    <a:pt x="48359" y="24500"/>
                    <a:pt x="48359" y="36311"/>
                  </a:cubicBezTo>
                  <a:cubicBezTo>
                    <a:pt x="48359" y="48087"/>
                    <a:pt x="46281" y="57087"/>
                    <a:pt x="42126" y="63299"/>
                  </a:cubicBezTo>
                  <a:cubicBezTo>
                    <a:pt x="38002" y="69487"/>
                    <a:pt x="32021" y="72576"/>
                    <a:pt x="24179" y="72576"/>
                  </a:cubicBezTo>
                  <a:cubicBezTo>
                    <a:pt x="16338" y="72576"/>
                    <a:pt x="10340" y="69487"/>
                    <a:pt x="6185" y="63299"/>
                  </a:cubicBezTo>
                  <a:cubicBezTo>
                    <a:pt x="2061" y="57087"/>
                    <a:pt x="0" y="48087"/>
                    <a:pt x="0" y="36311"/>
                  </a:cubicBezTo>
                  <a:cubicBezTo>
                    <a:pt x="0" y="24500"/>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35" name="Freeform 434">
              <a:extLst>
                <a:ext uri="{FF2B5EF4-FFF2-40B4-BE49-F238E27FC236}">
                  <a16:creationId xmlns:a16="http://schemas.microsoft.com/office/drawing/2014/main" id="{9232F987-3DEB-A7C7-0427-B1F56DCE040C}"/>
                </a:ext>
              </a:extLst>
            </p:cNvPr>
            <p:cNvSpPr/>
            <p:nvPr/>
          </p:nvSpPr>
          <p:spPr>
            <a:xfrm>
              <a:off x="4121608" y="3501050"/>
              <a:ext cx="41657" cy="69961"/>
            </a:xfrm>
            <a:custGeom>
              <a:avLst/>
              <a:gdLst>
                <a:gd name="connsiteX0" fmla="*/ 1358 w 41657"/>
                <a:gd name="connsiteY0" fmla="*/ 61992 h 69961"/>
                <a:gd name="connsiteX1" fmla="*/ 16822 w 41657"/>
                <a:gd name="connsiteY1" fmla="*/ 61992 h 69961"/>
                <a:gd name="connsiteX2" fmla="*/ 16822 w 41657"/>
                <a:gd name="connsiteY2" fmla="*/ 8618 h 69961"/>
                <a:gd name="connsiteX3" fmla="*/ 0 w 41657"/>
                <a:gd name="connsiteY3" fmla="*/ 11996 h 69961"/>
                <a:gd name="connsiteX4" fmla="*/ 0 w 41657"/>
                <a:gd name="connsiteY4" fmla="*/ 3378 h 69961"/>
                <a:gd name="connsiteX5" fmla="*/ 16728 w 41657"/>
                <a:gd name="connsiteY5" fmla="*/ 0 h 69961"/>
                <a:gd name="connsiteX6" fmla="*/ 26194 w 41657"/>
                <a:gd name="connsiteY6" fmla="*/ 0 h 69961"/>
                <a:gd name="connsiteX7" fmla="*/ 26194 w 41657"/>
                <a:gd name="connsiteY7" fmla="*/ 61992 h 69961"/>
                <a:gd name="connsiteX8" fmla="*/ 41658 w 41657"/>
                <a:gd name="connsiteY8" fmla="*/ 61992 h 69961"/>
                <a:gd name="connsiteX9" fmla="*/ 41658 w 41657"/>
                <a:gd name="connsiteY9" fmla="*/ 69962 h 69961"/>
                <a:gd name="connsiteX10" fmla="*/ 1358 w 41657"/>
                <a:gd name="connsiteY10" fmla="*/ 69962 h 69961"/>
                <a:gd name="connsiteX11" fmla="*/ 1358 w 41657"/>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7" h="69961">
                  <a:moveTo>
                    <a:pt x="1358" y="61992"/>
                  </a:moveTo>
                  <a:lnTo>
                    <a:pt x="16822" y="61992"/>
                  </a:lnTo>
                  <a:lnTo>
                    <a:pt x="16822" y="8618"/>
                  </a:lnTo>
                  <a:lnTo>
                    <a:pt x="0" y="11996"/>
                  </a:lnTo>
                  <a:lnTo>
                    <a:pt x="0" y="3378"/>
                  </a:lnTo>
                  <a:lnTo>
                    <a:pt x="16728" y="0"/>
                  </a:lnTo>
                  <a:lnTo>
                    <a:pt x="26194" y="0"/>
                  </a:lnTo>
                  <a:lnTo>
                    <a:pt x="26194" y="61992"/>
                  </a:lnTo>
                  <a:lnTo>
                    <a:pt x="41658" y="61992"/>
                  </a:lnTo>
                  <a:lnTo>
                    <a:pt x="41658" y="69962"/>
                  </a:lnTo>
                  <a:lnTo>
                    <a:pt x="1358" y="69962"/>
                  </a:lnTo>
                  <a:lnTo>
                    <a:pt x="1358" y="61992"/>
                  </a:lnTo>
                  <a:close/>
                </a:path>
              </a:pathLst>
            </a:custGeom>
            <a:solidFill>
              <a:srgbClr val="000000"/>
            </a:solidFill>
            <a:ln w="1155" cap="flat">
              <a:noFill/>
              <a:prstDash val="solid"/>
              <a:miter/>
            </a:ln>
          </p:spPr>
          <p:txBody>
            <a:bodyPr rtlCol="0" anchor="ctr"/>
            <a:lstStyle/>
            <a:p>
              <a:endParaRPr lang="en-DE"/>
            </a:p>
          </p:txBody>
        </p:sp>
        <p:sp>
          <p:nvSpPr>
            <p:cNvPr id="436" name="Freeform 435">
              <a:extLst>
                <a:ext uri="{FF2B5EF4-FFF2-40B4-BE49-F238E27FC236}">
                  <a16:creationId xmlns:a16="http://schemas.microsoft.com/office/drawing/2014/main" id="{ED33AE15-D7FF-FB92-725D-3008E60D1E91}"/>
                </a:ext>
              </a:extLst>
            </p:cNvPr>
            <p:cNvSpPr/>
            <p:nvPr/>
          </p:nvSpPr>
          <p:spPr>
            <a:xfrm>
              <a:off x="4584586" y="3499789"/>
              <a:ext cx="44431" cy="71222"/>
            </a:xfrm>
            <a:custGeom>
              <a:avLst/>
              <a:gdLst>
                <a:gd name="connsiteX0" fmla="*/ 11394 w 44431"/>
                <a:gd name="connsiteY0" fmla="*/ 63252 h 71222"/>
                <a:gd name="connsiteX1" fmla="*/ 44432 w 44431"/>
                <a:gd name="connsiteY1" fmla="*/ 63252 h 71222"/>
                <a:gd name="connsiteX2" fmla="*/ 44432 w 44431"/>
                <a:gd name="connsiteY2" fmla="*/ 71223 h 71222"/>
                <a:gd name="connsiteX3" fmla="*/ 0 w 44431"/>
                <a:gd name="connsiteY3" fmla="*/ 71223 h 71222"/>
                <a:gd name="connsiteX4" fmla="*/ 0 w 44431"/>
                <a:gd name="connsiteY4" fmla="*/ 63252 h 71222"/>
                <a:gd name="connsiteX5" fmla="*/ 14668 w 44431"/>
                <a:gd name="connsiteY5" fmla="*/ 48307 h 71222"/>
                <a:gd name="connsiteX6" fmla="*/ 26386 w 44431"/>
                <a:gd name="connsiteY6" fmla="*/ 36172 h 71222"/>
                <a:gd name="connsiteX7" fmla="*/ 32714 w 44431"/>
                <a:gd name="connsiteY7" fmla="*/ 27554 h 71222"/>
                <a:gd name="connsiteX8" fmla="*/ 34541 w 44431"/>
                <a:gd name="connsiteY8" fmla="*/ 20567 h 71222"/>
                <a:gd name="connsiteX9" fmla="*/ 30608 w 44431"/>
                <a:gd name="connsiteY9" fmla="*/ 11475 h 71222"/>
                <a:gd name="connsiteX10" fmla="*/ 20440 w 44431"/>
                <a:gd name="connsiteY10" fmla="*/ 7959 h 71222"/>
                <a:gd name="connsiteX11" fmla="*/ 11013 w 44431"/>
                <a:gd name="connsiteY11" fmla="*/ 9509 h 71222"/>
                <a:gd name="connsiteX12" fmla="*/ 474 w 44431"/>
                <a:gd name="connsiteY12" fmla="*/ 14194 h 71222"/>
                <a:gd name="connsiteX13" fmla="*/ 474 w 44431"/>
                <a:gd name="connsiteY13" fmla="*/ 4639 h 71222"/>
                <a:gd name="connsiteX14" fmla="*/ 11151 w 44431"/>
                <a:gd name="connsiteY14" fmla="*/ 1168 h 71222"/>
                <a:gd name="connsiteX15" fmla="*/ 20244 w 44431"/>
                <a:gd name="connsiteY15" fmla="*/ 0 h 71222"/>
                <a:gd name="connsiteX16" fmla="*/ 37584 w 44431"/>
                <a:gd name="connsiteY16" fmla="*/ 5437 h 71222"/>
                <a:gd name="connsiteX17" fmla="*/ 44050 w 44431"/>
                <a:gd name="connsiteY17" fmla="*/ 19954 h 71222"/>
                <a:gd name="connsiteX18" fmla="*/ 42407 w 44431"/>
                <a:gd name="connsiteY18" fmla="*/ 28156 h 71222"/>
                <a:gd name="connsiteX19" fmla="*/ 36554 w 44431"/>
                <a:gd name="connsiteY19" fmla="*/ 37248 h 71222"/>
                <a:gd name="connsiteX20" fmla="*/ 29104 w 44431"/>
                <a:gd name="connsiteY20" fmla="*/ 45126 h 71222"/>
                <a:gd name="connsiteX21" fmla="*/ 11394 w 44431"/>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31" h="71222">
                  <a:moveTo>
                    <a:pt x="11394" y="63252"/>
                  </a:moveTo>
                  <a:lnTo>
                    <a:pt x="44432" y="63252"/>
                  </a:lnTo>
                  <a:lnTo>
                    <a:pt x="44432"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34" y="13823"/>
                    <a:pt x="30608" y="11475"/>
                  </a:cubicBezTo>
                  <a:cubicBezTo>
                    <a:pt x="28005" y="9127"/>
                    <a:pt x="24616" y="7959"/>
                    <a:pt x="20440"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55" y="30712"/>
                    <a:pt x="39400"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437" name="Freeform 436">
              <a:extLst>
                <a:ext uri="{FF2B5EF4-FFF2-40B4-BE49-F238E27FC236}">
                  <a16:creationId xmlns:a16="http://schemas.microsoft.com/office/drawing/2014/main" id="{CE4226A1-3440-CF82-B4D7-458828FC4738}"/>
                </a:ext>
              </a:extLst>
            </p:cNvPr>
            <p:cNvSpPr/>
            <p:nvPr/>
          </p:nvSpPr>
          <p:spPr>
            <a:xfrm>
              <a:off x="5048128" y="3499789"/>
              <a:ext cx="46074" cy="72576"/>
            </a:xfrm>
            <a:custGeom>
              <a:avLst/>
              <a:gdLst>
                <a:gd name="connsiteX0" fmla="*/ 31638 w 46074"/>
                <a:gd name="connsiteY0" fmla="*/ 33500 h 72576"/>
                <a:gd name="connsiteX1" fmla="*/ 42222 w 46074"/>
                <a:gd name="connsiteY1" fmla="*/ 39550 h 72576"/>
                <a:gd name="connsiteX2" fmla="*/ 46074 w 46074"/>
                <a:gd name="connsiteY2" fmla="*/ 50887 h 72576"/>
                <a:gd name="connsiteX3" fmla="*/ 38949 w 46074"/>
                <a:gd name="connsiteY3" fmla="*/ 66908 h 72576"/>
                <a:gd name="connsiteX4" fmla="*/ 18705 w 46074"/>
                <a:gd name="connsiteY4" fmla="*/ 72576 h 72576"/>
                <a:gd name="connsiteX5" fmla="*/ 9613 w 46074"/>
                <a:gd name="connsiteY5" fmla="*/ 71685 h 72576"/>
                <a:gd name="connsiteX6" fmla="*/ 0 w 46074"/>
                <a:gd name="connsiteY6" fmla="*/ 69117 h 72576"/>
                <a:gd name="connsiteX7" fmla="*/ 0 w 46074"/>
                <a:gd name="connsiteY7" fmla="*/ 59979 h 72576"/>
                <a:gd name="connsiteX8" fmla="*/ 8629 w 46074"/>
                <a:gd name="connsiteY8" fmla="*/ 63449 h 72576"/>
                <a:gd name="connsiteX9" fmla="*/ 18416 w 46074"/>
                <a:gd name="connsiteY9" fmla="*/ 64617 h 72576"/>
                <a:gd name="connsiteX10" fmla="*/ 31962 w 46074"/>
                <a:gd name="connsiteY10" fmla="*/ 61101 h 72576"/>
                <a:gd name="connsiteX11" fmla="*/ 36647 w 46074"/>
                <a:gd name="connsiteY11" fmla="*/ 50887 h 72576"/>
                <a:gd name="connsiteX12" fmla="*/ 32297 w 46074"/>
                <a:gd name="connsiteY12" fmla="*/ 41227 h 72576"/>
                <a:gd name="connsiteX13" fmla="*/ 20244 w 46074"/>
                <a:gd name="connsiteY13" fmla="*/ 37722 h 72576"/>
                <a:gd name="connsiteX14" fmla="*/ 12100 w 46074"/>
                <a:gd name="connsiteY14" fmla="*/ 37722 h 72576"/>
                <a:gd name="connsiteX15" fmla="*/ 12100 w 46074"/>
                <a:gd name="connsiteY15" fmla="*/ 29937 h 72576"/>
                <a:gd name="connsiteX16" fmla="*/ 20625 w 46074"/>
                <a:gd name="connsiteY16" fmla="*/ 29937 h 72576"/>
                <a:gd name="connsiteX17" fmla="*/ 31302 w 46074"/>
                <a:gd name="connsiteY17" fmla="*/ 27173 h 72576"/>
                <a:gd name="connsiteX18" fmla="*/ 35004 w 46074"/>
                <a:gd name="connsiteY18" fmla="*/ 19110 h 72576"/>
                <a:gd name="connsiteX19" fmla="*/ 31164 w 46074"/>
                <a:gd name="connsiteY19" fmla="*/ 10862 h 72576"/>
                <a:gd name="connsiteX20" fmla="*/ 20244 w 46074"/>
                <a:gd name="connsiteY20" fmla="*/ 7959 h 72576"/>
                <a:gd name="connsiteX21" fmla="*/ 11903 w 46074"/>
                <a:gd name="connsiteY21" fmla="*/ 8803 h 72576"/>
                <a:gd name="connsiteX22" fmla="*/ 2117 w 46074"/>
                <a:gd name="connsiteY22" fmla="*/ 11429 h 72576"/>
                <a:gd name="connsiteX23" fmla="*/ 2117 w 46074"/>
                <a:gd name="connsiteY23" fmla="*/ 2996 h 72576"/>
                <a:gd name="connsiteX24" fmla="*/ 12192 w 46074"/>
                <a:gd name="connsiteY24" fmla="*/ 740 h 72576"/>
                <a:gd name="connsiteX25" fmla="*/ 21088 w 46074"/>
                <a:gd name="connsiteY25" fmla="*/ 0 h 72576"/>
                <a:gd name="connsiteX26" fmla="*/ 38150 w 46074"/>
                <a:gd name="connsiteY26" fmla="*/ 4916 h 72576"/>
                <a:gd name="connsiteX27" fmla="*/ 44432 w 46074"/>
                <a:gd name="connsiteY27" fmla="*/ 18127 h 72576"/>
                <a:gd name="connsiteX28" fmla="*/ 41100 w 46074"/>
                <a:gd name="connsiteY28" fmla="*/ 27971 h 72576"/>
                <a:gd name="connsiteX29" fmla="*/ 31638 w 46074"/>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74" h="72576">
                  <a:moveTo>
                    <a:pt x="31638" y="33500"/>
                  </a:moveTo>
                  <a:cubicBezTo>
                    <a:pt x="36161" y="34472"/>
                    <a:pt x="39689" y="36485"/>
                    <a:pt x="42222" y="39550"/>
                  </a:cubicBezTo>
                  <a:cubicBezTo>
                    <a:pt x="44790" y="42616"/>
                    <a:pt x="46074" y="46387"/>
                    <a:pt x="46074" y="50887"/>
                  </a:cubicBezTo>
                  <a:cubicBezTo>
                    <a:pt x="46074" y="57792"/>
                    <a:pt x="43703" y="63125"/>
                    <a:pt x="38949" y="66908"/>
                  </a:cubicBezTo>
                  <a:cubicBezTo>
                    <a:pt x="34194" y="70691"/>
                    <a:pt x="27450" y="72576"/>
                    <a:pt x="18705" y="72576"/>
                  </a:cubicBezTo>
                  <a:cubicBezTo>
                    <a:pt x="15767" y="72576"/>
                    <a:pt x="12736" y="72275"/>
                    <a:pt x="9613" y="71685"/>
                  </a:cubicBezTo>
                  <a:cubicBezTo>
                    <a:pt x="6524" y="71130"/>
                    <a:pt x="3320" y="70274"/>
                    <a:pt x="0" y="69117"/>
                  </a:cubicBezTo>
                  <a:lnTo>
                    <a:pt x="0" y="59979"/>
                  </a:lnTo>
                  <a:cubicBezTo>
                    <a:pt x="2626" y="61506"/>
                    <a:pt x="5506" y="62663"/>
                    <a:pt x="8629" y="63449"/>
                  </a:cubicBezTo>
                  <a:cubicBezTo>
                    <a:pt x="11753" y="64224"/>
                    <a:pt x="15015" y="64617"/>
                    <a:pt x="18416" y="64617"/>
                  </a:cubicBezTo>
                  <a:cubicBezTo>
                    <a:pt x="24350" y="64617"/>
                    <a:pt x="28873" y="63449"/>
                    <a:pt x="31962" y="61101"/>
                  </a:cubicBezTo>
                  <a:cubicBezTo>
                    <a:pt x="35085" y="58753"/>
                    <a:pt x="36647" y="55352"/>
                    <a:pt x="36647" y="50887"/>
                  </a:cubicBezTo>
                  <a:cubicBezTo>
                    <a:pt x="36647" y="46757"/>
                    <a:pt x="35201" y="43541"/>
                    <a:pt x="32297" y="41227"/>
                  </a:cubicBezTo>
                  <a:cubicBezTo>
                    <a:pt x="29417" y="38891"/>
                    <a:pt x="25403" y="37722"/>
                    <a:pt x="20244" y="37722"/>
                  </a:cubicBezTo>
                  <a:lnTo>
                    <a:pt x="12100" y="37722"/>
                  </a:lnTo>
                  <a:lnTo>
                    <a:pt x="12100" y="29937"/>
                  </a:lnTo>
                  <a:lnTo>
                    <a:pt x="20625"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98" y="7959"/>
                    <a:pt x="20244" y="7959"/>
                  </a:cubicBezTo>
                  <a:cubicBezTo>
                    <a:pt x="17652" y="7959"/>
                    <a:pt x="14876" y="8236"/>
                    <a:pt x="11903" y="8803"/>
                  </a:cubicBezTo>
                  <a:cubicBezTo>
                    <a:pt x="8942" y="9370"/>
                    <a:pt x="5680" y="10237"/>
                    <a:pt x="2117" y="11429"/>
                  </a:cubicBezTo>
                  <a:lnTo>
                    <a:pt x="2117" y="2996"/>
                  </a:lnTo>
                  <a:cubicBezTo>
                    <a:pt x="5715" y="1990"/>
                    <a:pt x="9069" y="1238"/>
                    <a:pt x="12192" y="740"/>
                  </a:cubicBezTo>
                  <a:cubicBezTo>
                    <a:pt x="15350" y="243"/>
                    <a:pt x="18312" y="0"/>
                    <a:pt x="21088" y="0"/>
                  </a:cubicBezTo>
                  <a:cubicBezTo>
                    <a:pt x="28272" y="0"/>
                    <a:pt x="33963" y="1643"/>
                    <a:pt x="38150" y="4916"/>
                  </a:cubicBezTo>
                  <a:cubicBezTo>
                    <a:pt x="42338" y="8167"/>
                    <a:pt x="44432" y="12563"/>
                    <a:pt x="44432" y="18127"/>
                  </a:cubicBezTo>
                  <a:cubicBezTo>
                    <a:pt x="44432" y="22002"/>
                    <a:pt x="43321" y="25287"/>
                    <a:pt x="41100" y="27971"/>
                  </a:cubicBezTo>
                  <a:cubicBezTo>
                    <a:pt x="38891" y="30620"/>
                    <a:pt x="35733" y="32471"/>
                    <a:pt x="31638" y="33500"/>
                  </a:cubicBezTo>
                  <a:close/>
                </a:path>
              </a:pathLst>
            </a:custGeom>
            <a:solidFill>
              <a:srgbClr val="000000"/>
            </a:solidFill>
            <a:ln w="1155" cap="flat">
              <a:noFill/>
              <a:prstDash val="solid"/>
              <a:miter/>
            </a:ln>
          </p:spPr>
          <p:txBody>
            <a:bodyPr rtlCol="0" anchor="ctr"/>
            <a:lstStyle/>
            <a:p>
              <a:endParaRPr lang="en-DE"/>
            </a:p>
          </p:txBody>
        </p:sp>
        <p:sp>
          <p:nvSpPr>
            <p:cNvPr id="438" name="Freeform 437">
              <a:extLst>
                <a:ext uri="{FF2B5EF4-FFF2-40B4-BE49-F238E27FC236}">
                  <a16:creationId xmlns:a16="http://schemas.microsoft.com/office/drawing/2014/main" id="{67D1ED8E-8DB5-971D-A873-940AC720A7A9}"/>
                </a:ext>
              </a:extLst>
            </p:cNvPr>
            <p:cNvSpPr/>
            <p:nvPr/>
          </p:nvSpPr>
          <p:spPr>
            <a:xfrm>
              <a:off x="5510040" y="3501050"/>
              <a:ext cx="50978" cy="69961"/>
            </a:xfrm>
            <a:custGeom>
              <a:avLst/>
              <a:gdLst>
                <a:gd name="connsiteX0" fmla="*/ 31580 w 50978"/>
                <a:gd name="connsiteY0" fmla="*/ 8248 h 69961"/>
                <a:gd name="connsiteX1" fmla="*/ 7681 w 50978"/>
                <a:gd name="connsiteY1" fmla="*/ 45600 h 69961"/>
                <a:gd name="connsiteX2" fmla="*/ 31580 w 50978"/>
                <a:gd name="connsiteY2" fmla="*/ 45600 h 69961"/>
                <a:gd name="connsiteX3" fmla="*/ 31580 w 50978"/>
                <a:gd name="connsiteY3" fmla="*/ 8248 h 69961"/>
                <a:gd name="connsiteX4" fmla="*/ 29093 w 50978"/>
                <a:gd name="connsiteY4" fmla="*/ 0 h 69961"/>
                <a:gd name="connsiteX5" fmla="*/ 40996 w 50978"/>
                <a:gd name="connsiteY5" fmla="*/ 0 h 69961"/>
                <a:gd name="connsiteX6" fmla="*/ 40996 w 50978"/>
                <a:gd name="connsiteY6" fmla="*/ 45600 h 69961"/>
                <a:gd name="connsiteX7" fmla="*/ 50979 w 50978"/>
                <a:gd name="connsiteY7" fmla="*/ 45600 h 69961"/>
                <a:gd name="connsiteX8" fmla="*/ 50979 w 50978"/>
                <a:gd name="connsiteY8" fmla="*/ 53466 h 69961"/>
                <a:gd name="connsiteX9" fmla="*/ 40996 w 50978"/>
                <a:gd name="connsiteY9" fmla="*/ 53466 h 69961"/>
                <a:gd name="connsiteX10" fmla="*/ 40996 w 50978"/>
                <a:gd name="connsiteY10" fmla="*/ 69962 h 69961"/>
                <a:gd name="connsiteX11" fmla="*/ 31580 w 50978"/>
                <a:gd name="connsiteY11" fmla="*/ 69962 h 69961"/>
                <a:gd name="connsiteX12" fmla="*/ 31580 w 50978"/>
                <a:gd name="connsiteY12" fmla="*/ 53466 h 69961"/>
                <a:gd name="connsiteX13" fmla="*/ 0 w 50978"/>
                <a:gd name="connsiteY13" fmla="*/ 53466 h 69961"/>
                <a:gd name="connsiteX14" fmla="*/ 0 w 50978"/>
                <a:gd name="connsiteY14" fmla="*/ 44328 h 69961"/>
                <a:gd name="connsiteX15" fmla="*/ 29093 w 50978"/>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78" h="69961">
                  <a:moveTo>
                    <a:pt x="31580" y="8248"/>
                  </a:moveTo>
                  <a:lnTo>
                    <a:pt x="7681" y="45600"/>
                  </a:lnTo>
                  <a:lnTo>
                    <a:pt x="31580" y="45600"/>
                  </a:lnTo>
                  <a:lnTo>
                    <a:pt x="31580" y="8248"/>
                  </a:lnTo>
                  <a:moveTo>
                    <a:pt x="29093" y="0"/>
                  </a:moveTo>
                  <a:lnTo>
                    <a:pt x="40996" y="0"/>
                  </a:lnTo>
                  <a:lnTo>
                    <a:pt x="40996" y="45600"/>
                  </a:lnTo>
                  <a:lnTo>
                    <a:pt x="50979" y="45600"/>
                  </a:lnTo>
                  <a:lnTo>
                    <a:pt x="50979" y="53466"/>
                  </a:lnTo>
                  <a:lnTo>
                    <a:pt x="40996" y="53466"/>
                  </a:lnTo>
                  <a:lnTo>
                    <a:pt x="40996" y="69962"/>
                  </a:lnTo>
                  <a:lnTo>
                    <a:pt x="31580" y="69962"/>
                  </a:lnTo>
                  <a:lnTo>
                    <a:pt x="31580" y="53466"/>
                  </a:lnTo>
                  <a:lnTo>
                    <a:pt x="0" y="53466"/>
                  </a:lnTo>
                  <a:lnTo>
                    <a:pt x="0" y="44328"/>
                  </a:lnTo>
                  <a:lnTo>
                    <a:pt x="29093" y="0"/>
                  </a:lnTo>
                  <a:close/>
                </a:path>
              </a:pathLst>
            </a:custGeom>
            <a:solidFill>
              <a:srgbClr val="000000"/>
            </a:solidFill>
            <a:ln w="1155" cap="flat">
              <a:noFill/>
              <a:prstDash val="solid"/>
              <a:miter/>
            </a:ln>
          </p:spPr>
          <p:txBody>
            <a:bodyPr rtlCol="0" anchor="ctr"/>
            <a:lstStyle/>
            <a:p>
              <a:endParaRPr lang="en-DE"/>
            </a:p>
          </p:txBody>
        </p:sp>
        <p:sp>
          <p:nvSpPr>
            <p:cNvPr id="439" name="Freeform 438">
              <a:extLst>
                <a:ext uri="{FF2B5EF4-FFF2-40B4-BE49-F238E27FC236}">
                  <a16:creationId xmlns:a16="http://schemas.microsoft.com/office/drawing/2014/main" id="{DB26393A-9652-33EF-7428-8561E5A0A3DA}"/>
                </a:ext>
              </a:extLst>
            </p:cNvPr>
            <p:cNvSpPr/>
            <p:nvPr/>
          </p:nvSpPr>
          <p:spPr>
            <a:xfrm>
              <a:off x="5977261"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440" name="Freeform 439">
              <a:extLst>
                <a:ext uri="{FF2B5EF4-FFF2-40B4-BE49-F238E27FC236}">
                  <a16:creationId xmlns:a16="http://schemas.microsoft.com/office/drawing/2014/main" id="{FFC4DE42-8F7C-E989-FBB9-2527193B78D3}"/>
                </a:ext>
              </a:extLst>
            </p:cNvPr>
            <p:cNvSpPr/>
            <p:nvPr/>
          </p:nvSpPr>
          <p:spPr>
            <a:xfrm>
              <a:off x="4807566" y="3630540"/>
              <a:ext cx="55270" cy="50284"/>
            </a:xfrm>
            <a:custGeom>
              <a:avLst/>
              <a:gdLst>
                <a:gd name="connsiteX0" fmla="*/ 55271 w 55270"/>
                <a:gd name="connsiteY0" fmla="*/ 7311 h 50284"/>
                <a:gd name="connsiteX1" fmla="*/ 53374 w 55270"/>
                <a:gd name="connsiteY1" fmla="*/ 12077 h 50284"/>
                <a:gd name="connsiteX2" fmla="*/ 49302 w 55270"/>
                <a:gd name="connsiteY2" fmla="*/ 13766 h 50284"/>
                <a:gd name="connsiteX3" fmla="*/ 46167 w 55270"/>
                <a:gd name="connsiteY3" fmla="*/ 12574 h 50284"/>
                <a:gd name="connsiteX4" fmla="*/ 45079 w 55270"/>
                <a:gd name="connsiteY4" fmla="*/ 9856 h 50284"/>
                <a:gd name="connsiteX5" fmla="*/ 46595 w 55270"/>
                <a:gd name="connsiteY5" fmla="*/ 6015 h 50284"/>
                <a:gd name="connsiteX6" fmla="*/ 50389 w 55270"/>
                <a:gd name="connsiteY6" fmla="*/ 3840 h 50284"/>
                <a:gd name="connsiteX7" fmla="*/ 44860 w 55270"/>
                <a:gd name="connsiteY7" fmla="*/ 2441 h 50284"/>
                <a:gd name="connsiteX8" fmla="*/ 40799 w 55270"/>
                <a:gd name="connsiteY8" fmla="*/ 3574 h 50284"/>
                <a:gd name="connsiteX9" fmla="*/ 37815 w 55270"/>
                <a:gd name="connsiteY9" fmla="*/ 6177 h 50284"/>
                <a:gd name="connsiteX10" fmla="*/ 35756 w 55270"/>
                <a:gd name="connsiteY10" fmla="*/ 9752 h 50284"/>
                <a:gd name="connsiteX11" fmla="*/ 34460 w 55270"/>
                <a:gd name="connsiteY11" fmla="*/ 13060 h 50284"/>
                <a:gd name="connsiteX12" fmla="*/ 33859 w 55270"/>
                <a:gd name="connsiteY12" fmla="*/ 15547 h 50284"/>
                <a:gd name="connsiteX13" fmla="*/ 30065 w 55270"/>
                <a:gd name="connsiteY13" fmla="*/ 30724 h 50284"/>
                <a:gd name="connsiteX14" fmla="*/ 28225 w 55270"/>
                <a:gd name="connsiteY14" fmla="*/ 40476 h 50284"/>
                <a:gd name="connsiteX15" fmla="*/ 29741 w 55270"/>
                <a:gd name="connsiteY15" fmla="*/ 45739 h 50284"/>
                <a:gd name="connsiteX16" fmla="*/ 34298 w 55270"/>
                <a:gd name="connsiteY16" fmla="*/ 47798 h 50284"/>
                <a:gd name="connsiteX17" fmla="*/ 36843 w 55270"/>
                <a:gd name="connsiteY17" fmla="*/ 47462 h 50284"/>
                <a:gd name="connsiteX18" fmla="*/ 39932 w 55270"/>
                <a:gd name="connsiteY18" fmla="*/ 46109 h 50284"/>
                <a:gd name="connsiteX19" fmla="*/ 43286 w 55270"/>
                <a:gd name="connsiteY19" fmla="*/ 43564 h 50284"/>
                <a:gd name="connsiteX20" fmla="*/ 46491 w 55270"/>
                <a:gd name="connsiteY20" fmla="*/ 39342 h 50284"/>
                <a:gd name="connsiteX21" fmla="*/ 49093 w 55270"/>
                <a:gd name="connsiteY21" fmla="*/ 33269 h 50284"/>
                <a:gd name="connsiteX22" fmla="*/ 50505 w 55270"/>
                <a:gd name="connsiteY22" fmla="*/ 32077 h 50284"/>
                <a:gd name="connsiteX23" fmla="*/ 51858 w 55270"/>
                <a:gd name="connsiteY23" fmla="*/ 33165 h 50284"/>
                <a:gd name="connsiteX24" fmla="*/ 51095 w 55270"/>
                <a:gd name="connsiteY24" fmla="*/ 36033 h 50284"/>
                <a:gd name="connsiteX25" fmla="*/ 48816 w 55270"/>
                <a:gd name="connsiteY25" fmla="*/ 40418 h 50284"/>
                <a:gd name="connsiteX26" fmla="*/ 45299 w 55270"/>
                <a:gd name="connsiteY26" fmla="*/ 45079 h 50284"/>
                <a:gd name="connsiteX27" fmla="*/ 40314 w 55270"/>
                <a:gd name="connsiteY27" fmla="*/ 48770 h 50284"/>
                <a:gd name="connsiteX28" fmla="*/ 34079 w 55270"/>
                <a:gd name="connsiteY28" fmla="*/ 50285 h 50284"/>
                <a:gd name="connsiteX29" fmla="*/ 26328 w 55270"/>
                <a:gd name="connsiteY29" fmla="*/ 47798 h 50284"/>
                <a:gd name="connsiteX30" fmla="*/ 22106 w 55270"/>
                <a:gd name="connsiteY30" fmla="*/ 41829 h 50284"/>
                <a:gd name="connsiteX31" fmla="*/ 21458 w 55270"/>
                <a:gd name="connsiteY31" fmla="*/ 42974 h 50284"/>
                <a:gd name="connsiteX32" fmla="*/ 19931 w 55270"/>
                <a:gd name="connsiteY32" fmla="*/ 45079 h 50284"/>
                <a:gd name="connsiteX33" fmla="*/ 17606 w 55270"/>
                <a:gd name="connsiteY33" fmla="*/ 47578 h 50284"/>
                <a:gd name="connsiteX34" fmla="*/ 14413 w 55270"/>
                <a:gd name="connsiteY34" fmla="*/ 49417 h 50284"/>
                <a:gd name="connsiteX35" fmla="*/ 10457 w 55270"/>
                <a:gd name="connsiteY35" fmla="*/ 50285 h 50284"/>
                <a:gd name="connsiteX36" fmla="*/ 5518 w 55270"/>
                <a:gd name="connsiteY36" fmla="*/ 49521 h 50284"/>
                <a:gd name="connsiteX37" fmla="*/ 1620 w 55270"/>
                <a:gd name="connsiteY37" fmla="*/ 47034 h 50284"/>
                <a:gd name="connsiteX38" fmla="*/ 0 w 55270"/>
                <a:gd name="connsiteY38" fmla="*/ 42916 h 50284"/>
                <a:gd name="connsiteX39" fmla="*/ 1781 w 55270"/>
                <a:gd name="connsiteY39" fmla="*/ 38416 h 50284"/>
                <a:gd name="connsiteX40" fmla="*/ 6119 w 55270"/>
                <a:gd name="connsiteY40" fmla="*/ 36519 h 50284"/>
                <a:gd name="connsiteX41" fmla="*/ 8942 w 55270"/>
                <a:gd name="connsiteY41" fmla="*/ 37445 h 50284"/>
                <a:gd name="connsiteX42" fmla="*/ 10237 w 55270"/>
                <a:gd name="connsiteY42" fmla="*/ 40371 h 50284"/>
                <a:gd name="connsiteX43" fmla="*/ 8722 w 55270"/>
                <a:gd name="connsiteY43" fmla="*/ 44270 h 50284"/>
                <a:gd name="connsiteX44" fmla="*/ 5032 w 55270"/>
                <a:gd name="connsiteY44" fmla="*/ 46387 h 50284"/>
                <a:gd name="connsiteX45" fmla="*/ 10561 w 55270"/>
                <a:gd name="connsiteY45" fmla="*/ 47798 h 50284"/>
                <a:gd name="connsiteX46" fmla="*/ 16958 w 55270"/>
                <a:gd name="connsiteY46" fmla="*/ 44651 h 50284"/>
                <a:gd name="connsiteX47" fmla="*/ 21134 w 55270"/>
                <a:gd name="connsiteY47" fmla="*/ 36253 h 50284"/>
                <a:gd name="connsiteX48" fmla="*/ 25785 w 55270"/>
                <a:gd name="connsiteY48" fmla="*/ 17988 h 50284"/>
                <a:gd name="connsiteX49" fmla="*/ 27092 w 55270"/>
                <a:gd name="connsiteY49" fmla="*/ 9856 h 50284"/>
                <a:gd name="connsiteX50" fmla="*/ 26490 w 55270"/>
                <a:gd name="connsiteY50" fmla="*/ 6015 h 50284"/>
                <a:gd name="connsiteX51" fmla="*/ 24871 w 55270"/>
                <a:gd name="connsiteY51" fmla="*/ 3736 h 50284"/>
                <a:gd name="connsiteX52" fmla="*/ 22974 w 55270"/>
                <a:gd name="connsiteY52" fmla="*/ 2707 h 50284"/>
                <a:gd name="connsiteX53" fmla="*/ 21134 w 55270"/>
                <a:gd name="connsiteY53" fmla="*/ 2441 h 50284"/>
                <a:gd name="connsiteX54" fmla="*/ 17664 w 55270"/>
                <a:gd name="connsiteY54" fmla="*/ 3088 h 50284"/>
                <a:gd name="connsiteX55" fmla="*/ 13708 w 55270"/>
                <a:gd name="connsiteY55" fmla="*/ 5252 h 50284"/>
                <a:gd name="connsiteX56" fmla="*/ 9590 w 55270"/>
                <a:gd name="connsiteY56" fmla="*/ 9752 h 50284"/>
                <a:gd name="connsiteX57" fmla="*/ 6223 w 55270"/>
                <a:gd name="connsiteY57" fmla="*/ 16958 h 50284"/>
                <a:gd name="connsiteX58" fmla="*/ 4766 w 55270"/>
                <a:gd name="connsiteY58" fmla="*/ 18208 h 50284"/>
                <a:gd name="connsiteX59" fmla="*/ 3459 w 55270"/>
                <a:gd name="connsiteY59" fmla="*/ 17062 h 50284"/>
                <a:gd name="connsiteX60" fmla="*/ 4164 w 55270"/>
                <a:gd name="connsiteY60" fmla="*/ 14251 h 50284"/>
                <a:gd name="connsiteX61" fmla="*/ 6443 w 55270"/>
                <a:gd name="connsiteY61" fmla="*/ 9856 h 50284"/>
                <a:gd name="connsiteX62" fmla="*/ 10018 w 55270"/>
                <a:gd name="connsiteY62" fmla="*/ 5252 h 50284"/>
                <a:gd name="connsiteX63" fmla="*/ 15061 w 55270"/>
                <a:gd name="connsiteY63" fmla="*/ 1515 h 50284"/>
                <a:gd name="connsiteX64" fmla="*/ 21342 w 55270"/>
                <a:gd name="connsiteY64" fmla="*/ 0 h 50284"/>
                <a:gd name="connsiteX65" fmla="*/ 24223 w 55270"/>
                <a:gd name="connsiteY65" fmla="*/ 324 h 50284"/>
                <a:gd name="connsiteX66" fmla="*/ 27416 w 55270"/>
                <a:gd name="connsiteY66" fmla="*/ 1411 h 50284"/>
                <a:gd name="connsiteX67" fmla="*/ 30770 w 55270"/>
                <a:gd name="connsiteY67" fmla="*/ 4002 h 50284"/>
                <a:gd name="connsiteX68" fmla="*/ 33327 w 55270"/>
                <a:gd name="connsiteY68" fmla="*/ 8398 h 50284"/>
                <a:gd name="connsiteX69" fmla="*/ 34842 w 55270"/>
                <a:gd name="connsiteY69" fmla="*/ 5957 h 50284"/>
                <a:gd name="connsiteX70" fmla="*/ 37167 w 55270"/>
                <a:gd name="connsiteY70" fmla="*/ 3308 h 50284"/>
                <a:gd name="connsiteX71" fmla="*/ 40637 w 55270"/>
                <a:gd name="connsiteY71" fmla="*/ 914 h 50284"/>
                <a:gd name="connsiteX72" fmla="*/ 44975 w 55270"/>
                <a:gd name="connsiteY72" fmla="*/ 0 h 50284"/>
                <a:gd name="connsiteX73" fmla="*/ 49359 w 55270"/>
                <a:gd name="connsiteY73" fmla="*/ 590 h 50284"/>
                <a:gd name="connsiteX74" fmla="*/ 53374 w 55270"/>
                <a:gd name="connsiteY74" fmla="*/ 2927 h 50284"/>
                <a:gd name="connsiteX75" fmla="*/ 55271 w 55270"/>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70" h="50284">
                  <a:moveTo>
                    <a:pt x="55271" y="7311"/>
                  </a:moveTo>
                  <a:cubicBezTo>
                    <a:pt x="55271" y="9335"/>
                    <a:pt x="54634" y="10931"/>
                    <a:pt x="53374" y="12077"/>
                  </a:cubicBezTo>
                  <a:cubicBezTo>
                    <a:pt x="52113" y="13199"/>
                    <a:pt x="50748" y="13766"/>
                    <a:pt x="49302" y="13766"/>
                  </a:cubicBezTo>
                  <a:cubicBezTo>
                    <a:pt x="47925" y="13766"/>
                    <a:pt x="46884" y="13372"/>
                    <a:pt x="46167" y="12574"/>
                  </a:cubicBezTo>
                  <a:cubicBezTo>
                    <a:pt x="45438" y="11776"/>
                    <a:pt x="45079" y="10874"/>
                    <a:pt x="45079" y="9856"/>
                  </a:cubicBezTo>
                  <a:cubicBezTo>
                    <a:pt x="45079" y="8479"/>
                    <a:pt x="45589" y="7207"/>
                    <a:pt x="46595" y="6015"/>
                  </a:cubicBezTo>
                  <a:cubicBezTo>
                    <a:pt x="47601" y="4824"/>
                    <a:pt x="48874" y="4095"/>
                    <a:pt x="50389" y="3840"/>
                  </a:cubicBezTo>
                  <a:cubicBezTo>
                    <a:pt x="48908" y="2904"/>
                    <a:pt x="47069" y="2441"/>
                    <a:pt x="44860" y="2441"/>
                  </a:cubicBezTo>
                  <a:cubicBezTo>
                    <a:pt x="43414" y="2441"/>
                    <a:pt x="42060" y="2822"/>
                    <a:pt x="40799" y="3574"/>
                  </a:cubicBezTo>
                  <a:cubicBezTo>
                    <a:pt x="39573" y="4326"/>
                    <a:pt x="38578" y="5194"/>
                    <a:pt x="37815" y="6177"/>
                  </a:cubicBezTo>
                  <a:cubicBezTo>
                    <a:pt x="37098" y="7149"/>
                    <a:pt x="36415" y="8340"/>
                    <a:pt x="35756" y="9752"/>
                  </a:cubicBezTo>
                  <a:cubicBezTo>
                    <a:pt x="35143" y="11128"/>
                    <a:pt x="34715" y="12227"/>
                    <a:pt x="34460" y="13060"/>
                  </a:cubicBezTo>
                  <a:cubicBezTo>
                    <a:pt x="34241" y="13858"/>
                    <a:pt x="34044" y="14679"/>
                    <a:pt x="33859" y="15547"/>
                  </a:cubicBezTo>
                  <a:lnTo>
                    <a:pt x="30065" y="30724"/>
                  </a:lnTo>
                  <a:cubicBezTo>
                    <a:pt x="28838" y="35525"/>
                    <a:pt x="28225" y="38775"/>
                    <a:pt x="28225" y="40476"/>
                  </a:cubicBezTo>
                  <a:cubicBezTo>
                    <a:pt x="28225" y="42569"/>
                    <a:pt x="28734" y="44328"/>
                    <a:pt x="29741" y="45739"/>
                  </a:cubicBezTo>
                  <a:cubicBezTo>
                    <a:pt x="30759" y="47115"/>
                    <a:pt x="32274" y="47798"/>
                    <a:pt x="34298" y="47798"/>
                  </a:cubicBezTo>
                  <a:cubicBezTo>
                    <a:pt x="35097" y="47798"/>
                    <a:pt x="35941" y="47682"/>
                    <a:pt x="36843" y="47462"/>
                  </a:cubicBezTo>
                  <a:cubicBezTo>
                    <a:pt x="37746" y="47219"/>
                    <a:pt x="38775" y="46768"/>
                    <a:pt x="39932" y="46109"/>
                  </a:cubicBezTo>
                  <a:cubicBezTo>
                    <a:pt x="41123" y="45426"/>
                    <a:pt x="42245" y="44570"/>
                    <a:pt x="43286" y="43564"/>
                  </a:cubicBezTo>
                  <a:cubicBezTo>
                    <a:pt x="44374" y="42511"/>
                    <a:pt x="45438" y="41112"/>
                    <a:pt x="46491" y="39342"/>
                  </a:cubicBezTo>
                  <a:cubicBezTo>
                    <a:pt x="47543" y="37572"/>
                    <a:pt x="48411" y="35548"/>
                    <a:pt x="49093" y="33269"/>
                  </a:cubicBezTo>
                  <a:cubicBezTo>
                    <a:pt x="49313" y="32471"/>
                    <a:pt x="49776" y="32077"/>
                    <a:pt x="50505" y="32077"/>
                  </a:cubicBezTo>
                  <a:cubicBezTo>
                    <a:pt x="51407" y="32077"/>
                    <a:pt x="51858" y="32436"/>
                    <a:pt x="51858" y="33165"/>
                  </a:cubicBezTo>
                  <a:cubicBezTo>
                    <a:pt x="51858" y="33778"/>
                    <a:pt x="51604" y="34726"/>
                    <a:pt x="51095" y="36033"/>
                  </a:cubicBezTo>
                  <a:cubicBezTo>
                    <a:pt x="50620" y="37294"/>
                    <a:pt x="49869" y="38764"/>
                    <a:pt x="48816" y="40418"/>
                  </a:cubicBezTo>
                  <a:cubicBezTo>
                    <a:pt x="47809" y="42049"/>
                    <a:pt x="46630" y="43599"/>
                    <a:pt x="45299" y="45079"/>
                  </a:cubicBezTo>
                  <a:cubicBezTo>
                    <a:pt x="43957" y="46525"/>
                    <a:pt x="42292" y="47763"/>
                    <a:pt x="40314" y="48770"/>
                  </a:cubicBezTo>
                  <a:cubicBezTo>
                    <a:pt x="38324" y="49776"/>
                    <a:pt x="36242" y="50285"/>
                    <a:pt x="34079" y="50285"/>
                  </a:cubicBezTo>
                  <a:cubicBezTo>
                    <a:pt x="30967" y="50285"/>
                    <a:pt x="28387" y="49452"/>
                    <a:pt x="26328" y="47798"/>
                  </a:cubicBezTo>
                  <a:cubicBezTo>
                    <a:pt x="24269" y="46132"/>
                    <a:pt x="22858" y="44142"/>
                    <a:pt x="22106" y="41829"/>
                  </a:cubicBezTo>
                  <a:cubicBezTo>
                    <a:pt x="21921" y="42153"/>
                    <a:pt x="21701" y="42535"/>
                    <a:pt x="21458" y="42974"/>
                  </a:cubicBezTo>
                  <a:cubicBezTo>
                    <a:pt x="21204" y="43402"/>
                    <a:pt x="20695" y="44108"/>
                    <a:pt x="19931" y="45079"/>
                  </a:cubicBezTo>
                  <a:cubicBezTo>
                    <a:pt x="19214" y="46016"/>
                    <a:pt x="18439" y="46849"/>
                    <a:pt x="17606" y="47578"/>
                  </a:cubicBezTo>
                  <a:cubicBezTo>
                    <a:pt x="16773" y="48261"/>
                    <a:pt x="15709" y="48874"/>
                    <a:pt x="14413" y="49417"/>
                  </a:cubicBezTo>
                  <a:cubicBezTo>
                    <a:pt x="13153" y="49996"/>
                    <a:pt x="11834" y="50285"/>
                    <a:pt x="10457" y="50285"/>
                  </a:cubicBezTo>
                  <a:cubicBezTo>
                    <a:pt x="8722" y="50285"/>
                    <a:pt x="7079" y="50031"/>
                    <a:pt x="5518" y="49521"/>
                  </a:cubicBezTo>
                  <a:cubicBezTo>
                    <a:pt x="4002" y="49024"/>
                    <a:pt x="2707" y="48191"/>
                    <a:pt x="1620" y="47034"/>
                  </a:cubicBezTo>
                  <a:cubicBezTo>
                    <a:pt x="544" y="45878"/>
                    <a:pt x="0" y="44501"/>
                    <a:pt x="0" y="42916"/>
                  </a:cubicBezTo>
                  <a:cubicBezTo>
                    <a:pt x="0" y="41146"/>
                    <a:pt x="590" y="39643"/>
                    <a:pt x="1781" y="38416"/>
                  </a:cubicBezTo>
                  <a:cubicBezTo>
                    <a:pt x="3008" y="37156"/>
                    <a:pt x="4454" y="36519"/>
                    <a:pt x="6119" y="36519"/>
                  </a:cubicBezTo>
                  <a:cubicBezTo>
                    <a:pt x="7172" y="36519"/>
                    <a:pt x="8109" y="36832"/>
                    <a:pt x="8942" y="37445"/>
                  </a:cubicBezTo>
                  <a:cubicBezTo>
                    <a:pt x="9809" y="38058"/>
                    <a:pt x="10237" y="39030"/>
                    <a:pt x="10237" y="40371"/>
                  </a:cubicBezTo>
                  <a:cubicBezTo>
                    <a:pt x="10237" y="41852"/>
                    <a:pt x="9729" y="43148"/>
                    <a:pt x="8722" y="44270"/>
                  </a:cubicBezTo>
                  <a:cubicBezTo>
                    <a:pt x="7716" y="45392"/>
                    <a:pt x="6478" y="46097"/>
                    <a:pt x="5032" y="46387"/>
                  </a:cubicBezTo>
                  <a:cubicBezTo>
                    <a:pt x="6513" y="47324"/>
                    <a:pt x="8352" y="47798"/>
                    <a:pt x="10561" y="47798"/>
                  </a:cubicBezTo>
                  <a:cubicBezTo>
                    <a:pt x="12944" y="47798"/>
                    <a:pt x="15073" y="46745"/>
                    <a:pt x="16958" y="44651"/>
                  </a:cubicBezTo>
                  <a:cubicBezTo>
                    <a:pt x="18832" y="42558"/>
                    <a:pt x="20220" y="39758"/>
                    <a:pt x="21134" y="36253"/>
                  </a:cubicBezTo>
                  <a:cubicBezTo>
                    <a:pt x="23367" y="27832"/>
                    <a:pt x="24917" y="21747"/>
                    <a:pt x="25785" y="17988"/>
                  </a:cubicBezTo>
                  <a:cubicBezTo>
                    <a:pt x="26652" y="14194"/>
                    <a:pt x="27092" y="11487"/>
                    <a:pt x="27092" y="9856"/>
                  </a:cubicBezTo>
                  <a:cubicBezTo>
                    <a:pt x="27092" y="8340"/>
                    <a:pt x="26895" y="7068"/>
                    <a:pt x="26490" y="6015"/>
                  </a:cubicBezTo>
                  <a:cubicBezTo>
                    <a:pt x="26097" y="4962"/>
                    <a:pt x="25553" y="4211"/>
                    <a:pt x="24871" y="3736"/>
                  </a:cubicBezTo>
                  <a:cubicBezTo>
                    <a:pt x="24211" y="3227"/>
                    <a:pt x="23587" y="2880"/>
                    <a:pt x="22974" y="2707"/>
                  </a:cubicBezTo>
                  <a:cubicBezTo>
                    <a:pt x="22395" y="2533"/>
                    <a:pt x="21782" y="2441"/>
                    <a:pt x="21134" y="2441"/>
                  </a:cubicBezTo>
                  <a:cubicBezTo>
                    <a:pt x="20047" y="2441"/>
                    <a:pt x="18890" y="2660"/>
                    <a:pt x="17664" y="3088"/>
                  </a:cubicBezTo>
                  <a:cubicBezTo>
                    <a:pt x="16472" y="3517"/>
                    <a:pt x="15154" y="4245"/>
                    <a:pt x="13708" y="5252"/>
                  </a:cubicBezTo>
                  <a:cubicBezTo>
                    <a:pt x="12297" y="6235"/>
                    <a:pt x="10920" y="7727"/>
                    <a:pt x="9590" y="9752"/>
                  </a:cubicBezTo>
                  <a:cubicBezTo>
                    <a:pt x="8248" y="11776"/>
                    <a:pt x="7126" y="14170"/>
                    <a:pt x="6223" y="16958"/>
                  </a:cubicBezTo>
                  <a:cubicBezTo>
                    <a:pt x="6050" y="17791"/>
                    <a:pt x="5564" y="18208"/>
                    <a:pt x="4766" y="18208"/>
                  </a:cubicBezTo>
                  <a:cubicBezTo>
                    <a:pt x="3898" y="18173"/>
                    <a:pt x="3459" y="17791"/>
                    <a:pt x="3459" y="17062"/>
                  </a:cubicBezTo>
                  <a:cubicBezTo>
                    <a:pt x="3459" y="16449"/>
                    <a:pt x="3690" y="15512"/>
                    <a:pt x="4164" y="14251"/>
                  </a:cubicBezTo>
                  <a:cubicBezTo>
                    <a:pt x="4673" y="12944"/>
                    <a:pt x="5437" y="11487"/>
                    <a:pt x="6443" y="9856"/>
                  </a:cubicBezTo>
                  <a:cubicBezTo>
                    <a:pt x="7496" y="8236"/>
                    <a:pt x="8687" y="6698"/>
                    <a:pt x="10018" y="5252"/>
                  </a:cubicBezTo>
                  <a:cubicBezTo>
                    <a:pt x="11394" y="3771"/>
                    <a:pt x="13071" y="2522"/>
                    <a:pt x="15061" y="1515"/>
                  </a:cubicBezTo>
                  <a:cubicBezTo>
                    <a:pt x="17086" y="509"/>
                    <a:pt x="19179" y="0"/>
                    <a:pt x="21342" y="0"/>
                  </a:cubicBezTo>
                  <a:cubicBezTo>
                    <a:pt x="22326" y="0"/>
                    <a:pt x="23286" y="104"/>
                    <a:pt x="24223" y="324"/>
                  </a:cubicBezTo>
                  <a:cubicBezTo>
                    <a:pt x="25195" y="497"/>
                    <a:pt x="26259" y="868"/>
                    <a:pt x="27416" y="1411"/>
                  </a:cubicBezTo>
                  <a:cubicBezTo>
                    <a:pt x="28607" y="1955"/>
                    <a:pt x="29729" y="2811"/>
                    <a:pt x="30770" y="4002"/>
                  </a:cubicBezTo>
                  <a:cubicBezTo>
                    <a:pt x="31823" y="5194"/>
                    <a:pt x="32667" y="6663"/>
                    <a:pt x="33327" y="8398"/>
                  </a:cubicBezTo>
                  <a:cubicBezTo>
                    <a:pt x="33755" y="7565"/>
                    <a:pt x="34264" y="6756"/>
                    <a:pt x="34842" y="5957"/>
                  </a:cubicBezTo>
                  <a:cubicBezTo>
                    <a:pt x="35455" y="5159"/>
                    <a:pt x="36230" y="4280"/>
                    <a:pt x="37167" y="3308"/>
                  </a:cubicBezTo>
                  <a:cubicBezTo>
                    <a:pt x="38150" y="2290"/>
                    <a:pt x="39307" y="1492"/>
                    <a:pt x="40637" y="914"/>
                  </a:cubicBezTo>
                  <a:cubicBezTo>
                    <a:pt x="42014" y="301"/>
                    <a:pt x="43460" y="0"/>
                    <a:pt x="44975" y="0"/>
                  </a:cubicBezTo>
                  <a:cubicBezTo>
                    <a:pt x="46456" y="0"/>
                    <a:pt x="47914" y="197"/>
                    <a:pt x="49359" y="590"/>
                  </a:cubicBezTo>
                  <a:cubicBezTo>
                    <a:pt x="50805" y="948"/>
                    <a:pt x="52147" y="1735"/>
                    <a:pt x="53374" y="2927"/>
                  </a:cubicBezTo>
                  <a:cubicBezTo>
                    <a:pt x="54634" y="4083"/>
                    <a:pt x="55271" y="5541"/>
                    <a:pt x="55271" y="7311"/>
                  </a:cubicBezTo>
                  <a:close/>
                </a:path>
              </a:pathLst>
            </a:custGeom>
            <a:solidFill>
              <a:srgbClr val="000000"/>
            </a:solidFill>
            <a:ln w="1155" cap="flat">
              <a:noFill/>
              <a:prstDash val="solid"/>
              <a:miter/>
            </a:ln>
          </p:spPr>
          <p:txBody>
            <a:bodyPr rtlCol="0" anchor="ctr"/>
            <a:lstStyle/>
            <a:p>
              <a:endParaRPr lang="en-DE"/>
            </a:p>
          </p:txBody>
        </p:sp>
        <p:sp>
          <p:nvSpPr>
            <p:cNvPr id="441" name="Freeform 440">
              <a:extLst>
                <a:ext uri="{FF2B5EF4-FFF2-40B4-BE49-F238E27FC236}">
                  <a16:creationId xmlns:a16="http://schemas.microsoft.com/office/drawing/2014/main" id="{5BFBEBD9-8C4D-A34C-5D11-CB497CD6E96A}"/>
                </a:ext>
              </a:extLst>
            </p:cNvPr>
            <p:cNvSpPr/>
            <p:nvPr/>
          </p:nvSpPr>
          <p:spPr>
            <a:xfrm>
              <a:off x="3678071" y="3427688"/>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2" name="Freeform 441">
              <a:extLst>
                <a:ext uri="{FF2B5EF4-FFF2-40B4-BE49-F238E27FC236}">
                  <a16:creationId xmlns:a16="http://schemas.microsoft.com/office/drawing/2014/main" id="{36CEFBA0-F9CC-B77B-4986-8C72F9BF02D6}"/>
                </a:ext>
              </a:extLst>
            </p:cNvPr>
            <p:cNvSpPr/>
            <p:nvPr/>
          </p:nvSpPr>
          <p:spPr>
            <a:xfrm>
              <a:off x="3678071" y="3062806"/>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3" name="Freeform 442">
              <a:extLst>
                <a:ext uri="{FF2B5EF4-FFF2-40B4-BE49-F238E27FC236}">
                  <a16:creationId xmlns:a16="http://schemas.microsoft.com/office/drawing/2014/main" id="{8BF34C58-57D2-EB42-94D7-1FD3199F8006}"/>
                </a:ext>
              </a:extLst>
            </p:cNvPr>
            <p:cNvSpPr/>
            <p:nvPr/>
          </p:nvSpPr>
          <p:spPr>
            <a:xfrm>
              <a:off x="3678071" y="2697928"/>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4" name="Freeform 443">
              <a:extLst>
                <a:ext uri="{FF2B5EF4-FFF2-40B4-BE49-F238E27FC236}">
                  <a16:creationId xmlns:a16="http://schemas.microsoft.com/office/drawing/2014/main" id="{076E11B5-ED48-A528-8D39-D685D7F5E5CD}"/>
                </a:ext>
              </a:extLst>
            </p:cNvPr>
            <p:cNvSpPr/>
            <p:nvPr/>
          </p:nvSpPr>
          <p:spPr>
            <a:xfrm>
              <a:off x="3678071" y="2333045"/>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5" name="Freeform 444">
              <a:extLst>
                <a:ext uri="{FF2B5EF4-FFF2-40B4-BE49-F238E27FC236}">
                  <a16:creationId xmlns:a16="http://schemas.microsoft.com/office/drawing/2014/main" id="{B10399FC-FC50-19AE-7050-1149E65E573B}"/>
                </a:ext>
              </a:extLst>
            </p:cNvPr>
            <p:cNvSpPr/>
            <p:nvPr/>
          </p:nvSpPr>
          <p:spPr>
            <a:xfrm>
              <a:off x="3678071" y="1968162"/>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6" name="Freeform 445">
              <a:extLst>
                <a:ext uri="{FF2B5EF4-FFF2-40B4-BE49-F238E27FC236}">
                  <a16:creationId xmlns:a16="http://schemas.microsoft.com/office/drawing/2014/main" id="{A0ABE704-5BE1-8E72-59A0-77B9FAE0EECA}"/>
                </a:ext>
              </a:extLst>
            </p:cNvPr>
            <p:cNvSpPr/>
            <p:nvPr/>
          </p:nvSpPr>
          <p:spPr>
            <a:xfrm>
              <a:off x="367807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447" name="Freeform 446">
              <a:extLst>
                <a:ext uri="{FF2B5EF4-FFF2-40B4-BE49-F238E27FC236}">
                  <a16:creationId xmlns:a16="http://schemas.microsoft.com/office/drawing/2014/main" id="{4E183664-E8E2-1C8A-E9B1-11C0DEDB7071}"/>
                </a:ext>
              </a:extLst>
            </p:cNvPr>
            <p:cNvSpPr/>
            <p:nvPr/>
          </p:nvSpPr>
          <p:spPr>
            <a:xfrm>
              <a:off x="3678071" y="3427688"/>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48" name="Freeform 447">
              <a:extLst>
                <a:ext uri="{FF2B5EF4-FFF2-40B4-BE49-F238E27FC236}">
                  <a16:creationId xmlns:a16="http://schemas.microsoft.com/office/drawing/2014/main" id="{6E533312-5A22-1921-D29F-1739FB545B8A}"/>
                </a:ext>
              </a:extLst>
            </p:cNvPr>
            <p:cNvSpPr/>
            <p:nvPr/>
          </p:nvSpPr>
          <p:spPr>
            <a:xfrm>
              <a:off x="3678071" y="3062806"/>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49" name="Freeform 448">
              <a:extLst>
                <a:ext uri="{FF2B5EF4-FFF2-40B4-BE49-F238E27FC236}">
                  <a16:creationId xmlns:a16="http://schemas.microsoft.com/office/drawing/2014/main" id="{2ED448E0-2E28-457E-D6DB-62A106E383B5}"/>
                </a:ext>
              </a:extLst>
            </p:cNvPr>
            <p:cNvSpPr/>
            <p:nvPr/>
          </p:nvSpPr>
          <p:spPr>
            <a:xfrm>
              <a:off x="3678071" y="2697928"/>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0" name="Freeform 449">
              <a:extLst>
                <a:ext uri="{FF2B5EF4-FFF2-40B4-BE49-F238E27FC236}">
                  <a16:creationId xmlns:a16="http://schemas.microsoft.com/office/drawing/2014/main" id="{E8553FA8-54A7-E122-EB70-B1F548797A61}"/>
                </a:ext>
              </a:extLst>
            </p:cNvPr>
            <p:cNvSpPr/>
            <p:nvPr/>
          </p:nvSpPr>
          <p:spPr>
            <a:xfrm>
              <a:off x="3678071" y="233304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1" name="Freeform 450">
              <a:extLst>
                <a:ext uri="{FF2B5EF4-FFF2-40B4-BE49-F238E27FC236}">
                  <a16:creationId xmlns:a16="http://schemas.microsoft.com/office/drawing/2014/main" id="{EE89F088-1F6C-2552-576D-0DD770227F95}"/>
                </a:ext>
              </a:extLst>
            </p:cNvPr>
            <p:cNvSpPr/>
            <p:nvPr/>
          </p:nvSpPr>
          <p:spPr>
            <a:xfrm>
              <a:off x="3678071" y="1968162"/>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2" name="Freeform 451">
              <a:extLst>
                <a:ext uri="{FF2B5EF4-FFF2-40B4-BE49-F238E27FC236}">
                  <a16:creationId xmlns:a16="http://schemas.microsoft.com/office/drawing/2014/main" id="{C5BBEC24-854E-D90C-AF87-6DA533A815A9}"/>
                </a:ext>
              </a:extLst>
            </p:cNvPr>
            <p:cNvSpPr/>
            <p:nvPr/>
          </p:nvSpPr>
          <p:spPr>
            <a:xfrm>
              <a:off x="3435446" y="3391446"/>
              <a:ext cx="48358" cy="72587"/>
            </a:xfrm>
            <a:custGeom>
              <a:avLst/>
              <a:gdLst>
                <a:gd name="connsiteX0" fmla="*/ 24180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23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23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23"/>
                  </a:cubicBezTo>
                  <a:cubicBezTo>
                    <a:pt x="9512" y="45912"/>
                    <a:pt x="10730" y="53108"/>
                    <a:pt x="13168" y="57920"/>
                  </a:cubicBezTo>
                  <a:cubicBezTo>
                    <a:pt x="15635" y="62697"/>
                    <a:pt x="19307" y="65092"/>
                    <a:pt x="24180" y="65092"/>
                  </a:cubicBezTo>
                  <a:cubicBezTo>
                    <a:pt x="29085" y="65092"/>
                    <a:pt x="32755" y="62697"/>
                    <a:pt x="35191" y="57920"/>
                  </a:cubicBezTo>
                  <a:cubicBezTo>
                    <a:pt x="37660" y="53108"/>
                    <a:pt x="38894" y="45912"/>
                    <a:pt x="38894" y="36323"/>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12"/>
                    <a:pt x="48359" y="36323"/>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3" name="Freeform 452">
              <a:extLst>
                <a:ext uri="{FF2B5EF4-FFF2-40B4-BE49-F238E27FC236}">
                  <a16:creationId xmlns:a16="http://schemas.microsoft.com/office/drawing/2014/main" id="{8EAC15F8-3F1E-582F-BE74-862C1CF6F6B9}"/>
                </a:ext>
              </a:extLst>
            </p:cNvPr>
            <p:cNvSpPr/>
            <p:nvPr/>
          </p:nvSpPr>
          <p:spPr>
            <a:xfrm>
              <a:off x="3500440" y="3450777"/>
              <a:ext cx="9888" cy="11891"/>
            </a:xfrm>
            <a:custGeom>
              <a:avLst/>
              <a:gdLst>
                <a:gd name="connsiteX0" fmla="*/ 0 w 9888"/>
                <a:gd name="connsiteY0" fmla="*/ 0 h 11891"/>
                <a:gd name="connsiteX1" fmla="*/ 9888 w 9888"/>
                <a:gd name="connsiteY1" fmla="*/ 0 h 11891"/>
                <a:gd name="connsiteX2" fmla="*/ 9888 w 9888"/>
                <a:gd name="connsiteY2" fmla="*/ 11892 h 11891"/>
                <a:gd name="connsiteX3" fmla="*/ 0 w 9888"/>
                <a:gd name="connsiteY3" fmla="*/ 11892 h 11891"/>
                <a:gd name="connsiteX4" fmla="*/ 0 w 9888"/>
                <a:gd name="connsiteY4" fmla="*/ 0 h 1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891">
                  <a:moveTo>
                    <a:pt x="0" y="0"/>
                  </a:moveTo>
                  <a:lnTo>
                    <a:pt x="9888" y="0"/>
                  </a:lnTo>
                  <a:lnTo>
                    <a:pt x="9888" y="11892"/>
                  </a:lnTo>
                  <a:lnTo>
                    <a:pt x="0" y="11892"/>
                  </a:lnTo>
                  <a:lnTo>
                    <a:pt x="0" y="0"/>
                  </a:lnTo>
                  <a:close/>
                </a:path>
              </a:pathLst>
            </a:custGeom>
            <a:solidFill>
              <a:srgbClr val="000000"/>
            </a:solidFill>
            <a:ln w="1155" cap="flat">
              <a:noFill/>
              <a:prstDash val="solid"/>
              <a:miter/>
            </a:ln>
          </p:spPr>
          <p:txBody>
            <a:bodyPr rtlCol="0" anchor="ctr"/>
            <a:lstStyle/>
            <a:p>
              <a:endParaRPr lang="en-DE"/>
            </a:p>
          </p:txBody>
        </p:sp>
        <p:sp>
          <p:nvSpPr>
            <p:cNvPr id="454" name="Freeform 453">
              <a:extLst>
                <a:ext uri="{FF2B5EF4-FFF2-40B4-BE49-F238E27FC236}">
                  <a16:creationId xmlns:a16="http://schemas.microsoft.com/office/drawing/2014/main" id="{3B314B25-AF5A-A1D3-34AA-6E88F0A4C010}"/>
                </a:ext>
              </a:extLst>
            </p:cNvPr>
            <p:cNvSpPr/>
            <p:nvPr/>
          </p:nvSpPr>
          <p:spPr>
            <a:xfrm>
              <a:off x="3527010" y="3391446"/>
              <a:ext cx="48358" cy="72587"/>
            </a:xfrm>
            <a:custGeom>
              <a:avLst/>
              <a:gdLst>
                <a:gd name="connsiteX0" fmla="*/ 24179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79 w 48358"/>
                <a:gd name="connsiteY4" fmla="*/ 65092 h 72587"/>
                <a:gd name="connsiteX5" fmla="*/ 35191 w 48358"/>
                <a:gd name="connsiteY5" fmla="*/ 57920 h 72587"/>
                <a:gd name="connsiteX6" fmla="*/ 38893 w 48358"/>
                <a:gd name="connsiteY6" fmla="*/ 36323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23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23"/>
                  </a:cubicBezTo>
                  <a:cubicBezTo>
                    <a:pt x="9512" y="45912"/>
                    <a:pt x="10730" y="53108"/>
                    <a:pt x="13168" y="57920"/>
                  </a:cubicBezTo>
                  <a:cubicBezTo>
                    <a:pt x="15635" y="62697"/>
                    <a:pt x="19305" y="65092"/>
                    <a:pt x="24179" y="65092"/>
                  </a:cubicBezTo>
                  <a:cubicBezTo>
                    <a:pt x="29084" y="65092"/>
                    <a:pt x="32754" y="62697"/>
                    <a:pt x="35191" y="57920"/>
                  </a:cubicBezTo>
                  <a:cubicBezTo>
                    <a:pt x="37659" y="53108"/>
                    <a:pt x="38893" y="45912"/>
                    <a:pt x="38893" y="36323"/>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12"/>
                    <a:pt x="48359" y="36323"/>
                  </a:cubicBezTo>
                  <a:cubicBezTo>
                    <a:pt x="48359" y="48099"/>
                    <a:pt x="46281" y="57098"/>
                    <a:pt x="42126" y="63310"/>
                  </a:cubicBezTo>
                  <a:cubicBezTo>
                    <a:pt x="38002" y="69499"/>
                    <a:pt x="32021" y="72588"/>
                    <a:pt x="24179"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55" name="Freeform 454">
              <a:extLst>
                <a:ext uri="{FF2B5EF4-FFF2-40B4-BE49-F238E27FC236}">
                  <a16:creationId xmlns:a16="http://schemas.microsoft.com/office/drawing/2014/main" id="{D5B84DFD-953E-7944-5EB2-14F649CDC79C}"/>
                </a:ext>
              </a:extLst>
            </p:cNvPr>
            <p:cNvSpPr/>
            <p:nvPr/>
          </p:nvSpPr>
          <p:spPr>
            <a:xfrm>
              <a:off x="3588068" y="3391446"/>
              <a:ext cx="48358" cy="72587"/>
            </a:xfrm>
            <a:custGeom>
              <a:avLst/>
              <a:gdLst>
                <a:gd name="connsiteX0" fmla="*/ 24180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23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23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23"/>
                  </a:cubicBezTo>
                  <a:cubicBezTo>
                    <a:pt x="9512" y="45912"/>
                    <a:pt x="10730" y="53108"/>
                    <a:pt x="13168" y="57920"/>
                  </a:cubicBezTo>
                  <a:cubicBezTo>
                    <a:pt x="15635" y="62697"/>
                    <a:pt x="19307" y="65092"/>
                    <a:pt x="24180" y="65092"/>
                  </a:cubicBezTo>
                  <a:cubicBezTo>
                    <a:pt x="29085" y="65092"/>
                    <a:pt x="32755" y="62697"/>
                    <a:pt x="35191" y="57920"/>
                  </a:cubicBezTo>
                  <a:cubicBezTo>
                    <a:pt x="37660" y="53108"/>
                    <a:pt x="38894" y="45912"/>
                    <a:pt x="38894" y="36323"/>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12"/>
                    <a:pt x="48359" y="36323"/>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6" name="Freeform 455">
              <a:extLst>
                <a:ext uri="{FF2B5EF4-FFF2-40B4-BE49-F238E27FC236}">
                  <a16:creationId xmlns:a16="http://schemas.microsoft.com/office/drawing/2014/main" id="{05698BE5-688F-E90E-16BA-3CB43EBBD9C2}"/>
                </a:ext>
              </a:extLst>
            </p:cNvPr>
            <p:cNvSpPr/>
            <p:nvPr/>
          </p:nvSpPr>
          <p:spPr>
            <a:xfrm>
              <a:off x="3437461" y="3026564"/>
              <a:ext cx="48358" cy="72587"/>
            </a:xfrm>
            <a:custGeom>
              <a:avLst/>
              <a:gdLst>
                <a:gd name="connsiteX0" fmla="*/ 24180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11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11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11"/>
                  </a:cubicBezTo>
                  <a:cubicBezTo>
                    <a:pt x="9512" y="45901"/>
                    <a:pt x="10730" y="53108"/>
                    <a:pt x="13168" y="57920"/>
                  </a:cubicBezTo>
                  <a:cubicBezTo>
                    <a:pt x="15635" y="62697"/>
                    <a:pt x="19307" y="65092"/>
                    <a:pt x="24180" y="65092"/>
                  </a:cubicBezTo>
                  <a:cubicBezTo>
                    <a:pt x="29085" y="65092"/>
                    <a:pt x="32755" y="62697"/>
                    <a:pt x="35191" y="57920"/>
                  </a:cubicBezTo>
                  <a:cubicBezTo>
                    <a:pt x="37660" y="53108"/>
                    <a:pt x="38894" y="45901"/>
                    <a:pt x="38894" y="36311"/>
                  </a:cubicBezTo>
                  <a:cubicBezTo>
                    <a:pt x="38894" y="26698"/>
                    <a:pt x="37660" y="19492"/>
                    <a:pt x="35191" y="14714"/>
                  </a:cubicBezTo>
                  <a:cubicBezTo>
                    <a:pt x="32755" y="9902"/>
                    <a:pt x="29085" y="7496"/>
                    <a:pt x="24180" y="7496"/>
                  </a:cubicBezTo>
                  <a:moveTo>
                    <a:pt x="24180" y="0"/>
                  </a:moveTo>
                  <a:cubicBezTo>
                    <a:pt x="32021" y="0"/>
                    <a:pt x="38004" y="3112"/>
                    <a:pt x="42127" y="9324"/>
                  </a:cubicBezTo>
                  <a:cubicBezTo>
                    <a:pt x="46281" y="15512"/>
                    <a:pt x="48359" y="24500"/>
                    <a:pt x="48359" y="36311"/>
                  </a:cubicBezTo>
                  <a:cubicBezTo>
                    <a:pt x="48359" y="48099"/>
                    <a:pt x="46281" y="57098"/>
                    <a:pt x="42127" y="63310"/>
                  </a:cubicBezTo>
                  <a:cubicBezTo>
                    <a:pt x="38004" y="69499"/>
                    <a:pt x="32021" y="72588"/>
                    <a:pt x="24180" y="72588"/>
                  </a:cubicBezTo>
                  <a:cubicBezTo>
                    <a:pt x="16338" y="72588"/>
                    <a:pt x="10340" y="69499"/>
                    <a:pt x="6185" y="63310"/>
                  </a:cubicBezTo>
                  <a:cubicBezTo>
                    <a:pt x="2061" y="57098"/>
                    <a:pt x="0" y="48099"/>
                    <a:pt x="0" y="36311"/>
                  </a:cubicBezTo>
                  <a:cubicBezTo>
                    <a:pt x="0" y="24500"/>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7" name="Freeform 456">
              <a:extLst>
                <a:ext uri="{FF2B5EF4-FFF2-40B4-BE49-F238E27FC236}">
                  <a16:creationId xmlns:a16="http://schemas.microsoft.com/office/drawing/2014/main" id="{5BDFCEE6-3CF4-28CC-141A-7D5CE451BB60}"/>
                </a:ext>
              </a:extLst>
            </p:cNvPr>
            <p:cNvSpPr/>
            <p:nvPr/>
          </p:nvSpPr>
          <p:spPr>
            <a:xfrm>
              <a:off x="3502456" y="3085884"/>
              <a:ext cx="9886" cy="11903"/>
            </a:xfrm>
            <a:custGeom>
              <a:avLst/>
              <a:gdLst>
                <a:gd name="connsiteX0" fmla="*/ 0 w 9886"/>
                <a:gd name="connsiteY0" fmla="*/ 0 h 11903"/>
                <a:gd name="connsiteX1" fmla="*/ 9887 w 9886"/>
                <a:gd name="connsiteY1" fmla="*/ 0 h 11903"/>
                <a:gd name="connsiteX2" fmla="*/ 9887 w 9886"/>
                <a:gd name="connsiteY2" fmla="*/ 11903 h 11903"/>
                <a:gd name="connsiteX3" fmla="*/ 0 w 9886"/>
                <a:gd name="connsiteY3" fmla="*/ 11903 h 11903"/>
                <a:gd name="connsiteX4" fmla="*/ 0 w 9886"/>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 h="11903">
                  <a:moveTo>
                    <a:pt x="0" y="0"/>
                  </a:moveTo>
                  <a:lnTo>
                    <a:pt x="9887" y="0"/>
                  </a:lnTo>
                  <a:lnTo>
                    <a:pt x="9887"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58" name="Freeform 457">
              <a:extLst>
                <a:ext uri="{FF2B5EF4-FFF2-40B4-BE49-F238E27FC236}">
                  <a16:creationId xmlns:a16="http://schemas.microsoft.com/office/drawing/2014/main" id="{B368A4F8-37E0-2F89-BC9E-52599644E0A7}"/>
                </a:ext>
              </a:extLst>
            </p:cNvPr>
            <p:cNvSpPr/>
            <p:nvPr/>
          </p:nvSpPr>
          <p:spPr>
            <a:xfrm>
              <a:off x="3529728" y="3026564"/>
              <a:ext cx="44423" cy="71222"/>
            </a:xfrm>
            <a:custGeom>
              <a:avLst/>
              <a:gdLst>
                <a:gd name="connsiteX0" fmla="*/ 11387 w 44423"/>
                <a:gd name="connsiteY0" fmla="*/ 63264 h 71222"/>
                <a:gd name="connsiteX1" fmla="*/ 44424 w 44423"/>
                <a:gd name="connsiteY1" fmla="*/ 63264 h 71222"/>
                <a:gd name="connsiteX2" fmla="*/ 44424 w 44423"/>
                <a:gd name="connsiteY2" fmla="*/ 71223 h 71222"/>
                <a:gd name="connsiteX3" fmla="*/ 0 w 44423"/>
                <a:gd name="connsiteY3" fmla="*/ 71223 h 71222"/>
                <a:gd name="connsiteX4" fmla="*/ 0 w 44423"/>
                <a:gd name="connsiteY4" fmla="*/ 63264 h 71222"/>
                <a:gd name="connsiteX5" fmla="*/ 14668 w 44423"/>
                <a:gd name="connsiteY5" fmla="*/ 48307 h 71222"/>
                <a:gd name="connsiteX6" fmla="*/ 26383 w 44423"/>
                <a:gd name="connsiteY6" fmla="*/ 36172 h 71222"/>
                <a:gd name="connsiteX7" fmla="*/ 32709 w 44423"/>
                <a:gd name="connsiteY7" fmla="*/ 27554 h 71222"/>
                <a:gd name="connsiteX8" fmla="*/ 34537 w 44423"/>
                <a:gd name="connsiteY8" fmla="*/ 20567 h 71222"/>
                <a:gd name="connsiteX9" fmla="*/ 30600 w 44423"/>
                <a:gd name="connsiteY9" fmla="*/ 11475 h 71222"/>
                <a:gd name="connsiteX10" fmla="*/ 20431 w 44423"/>
                <a:gd name="connsiteY10" fmla="*/ 7970 h 71222"/>
                <a:gd name="connsiteX11" fmla="*/ 11012 w 44423"/>
                <a:gd name="connsiteY11" fmla="*/ 9509 h 71222"/>
                <a:gd name="connsiteX12" fmla="*/ 468 w 44423"/>
                <a:gd name="connsiteY12" fmla="*/ 14194 h 71222"/>
                <a:gd name="connsiteX13" fmla="*/ 468 w 44423"/>
                <a:gd name="connsiteY13" fmla="*/ 4639 h 71222"/>
                <a:gd name="connsiteX14" fmla="*/ 11154 w 44423"/>
                <a:gd name="connsiteY14" fmla="*/ 1168 h 71222"/>
                <a:gd name="connsiteX15" fmla="*/ 20244 w 44423"/>
                <a:gd name="connsiteY15" fmla="*/ 0 h 71222"/>
                <a:gd name="connsiteX16" fmla="*/ 37582 w 44423"/>
                <a:gd name="connsiteY16" fmla="*/ 5437 h 71222"/>
                <a:gd name="connsiteX17" fmla="*/ 44049 w 44423"/>
                <a:gd name="connsiteY17" fmla="*/ 19966 h 71222"/>
                <a:gd name="connsiteX18" fmla="*/ 42409 w 44423"/>
                <a:gd name="connsiteY18" fmla="*/ 28168 h 71222"/>
                <a:gd name="connsiteX19" fmla="*/ 36551 w 44423"/>
                <a:gd name="connsiteY19" fmla="*/ 37248 h 71222"/>
                <a:gd name="connsiteX20" fmla="*/ 29100 w 44423"/>
                <a:gd name="connsiteY20" fmla="*/ 45126 h 71222"/>
                <a:gd name="connsiteX21" fmla="*/ 11387 w 44423"/>
                <a:gd name="connsiteY21" fmla="*/ 63264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3" h="71222">
                  <a:moveTo>
                    <a:pt x="11387" y="63264"/>
                  </a:moveTo>
                  <a:lnTo>
                    <a:pt x="44424" y="63264"/>
                  </a:lnTo>
                  <a:lnTo>
                    <a:pt x="44424" y="71223"/>
                  </a:lnTo>
                  <a:lnTo>
                    <a:pt x="0" y="71223"/>
                  </a:lnTo>
                  <a:lnTo>
                    <a:pt x="0" y="63264"/>
                  </a:lnTo>
                  <a:cubicBezTo>
                    <a:pt x="3593" y="59551"/>
                    <a:pt x="8483" y="54565"/>
                    <a:pt x="14668" y="48307"/>
                  </a:cubicBezTo>
                  <a:cubicBezTo>
                    <a:pt x="20884" y="42026"/>
                    <a:pt x="24790" y="37989"/>
                    <a:pt x="26383" y="36172"/>
                  </a:cubicBezTo>
                  <a:cubicBezTo>
                    <a:pt x="29412" y="32771"/>
                    <a:pt x="31521" y="29903"/>
                    <a:pt x="32709" y="27554"/>
                  </a:cubicBezTo>
                  <a:cubicBezTo>
                    <a:pt x="33927" y="25183"/>
                    <a:pt x="34537" y="22846"/>
                    <a:pt x="34537" y="20567"/>
                  </a:cubicBezTo>
                  <a:cubicBezTo>
                    <a:pt x="34537" y="16854"/>
                    <a:pt x="33225" y="13823"/>
                    <a:pt x="30600" y="11475"/>
                  </a:cubicBezTo>
                  <a:cubicBezTo>
                    <a:pt x="28008" y="9139"/>
                    <a:pt x="24617" y="7970"/>
                    <a:pt x="20431" y="7970"/>
                  </a:cubicBezTo>
                  <a:cubicBezTo>
                    <a:pt x="17464" y="7970"/>
                    <a:pt x="14324" y="8479"/>
                    <a:pt x="11012" y="9509"/>
                  </a:cubicBezTo>
                  <a:cubicBezTo>
                    <a:pt x="7733" y="10538"/>
                    <a:pt x="4218" y="12100"/>
                    <a:pt x="468" y="14194"/>
                  </a:cubicBezTo>
                  <a:lnTo>
                    <a:pt x="468" y="4639"/>
                  </a:lnTo>
                  <a:cubicBezTo>
                    <a:pt x="4280" y="3112"/>
                    <a:pt x="7842" y="1955"/>
                    <a:pt x="11154" y="1168"/>
                  </a:cubicBezTo>
                  <a:cubicBezTo>
                    <a:pt x="14464" y="393"/>
                    <a:pt x="17494" y="0"/>
                    <a:pt x="20244" y="0"/>
                  </a:cubicBezTo>
                  <a:cubicBezTo>
                    <a:pt x="27491" y="0"/>
                    <a:pt x="33271" y="1816"/>
                    <a:pt x="37582" y="5437"/>
                  </a:cubicBezTo>
                  <a:cubicBezTo>
                    <a:pt x="41894" y="9058"/>
                    <a:pt x="44049" y="13904"/>
                    <a:pt x="44049" y="19966"/>
                  </a:cubicBezTo>
                  <a:cubicBezTo>
                    <a:pt x="44049" y="22835"/>
                    <a:pt x="43502" y="25565"/>
                    <a:pt x="42409" y="28168"/>
                  </a:cubicBezTo>
                  <a:cubicBezTo>
                    <a:pt x="41347" y="30724"/>
                    <a:pt x="39394" y="33755"/>
                    <a:pt x="36551" y="37248"/>
                  </a:cubicBezTo>
                  <a:cubicBezTo>
                    <a:pt x="35770" y="38162"/>
                    <a:pt x="33286" y="40788"/>
                    <a:pt x="29100" y="45126"/>
                  </a:cubicBezTo>
                  <a:cubicBezTo>
                    <a:pt x="24913" y="49441"/>
                    <a:pt x="19009" y="55479"/>
                    <a:pt x="11387" y="63264"/>
                  </a:cubicBezTo>
                  <a:close/>
                </a:path>
              </a:pathLst>
            </a:custGeom>
            <a:solidFill>
              <a:srgbClr val="000000"/>
            </a:solidFill>
            <a:ln w="1155" cap="flat">
              <a:noFill/>
              <a:prstDash val="solid"/>
              <a:miter/>
            </a:ln>
          </p:spPr>
          <p:txBody>
            <a:bodyPr rtlCol="0" anchor="ctr"/>
            <a:lstStyle/>
            <a:p>
              <a:endParaRPr lang="en-DE"/>
            </a:p>
          </p:txBody>
        </p:sp>
        <p:sp>
          <p:nvSpPr>
            <p:cNvPr id="459" name="Freeform 458">
              <a:extLst>
                <a:ext uri="{FF2B5EF4-FFF2-40B4-BE49-F238E27FC236}">
                  <a16:creationId xmlns:a16="http://schemas.microsoft.com/office/drawing/2014/main" id="{36EBBE69-AFBB-45EA-1C23-837C7EC061A2}"/>
                </a:ext>
              </a:extLst>
            </p:cNvPr>
            <p:cNvSpPr/>
            <p:nvPr/>
          </p:nvSpPr>
          <p:spPr>
            <a:xfrm>
              <a:off x="3591162" y="3027825"/>
              <a:ext cx="45265" cy="71326"/>
            </a:xfrm>
            <a:custGeom>
              <a:avLst/>
              <a:gdLst>
                <a:gd name="connsiteX0" fmla="*/ 2952 w 45265"/>
                <a:gd name="connsiteY0" fmla="*/ 0 h 71326"/>
                <a:gd name="connsiteX1" fmla="*/ 40111 w 45265"/>
                <a:gd name="connsiteY1" fmla="*/ 0 h 71326"/>
                <a:gd name="connsiteX2" fmla="*/ 40111 w 45265"/>
                <a:gd name="connsiteY2" fmla="*/ 7970 h 71326"/>
                <a:gd name="connsiteX3" fmla="*/ 11621 w 45265"/>
                <a:gd name="connsiteY3" fmla="*/ 7970 h 71326"/>
                <a:gd name="connsiteX4" fmla="*/ 11621 w 45265"/>
                <a:gd name="connsiteY4" fmla="*/ 25125 h 71326"/>
                <a:gd name="connsiteX5" fmla="*/ 15745 w 45265"/>
                <a:gd name="connsiteY5" fmla="*/ 24096 h 71326"/>
                <a:gd name="connsiteX6" fmla="*/ 19869 w 45265"/>
                <a:gd name="connsiteY6" fmla="*/ 23714 h 71326"/>
                <a:gd name="connsiteX7" fmla="*/ 38425 w 45265"/>
                <a:gd name="connsiteY7" fmla="*/ 30134 h 71326"/>
                <a:gd name="connsiteX8" fmla="*/ 45266 w 45265"/>
                <a:gd name="connsiteY8" fmla="*/ 47520 h 71326"/>
                <a:gd name="connsiteX9" fmla="*/ 38237 w 45265"/>
                <a:gd name="connsiteY9" fmla="*/ 65092 h 71326"/>
                <a:gd name="connsiteX10" fmla="*/ 18416 w 45265"/>
                <a:gd name="connsiteY10" fmla="*/ 71327 h 71326"/>
                <a:gd name="connsiteX11" fmla="*/ 9418 w 45265"/>
                <a:gd name="connsiteY11" fmla="*/ 70575 h 71326"/>
                <a:gd name="connsiteX12" fmla="*/ 0 w 45265"/>
                <a:gd name="connsiteY12" fmla="*/ 68331 h 71326"/>
                <a:gd name="connsiteX13" fmla="*/ 0 w 45265"/>
                <a:gd name="connsiteY13" fmla="*/ 58810 h 71326"/>
                <a:gd name="connsiteX14" fmla="*/ 8715 w 45265"/>
                <a:gd name="connsiteY14" fmla="*/ 62234 h 71326"/>
                <a:gd name="connsiteX15" fmla="*/ 18228 w 45265"/>
                <a:gd name="connsiteY15" fmla="*/ 63357 h 71326"/>
                <a:gd name="connsiteX16" fmla="*/ 31068 w 45265"/>
                <a:gd name="connsiteY16" fmla="*/ 59100 h 71326"/>
                <a:gd name="connsiteX17" fmla="*/ 35801 w 45265"/>
                <a:gd name="connsiteY17" fmla="*/ 47520 h 71326"/>
                <a:gd name="connsiteX18" fmla="*/ 31068 w 45265"/>
                <a:gd name="connsiteY18" fmla="*/ 35941 h 71326"/>
                <a:gd name="connsiteX19" fmla="*/ 18228 w 45265"/>
                <a:gd name="connsiteY19" fmla="*/ 31684 h 71326"/>
                <a:gd name="connsiteX20" fmla="*/ 10637 w 45265"/>
                <a:gd name="connsiteY20" fmla="*/ 32529 h 71326"/>
                <a:gd name="connsiteX21" fmla="*/ 2952 w 45265"/>
                <a:gd name="connsiteY21" fmla="*/ 35154 h 71326"/>
                <a:gd name="connsiteX22" fmla="*/ 2952 w 45265"/>
                <a:gd name="connsiteY22" fmla="*/ 0 h 7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26">
                  <a:moveTo>
                    <a:pt x="2952" y="0"/>
                  </a:moveTo>
                  <a:lnTo>
                    <a:pt x="40111" y="0"/>
                  </a:lnTo>
                  <a:lnTo>
                    <a:pt x="40111" y="7970"/>
                  </a:lnTo>
                  <a:lnTo>
                    <a:pt x="11621" y="7970"/>
                  </a:lnTo>
                  <a:lnTo>
                    <a:pt x="11621" y="25125"/>
                  </a:lnTo>
                  <a:cubicBezTo>
                    <a:pt x="12995" y="24651"/>
                    <a:pt x="14369" y="24315"/>
                    <a:pt x="15745" y="24096"/>
                  </a:cubicBezTo>
                  <a:cubicBezTo>
                    <a:pt x="17119" y="23841"/>
                    <a:pt x="18493" y="23714"/>
                    <a:pt x="19869" y="23714"/>
                  </a:cubicBezTo>
                  <a:cubicBezTo>
                    <a:pt x="27678" y="23714"/>
                    <a:pt x="33863" y="25854"/>
                    <a:pt x="38425" y="30134"/>
                  </a:cubicBezTo>
                  <a:cubicBezTo>
                    <a:pt x="42986" y="34414"/>
                    <a:pt x="45266" y="40210"/>
                    <a:pt x="45266" y="47520"/>
                  </a:cubicBezTo>
                  <a:cubicBezTo>
                    <a:pt x="45266" y="55051"/>
                    <a:pt x="42923" y="60904"/>
                    <a:pt x="38237" y="65092"/>
                  </a:cubicBezTo>
                  <a:cubicBezTo>
                    <a:pt x="33551" y="69245"/>
                    <a:pt x="26945" y="71327"/>
                    <a:pt x="18416" y="71327"/>
                  </a:cubicBezTo>
                  <a:cubicBezTo>
                    <a:pt x="15479" y="71327"/>
                    <a:pt x="12480" y="71072"/>
                    <a:pt x="9418" y="70575"/>
                  </a:cubicBezTo>
                  <a:cubicBezTo>
                    <a:pt x="6389" y="70077"/>
                    <a:pt x="3249" y="69325"/>
                    <a:pt x="0" y="68331"/>
                  </a:cubicBezTo>
                  <a:lnTo>
                    <a:pt x="0" y="58810"/>
                  </a:lnTo>
                  <a:cubicBezTo>
                    <a:pt x="2812" y="60349"/>
                    <a:pt x="5717" y="61483"/>
                    <a:pt x="8715" y="62234"/>
                  </a:cubicBezTo>
                  <a:cubicBezTo>
                    <a:pt x="11715" y="62986"/>
                    <a:pt x="14885" y="63357"/>
                    <a:pt x="18228" y="63357"/>
                  </a:cubicBezTo>
                  <a:cubicBezTo>
                    <a:pt x="23633" y="63357"/>
                    <a:pt x="27913" y="61934"/>
                    <a:pt x="31068" y="59100"/>
                  </a:cubicBezTo>
                  <a:cubicBezTo>
                    <a:pt x="34223" y="56254"/>
                    <a:pt x="35801" y="52390"/>
                    <a:pt x="35801" y="47520"/>
                  </a:cubicBezTo>
                  <a:cubicBezTo>
                    <a:pt x="35801" y="42650"/>
                    <a:pt x="34223" y="38787"/>
                    <a:pt x="31068" y="35941"/>
                  </a:cubicBezTo>
                  <a:cubicBezTo>
                    <a:pt x="27913" y="33107"/>
                    <a:pt x="23633" y="31684"/>
                    <a:pt x="18228" y="31684"/>
                  </a:cubicBezTo>
                  <a:cubicBezTo>
                    <a:pt x="15697" y="31684"/>
                    <a:pt x="13166" y="31962"/>
                    <a:pt x="10637" y="32529"/>
                  </a:cubicBezTo>
                  <a:cubicBezTo>
                    <a:pt x="8138" y="33095"/>
                    <a:pt x="5577" y="33963"/>
                    <a:pt x="2952" y="35154"/>
                  </a:cubicBezTo>
                  <a:lnTo>
                    <a:pt x="2952" y="0"/>
                  </a:lnTo>
                  <a:close/>
                </a:path>
              </a:pathLst>
            </a:custGeom>
            <a:solidFill>
              <a:srgbClr val="000000"/>
            </a:solidFill>
            <a:ln w="1155" cap="flat">
              <a:noFill/>
              <a:prstDash val="solid"/>
              <a:miter/>
            </a:ln>
          </p:spPr>
          <p:txBody>
            <a:bodyPr rtlCol="0" anchor="ctr"/>
            <a:lstStyle/>
            <a:p>
              <a:endParaRPr lang="en-DE"/>
            </a:p>
          </p:txBody>
        </p:sp>
        <p:sp>
          <p:nvSpPr>
            <p:cNvPr id="460" name="Freeform 459">
              <a:extLst>
                <a:ext uri="{FF2B5EF4-FFF2-40B4-BE49-F238E27FC236}">
                  <a16:creationId xmlns:a16="http://schemas.microsoft.com/office/drawing/2014/main" id="{598C6C9F-A4CE-530F-4D00-3CD88DA93040}"/>
                </a:ext>
              </a:extLst>
            </p:cNvPr>
            <p:cNvSpPr/>
            <p:nvPr/>
          </p:nvSpPr>
          <p:spPr>
            <a:xfrm>
              <a:off x="3435446" y="2661681"/>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2" y="0"/>
                    <a:pt x="38004" y="3108"/>
                    <a:pt x="42127" y="9325"/>
                  </a:cubicBezTo>
                  <a:cubicBezTo>
                    <a:pt x="46281" y="15510"/>
                    <a:pt x="48359" y="24507"/>
                    <a:pt x="48359" y="36316"/>
                  </a:cubicBezTo>
                  <a:cubicBezTo>
                    <a:pt x="48359" y="48093"/>
                    <a:pt x="46281" y="57090"/>
                    <a:pt x="42127" y="63308"/>
                  </a:cubicBezTo>
                  <a:cubicBezTo>
                    <a:pt x="38004" y="69493"/>
                    <a:pt x="32022"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1" name="Freeform 460">
              <a:extLst>
                <a:ext uri="{FF2B5EF4-FFF2-40B4-BE49-F238E27FC236}">
                  <a16:creationId xmlns:a16="http://schemas.microsoft.com/office/drawing/2014/main" id="{45FB4C46-2C27-7138-5628-BB8EBB3490A9}"/>
                </a:ext>
              </a:extLst>
            </p:cNvPr>
            <p:cNvSpPr/>
            <p:nvPr/>
          </p:nvSpPr>
          <p:spPr>
            <a:xfrm>
              <a:off x="3500440" y="2721006"/>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62" name="Freeform 461">
              <a:extLst>
                <a:ext uri="{FF2B5EF4-FFF2-40B4-BE49-F238E27FC236}">
                  <a16:creationId xmlns:a16="http://schemas.microsoft.com/office/drawing/2014/main" id="{EEB8FD0A-F646-816C-1CDA-8B596F35F9C2}"/>
                </a:ext>
              </a:extLst>
            </p:cNvPr>
            <p:cNvSpPr/>
            <p:nvPr/>
          </p:nvSpPr>
          <p:spPr>
            <a:xfrm>
              <a:off x="3528089" y="2662947"/>
              <a:ext cx="45265" cy="71319"/>
            </a:xfrm>
            <a:custGeom>
              <a:avLst/>
              <a:gdLst>
                <a:gd name="connsiteX0" fmla="*/ 2952 w 45265"/>
                <a:gd name="connsiteY0" fmla="*/ 0 h 71319"/>
                <a:gd name="connsiteX1" fmla="*/ 40111 w 45265"/>
                <a:gd name="connsiteY1" fmla="*/ 0 h 71319"/>
                <a:gd name="connsiteX2" fmla="*/ 40111 w 45265"/>
                <a:gd name="connsiteY2" fmla="*/ 7966 h 71319"/>
                <a:gd name="connsiteX3" fmla="*/ 11621 w 45265"/>
                <a:gd name="connsiteY3" fmla="*/ 7966 h 71319"/>
                <a:gd name="connsiteX4" fmla="*/ 11621 w 45265"/>
                <a:gd name="connsiteY4" fmla="*/ 25117 h 71319"/>
                <a:gd name="connsiteX5" fmla="*/ 15745 w 45265"/>
                <a:gd name="connsiteY5" fmla="*/ 24085 h 71319"/>
                <a:gd name="connsiteX6" fmla="*/ 19868 w 45265"/>
                <a:gd name="connsiteY6" fmla="*/ 23710 h 71319"/>
                <a:gd name="connsiteX7" fmla="*/ 38425 w 45265"/>
                <a:gd name="connsiteY7" fmla="*/ 30131 h 71319"/>
                <a:gd name="connsiteX8" fmla="*/ 45266 w 45265"/>
                <a:gd name="connsiteY8" fmla="*/ 47516 h 71319"/>
                <a:gd name="connsiteX9" fmla="*/ 38237 w 45265"/>
                <a:gd name="connsiteY9" fmla="*/ 65088 h 71319"/>
                <a:gd name="connsiteX10" fmla="*/ 18416 w 45265"/>
                <a:gd name="connsiteY10" fmla="*/ 71320 h 71319"/>
                <a:gd name="connsiteX11" fmla="*/ 9418 w 45265"/>
                <a:gd name="connsiteY11" fmla="*/ 70570 h 71319"/>
                <a:gd name="connsiteX12" fmla="*/ 0 w 45265"/>
                <a:gd name="connsiteY12" fmla="*/ 68321 h 71319"/>
                <a:gd name="connsiteX13" fmla="*/ 0 w 45265"/>
                <a:gd name="connsiteY13" fmla="*/ 58809 h 71319"/>
                <a:gd name="connsiteX14" fmla="*/ 8715 w 45265"/>
                <a:gd name="connsiteY14" fmla="*/ 62230 h 71319"/>
                <a:gd name="connsiteX15" fmla="*/ 18228 w 45265"/>
                <a:gd name="connsiteY15" fmla="*/ 63354 h 71319"/>
                <a:gd name="connsiteX16" fmla="*/ 31067 w 45265"/>
                <a:gd name="connsiteY16" fmla="*/ 59090 h 71319"/>
                <a:gd name="connsiteX17" fmla="*/ 35800 w 45265"/>
                <a:gd name="connsiteY17" fmla="*/ 47516 h 71319"/>
                <a:gd name="connsiteX18" fmla="*/ 31067 w 45265"/>
                <a:gd name="connsiteY18" fmla="*/ 35941 h 71319"/>
                <a:gd name="connsiteX19" fmla="*/ 18228 w 45265"/>
                <a:gd name="connsiteY19" fmla="*/ 31677 h 71319"/>
                <a:gd name="connsiteX20" fmla="*/ 10637 w 45265"/>
                <a:gd name="connsiteY20" fmla="*/ 32520 h 71319"/>
                <a:gd name="connsiteX21" fmla="*/ 2952 w 45265"/>
                <a:gd name="connsiteY21" fmla="*/ 35144 h 71319"/>
                <a:gd name="connsiteX22" fmla="*/ 2952 w 45265"/>
                <a:gd name="connsiteY22" fmla="*/ 0 h 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19">
                  <a:moveTo>
                    <a:pt x="2952" y="0"/>
                  </a:moveTo>
                  <a:lnTo>
                    <a:pt x="40111" y="0"/>
                  </a:lnTo>
                  <a:lnTo>
                    <a:pt x="40111" y="7966"/>
                  </a:lnTo>
                  <a:lnTo>
                    <a:pt x="11621" y="7966"/>
                  </a:lnTo>
                  <a:lnTo>
                    <a:pt x="11621" y="25117"/>
                  </a:lnTo>
                  <a:cubicBezTo>
                    <a:pt x="12995" y="24649"/>
                    <a:pt x="14369" y="24304"/>
                    <a:pt x="15745" y="24085"/>
                  </a:cubicBezTo>
                  <a:cubicBezTo>
                    <a:pt x="17119" y="23835"/>
                    <a:pt x="18493" y="23710"/>
                    <a:pt x="19868" y="23710"/>
                  </a:cubicBezTo>
                  <a:cubicBezTo>
                    <a:pt x="27678" y="23710"/>
                    <a:pt x="33863" y="25850"/>
                    <a:pt x="38425" y="30131"/>
                  </a:cubicBezTo>
                  <a:cubicBezTo>
                    <a:pt x="42986" y="34411"/>
                    <a:pt x="45266" y="40206"/>
                    <a:pt x="45266" y="47516"/>
                  </a:cubicBezTo>
                  <a:cubicBezTo>
                    <a:pt x="45266" y="55045"/>
                    <a:pt x="42923" y="60902"/>
                    <a:pt x="38237" y="65088"/>
                  </a:cubicBezTo>
                  <a:cubicBezTo>
                    <a:pt x="33551" y="69242"/>
                    <a:pt x="26945" y="71320"/>
                    <a:pt x="18416" y="71320"/>
                  </a:cubicBezTo>
                  <a:cubicBezTo>
                    <a:pt x="15479" y="71320"/>
                    <a:pt x="12480" y="71070"/>
                    <a:pt x="9418" y="70570"/>
                  </a:cubicBezTo>
                  <a:cubicBezTo>
                    <a:pt x="6388" y="70070"/>
                    <a:pt x="3248" y="69321"/>
                    <a:pt x="0" y="68321"/>
                  </a:cubicBezTo>
                  <a:lnTo>
                    <a:pt x="0" y="58809"/>
                  </a:lnTo>
                  <a:cubicBezTo>
                    <a:pt x="2811" y="60340"/>
                    <a:pt x="5716" y="61479"/>
                    <a:pt x="8715" y="62230"/>
                  </a:cubicBezTo>
                  <a:cubicBezTo>
                    <a:pt x="11715" y="62979"/>
                    <a:pt x="14885" y="63354"/>
                    <a:pt x="18228" y="63354"/>
                  </a:cubicBezTo>
                  <a:cubicBezTo>
                    <a:pt x="23633" y="63354"/>
                    <a:pt x="27913" y="61933"/>
                    <a:pt x="31067" y="59090"/>
                  </a:cubicBezTo>
                  <a:cubicBezTo>
                    <a:pt x="34222" y="56247"/>
                    <a:pt x="35800" y="52389"/>
                    <a:pt x="35800" y="47516"/>
                  </a:cubicBezTo>
                  <a:cubicBezTo>
                    <a:pt x="35800" y="42642"/>
                    <a:pt x="34222" y="38783"/>
                    <a:pt x="31067" y="35941"/>
                  </a:cubicBezTo>
                  <a:cubicBezTo>
                    <a:pt x="27913" y="33099"/>
                    <a:pt x="23633" y="31677"/>
                    <a:pt x="18228" y="31677"/>
                  </a:cubicBezTo>
                  <a:cubicBezTo>
                    <a:pt x="15697" y="31677"/>
                    <a:pt x="13166" y="31958"/>
                    <a:pt x="10637" y="32520"/>
                  </a:cubicBezTo>
                  <a:cubicBezTo>
                    <a:pt x="8137" y="33083"/>
                    <a:pt x="5576" y="33957"/>
                    <a:pt x="2952" y="35144"/>
                  </a:cubicBezTo>
                  <a:lnTo>
                    <a:pt x="2952" y="0"/>
                  </a:lnTo>
                  <a:close/>
                </a:path>
              </a:pathLst>
            </a:custGeom>
            <a:solidFill>
              <a:srgbClr val="000000"/>
            </a:solidFill>
            <a:ln w="1155" cap="flat">
              <a:noFill/>
              <a:prstDash val="solid"/>
              <a:miter/>
            </a:ln>
          </p:spPr>
          <p:txBody>
            <a:bodyPr rtlCol="0" anchor="ctr"/>
            <a:lstStyle/>
            <a:p>
              <a:endParaRPr lang="en-DE"/>
            </a:p>
          </p:txBody>
        </p:sp>
        <p:sp>
          <p:nvSpPr>
            <p:cNvPr id="463" name="Freeform 462">
              <a:extLst>
                <a:ext uri="{FF2B5EF4-FFF2-40B4-BE49-F238E27FC236}">
                  <a16:creationId xmlns:a16="http://schemas.microsoft.com/office/drawing/2014/main" id="{489914CE-1058-2831-ED8A-B7C5F4CA9116}"/>
                </a:ext>
              </a:extLst>
            </p:cNvPr>
            <p:cNvSpPr/>
            <p:nvPr/>
          </p:nvSpPr>
          <p:spPr>
            <a:xfrm>
              <a:off x="3588068" y="2661681"/>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2" y="0"/>
                    <a:pt x="38004" y="3108"/>
                    <a:pt x="42127" y="9325"/>
                  </a:cubicBezTo>
                  <a:cubicBezTo>
                    <a:pt x="46281" y="15510"/>
                    <a:pt x="48359" y="24507"/>
                    <a:pt x="48359" y="36316"/>
                  </a:cubicBezTo>
                  <a:cubicBezTo>
                    <a:pt x="48359" y="48093"/>
                    <a:pt x="46281" y="57090"/>
                    <a:pt x="42127" y="63308"/>
                  </a:cubicBezTo>
                  <a:cubicBezTo>
                    <a:pt x="38004" y="69493"/>
                    <a:pt x="32022"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4" name="Freeform 463">
              <a:extLst>
                <a:ext uri="{FF2B5EF4-FFF2-40B4-BE49-F238E27FC236}">
                  <a16:creationId xmlns:a16="http://schemas.microsoft.com/office/drawing/2014/main" id="{646F438F-AEAF-3107-792E-21F028FDFE8A}"/>
                </a:ext>
              </a:extLst>
            </p:cNvPr>
            <p:cNvSpPr/>
            <p:nvPr/>
          </p:nvSpPr>
          <p:spPr>
            <a:xfrm>
              <a:off x="3437461" y="2296799"/>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1" y="0"/>
                    <a:pt x="38004" y="3108"/>
                    <a:pt x="42127" y="9325"/>
                  </a:cubicBezTo>
                  <a:cubicBezTo>
                    <a:pt x="46281" y="15510"/>
                    <a:pt x="48359" y="24507"/>
                    <a:pt x="48359" y="36316"/>
                  </a:cubicBezTo>
                  <a:cubicBezTo>
                    <a:pt x="48359" y="48093"/>
                    <a:pt x="46281" y="57090"/>
                    <a:pt x="42127" y="63308"/>
                  </a:cubicBezTo>
                  <a:cubicBezTo>
                    <a:pt x="38004" y="69493"/>
                    <a:pt x="32021"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5" name="Freeform 464">
              <a:extLst>
                <a:ext uri="{FF2B5EF4-FFF2-40B4-BE49-F238E27FC236}">
                  <a16:creationId xmlns:a16="http://schemas.microsoft.com/office/drawing/2014/main" id="{77842E4B-B10B-4A54-7AF6-B6EDAA78FCC2}"/>
                </a:ext>
              </a:extLst>
            </p:cNvPr>
            <p:cNvSpPr/>
            <p:nvPr/>
          </p:nvSpPr>
          <p:spPr>
            <a:xfrm>
              <a:off x="3502456" y="2356123"/>
              <a:ext cx="9886" cy="11903"/>
            </a:xfrm>
            <a:custGeom>
              <a:avLst/>
              <a:gdLst>
                <a:gd name="connsiteX0" fmla="*/ 0 w 9886"/>
                <a:gd name="connsiteY0" fmla="*/ 0 h 11903"/>
                <a:gd name="connsiteX1" fmla="*/ 9887 w 9886"/>
                <a:gd name="connsiteY1" fmla="*/ 0 h 11903"/>
                <a:gd name="connsiteX2" fmla="*/ 9887 w 9886"/>
                <a:gd name="connsiteY2" fmla="*/ 11903 h 11903"/>
                <a:gd name="connsiteX3" fmla="*/ 0 w 9886"/>
                <a:gd name="connsiteY3" fmla="*/ 11903 h 11903"/>
                <a:gd name="connsiteX4" fmla="*/ 0 w 9886"/>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 h="11903">
                  <a:moveTo>
                    <a:pt x="0" y="0"/>
                  </a:moveTo>
                  <a:lnTo>
                    <a:pt x="9887" y="0"/>
                  </a:lnTo>
                  <a:lnTo>
                    <a:pt x="9887"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66" name="Freeform 465">
              <a:extLst>
                <a:ext uri="{FF2B5EF4-FFF2-40B4-BE49-F238E27FC236}">
                  <a16:creationId xmlns:a16="http://schemas.microsoft.com/office/drawing/2014/main" id="{4199A604-0AD0-7484-8701-DD3CC2FEBCDE}"/>
                </a:ext>
              </a:extLst>
            </p:cNvPr>
            <p:cNvSpPr/>
            <p:nvPr/>
          </p:nvSpPr>
          <p:spPr>
            <a:xfrm>
              <a:off x="3530572" y="2298064"/>
              <a:ext cx="44984" cy="69961"/>
            </a:xfrm>
            <a:custGeom>
              <a:avLst/>
              <a:gdLst>
                <a:gd name="connsiteX0" fmla="*/ 0 w 44984"/>
                <a:gd name="connsiteY0" fmla="*/ 0 h 69961"/>
                <a:gd name="connsiteX1" fmla="*/ 44985 w 44984"/>
                <a:gd name="connsiteY1" fmla="*/ 0 h 69961"/>
                <a:gd name="connsiteX2" fmla="*/ 44985 w 44984"/>
                <a:gd name="connsiteY2" fmla="*/ 4030 h 69961"/>
                <a:gd name="connsiteX3" fmla="*/ 19587 w 44984"/>
                <a:gd name="connsiteY3" fmla="*/ 69962 h 69961"/>
                <a:gd name="connsiteX4" fmla="*/ 9700 w 44984"/>
                <a:gd name="connsiteY4" fmla="*/ 69962 h 69961"/>
                <a:gd name="connsiteX5" fmla="*/ 33597 w 44984"/>
                <a:gd name="connsiteY5" fmla="*/ 7966 h 69961"/>
                <a:gd name="connsiteX6" fmla="*/ 0 w 44984"/>
                <a:gd name="connsiteY6" fmla="*/ 7966 h 69961"/>
                <a:gd name="connsiteX7" fmla="*/ 0 w 44984"/>
                <a:gd name="connsiteY7"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84" h="69961">
                  <a:moveTo>
                    <a:pt x="0" y="0"/>
                  </a:moveTo>
                  <a:lnTo>
                    <a:pt x="44985" y="0"/>
                  </a:lnTo>
                  <a:lnTo>
                    <a:pt x="44985" y="4030"/>
                  </a:lnTo>
                  <a:lnTo>
                    <a:pt x="19587" y="69962"/>
                  </a:lnTo>
                  <a:lnTo>
                    <a:pt x="9700" y="69962"/>
                  </a:lnTo>
                  <a:lnTo>
                    <a:pt x="33597" y="7966"/>
                  </a:lnTo>
                  <a:lnTo>
                    <a:pt x="0" y="7966"/>
                  </a:lnTo>
                  <a:lnTo>
                    <a:pt x="0" y="0"/>
                  </a:lnTo>
                  <a:close/>
                </a:path>
              </a:pathLst>
            </a:custGeom>
            <a:solidFill>
              <a:srgbClr val="000000"/>
            </a:solidFill>
            <a:ln w="1155" cap="flat">
              <a:noFill/>
              <a:prstDash val="solid"/>
              <a:miter/>
            </a:ln>
          </p:spPr>
          <p:txBody>
            <a:bodyPr rtlCol="0" anchor="ctr"/>
            <a:lstStyle/>
            <a:p>
              <a:endParaRPr lang="en-DE"/>
            </a:p>
          </p:txBody>
        </p:sp>
        <p:sp>
          <p:nvSpPr>
            <p:cNvPr id="467" name="Freeform 466">
              <a:extLst>
                <a:ext uri="{FF2B5EF4-FFF2-40B4-BE49-F238E27FC236}">
                  <a16:creationId xmlns:a16="http://schemas.microsoft.com/office/drawing/2014/main" id="{5286E080-3078-2588-9D1B-CADD60060FD7}"/>
                </a:ext>
              </a:extLst>
            </p:cNvPr>
            <p:cNvSpPr/>
            <p:nvPr/>
          </p:nvSpPr>
          <p:spPr>
            <a:xfrm>
              <a:off x="3591162" y="2298064"/>
              <a:ext cx="45265" cy="71319"/>
            </a:xfrm>
            <a:custGeom>
              <a:avLst/>
              <a:gdLst>
                <a:gd name="connsiteX0" fmla="*/ 2952 w 45265"/>
                <a:gd name="connsiteY0" fmla="*/ 0 h 71319"/>
                <a:gd name="connsiteX1" fmla="*/ 40111 w 45265"/>
                <a:gd name="connsiteY1" fmla="*/ 0 h 71319"/>
                <a:gd name="connsiteX2" fmla="*/ 40111 w 45265"/>
                <a:gd name="connsiteY2" fmla="*/ 7966 h 71319"/>
                <a:gd name="connsiteX3" fmla="*/ 11621 w 45265"/>
                <a:gd name="connsiteY3" fmla="*/ 7966 h 71319"/>
                <a:gd name="connsiteX4" fmla="*/ 11621 w 45265"/>
                <a:gd name="connsiteY4" fmla="*/ 25117 h 71319"/>
                <a:gd name="connsiteX5" fmla="*/ 15745 w 45265"/>
                <a:gd name="connsiteY5" fmla="*/ 24085 h 71319"/>
                <a:gd name="connsiteX6" fmla="*/ 19869 w 45265"/>
                <a:gd name="connsiteY6" fmla="*/ 23710 h 71319"/>
                <a:gd name="connsiteX7" fmla="*/ 38425 w 45265"/>
                <a:gd name="connsiteY7" fmla="*/ 30131 h 71319"/>
                <a:gd name="connsiteX8" fmla="*/ 45266 w 45265"/>
                <a:gd name="connsiteY8" fmla="*/ 47516 h 71319"/>
                <a:gd name="connsiteX9" fmla="*/ 38237 w 45265"/>
                <a:gd name="connsiteY9" fmla="*/ 65088 h 71319"/>
                <a:gd name="connsiteX10" fmla="*/ 18416 w 45265"/>
                <a:gd name="connsiteY10" fmla="*/ 71320 h 71319"/>
                <a:gd name="connsiteX11" fmla="*/ 9418 w 45265"/>
                <a:gd name="connsiteY11" fmla="*/ 70570 h 71319"/>
                <a:gd name="connsiteX12" fmla="*/ 0 w 45265"/>
                <a:gd name="connsiteY12" fmla="*/ 68321 h 71319"/>
                <a:gd name="connsiteX13" fmla="*/ 0 w 45265"/>
                <a:gd name="connsiteY13" fmla="*/ 58809 h 71319"/>
                <a:gd name="connsiteX14" fmla="*/ 8715 w 45265"/>
                <a:gd name="connsiteY14" fmla="*/ 62230 h 71319"/>
                <a:gd name="connsiteX15" fmla="*/ 18228 w 45265"/>
                <a:gd name="connsiteY15" fmla="*/ 63354 h 71319"/>
                <a:gd name="connsiteX16" fmla="*/ 31068 w 45265"/>
                <a:gd name="connsiteY16" fmla="*/ 59090 h 71319"/>
                <a:gd name="connsiteX17" fmla="*/ 35801 w 45265"/>
                <a:gd name="connsiteY17" fmla="*/ 47516 h 71319"/>
                <a:gd name="connsiteX18" fmla="*/ 31068 w 45265"/>
                <a:gd name="connsiteY18" fmla="*/ 35941 h 71319"/>
                <a:gd name="connsiteX19" fmla="*/ 18228 w 45265"/>
                <a:gd name="connsiteY19" fmla="*/ 31677 h 71319"/>
                <a:gd name="connsiteX20" fmla="*/ 10637 w 45265"/>
                <a:gd name="connsiteY20" fmla="*/ 32520 h 71319"/>
                <a:gd name="connsiteX21" fmla="*/ 2952 w 45265"/>
                <a:gd name="connsiteY21" fmla="*/ 35145 h 71319"/>
                <a:gd name="connsiteX22" fmla="*/ 2952 w 45265"/>
                <a:gd name="connsiteY22" fmla="*/ 0 h 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19">
                  <a:moveTo>
                    <a:pt x="2952" y="0"/>
                  </a:moveTo>
                  <a:lnTo>
                    <a:pt x="40111" y="0"/>
                  </a:lnTo>
                  <a:lnTo>
                    <a:pt x="40111" y="7966"/>
                  </a:lnTo>
                  <a:lnTo>
                    <a:pt x="11621" y="7966"/>
                  </a:lnTo>
                  <a:lnTo>
                    <a:pt x="11621" y="25117"/>
                  </a:lnTo>
                  <a:cubicBezTo>
                    <a:pt x="12995" y="24649"/>
                    <a:pt x="14369" y="24304"/>
                    <a:pt x="15745" y="24085"/>
                  </a:cubicBezTo>
                  <a:cubicBezTo>
                    <a:pt x="17119" y="23835"/>
                    <a:pt x="18493" y="23710"/>
                    <a:pt x="19869" y="23710"/>
                  </a:cubicBezTo>
                  <a:cubicBezTo>
                    <a:pt x="27678" y="23710"/>
                    <a:pt x="33863" y="25850"/>
                    <a:pt x="38425" y="30131"/>
                  </a:cubicBezTo>
                  <a:cubicBezTo>
                    <a:pt x="42986" y="34411"/>
                    <a:pt x="45266" y="40206"/>
                    <a:pt x="45266" y="47516"/>
                  </a:cubicBezTo>
                  <a:cubicBezTo>
                    <a:pt x="45266" y="55045"/>
                    <a:pt x="42923" y="60902"/>
                    <a:pt x="38237" y="65088"/>
                  </a:cubicBezTo>
                  <a:cubicBezTo>
                    <a:pt x="33551" y="69242"/>
                    <a:pt x="26945" y="71320"/>
                    <a:pt x="18416" y="71320"/>
                  </a:cubicBezTo>
                  <a:cubicBezTo>
                    <a:pt x="15479" y="71320"/>
                    <a:pt x="12480" y="71070"/>
                    <a:pt x="9418" y="70570"/>
                  </a:cubicBezTo>
                  <a:cubicBezTo>
                    <a:pt x="6389" y="70070"/>
                    <a:pt x="3249" y="69321"/>
                    <a:pt x="0" y="68321"/>
                  </a:cubicBezTo>
                  <a:lnTo>
                    <a:pt x="0" y="58809"/>
                  </a:lnTo>
                  <a:cubicBezTo>
                    <a:pt x="2812" y="60340"/>
                    <a:pt x="5717" y="61480"/>
                    <a:pt x="8715" y="62230"/>
                  </a:cubicBezTo>
                  <a:cubicBezTo>
                    <a:pt x="11715" y="62979"/>
                    <a:pt x="14885" y="63354"/>
                    <a:pt x="18228" y="63354"/>
                  </a:cubicBezTo>
                  <a:cubicBezTo>
                    <a:pt x="23633" y="63354"/>
                    <a:pt x="27913" y="61933"/>
                    <a:pt x="31068" y="59090"/>
                  </a:cubicBezTo>
                  <a:cubicBezTo>
                    <a:pt x="34223" y="56247"/>
                    <a:pt x="35801" y="52389"/>
                    <a:pt x="35801" y="47516"/>
                  </a:cubicBezTo>
                  <a:cubicBezTo>
                    <a:pt x="35801" y="42642"/>
                    <a:pt x="34223" y="38783"/>
                    <a:pt x="31068" y="35941"/>
                  </a:cubicBezTo>
                  <a:cubicBezTo>
                    <a:pt x="27913" y="33099"/>
                    <a:pt x="23633" y="31677"/>
                    <a:pt x="18228" y="31677"/>
                  </a:cubicBezTo>
                  <a:cubicBezTo>
                    <a:pt x="15697" y="31677"/>
                    <a:pt x="13166" y="31958"/>
                    <a:pt x="10637" y="32520"/>
                  </a:cubicBezTo>
                  <a:cubicBezTo>
                    <a:pt x="8138" y="33083"/>
                    <a:pt x="5577" y="33957"/>
                    <a:pt x="2952" y="35145"/>
                  </a:cubicBezTo>
                  <a:lnTo>
                    <a:pt x="2952" y="0"/>
                  </a:lnTo>
                  <a:close/>
                </a:path>
              </a:pathLst>
            </a:custGeom>
            <a:solidFill>
              <a:srgbClr val="000000"/>
            </a:solidFill>
            <a:ln w="1155" cap="flat">
              <a:noFill/>
              <a:prstDash val="solid"/>
              <a:miter/>
            </a:ln>
          </p:spPr>
          <p:txBody>
            <a:bodyPr rtlCol="0" anchor="ctr"/>
            <a:lstStyle/>
            <a:p>
              <a:endParaRPr lang="en-DE"/>
            </a:p>
          </p:txBody>
        </p:sp>
        <p:sp>
          <p:nvSpPr>
            <p:cNvPr id="468" name="Freeform 467">
              <a:extLst>
                <a:ext uri="{FF2B5EF4-FFF2-40B4-BE49-F238E27FC236}">
                  <a16:creationId xmlns:a16="http://schemas.microsoft.com/office/drawing/2014/main" id="{9E89FCC4-F3AA-A31E-C529-5196B02020E5}"/>
                </a:ext>
              </a:extLst>
            </p:cNvPr>
            <p:cNvSpPr/>
            <p:nvPr/>
          </p:nvSpPr>
          <p:spPr>
            <a:xfrm>
              <a:off x="3439663" y="1933181"/>
              <a:ext cx="41658" cy="69961"/>
            </a:xfrm>
            <a:custGeom>
              <a:avLst/>
              <a:gdLst>
                <a:gd name="connsiteX0" fmla="*/ 1359 w 41658"/>
                <a:gd name="connsiteY0" fmla="*/ 61995 h 69961"/>
                <a:gd name="connsiteX1" fmla="*/ 16823 w 41658"/>
                <a:gd name="connsiteY1" fmla="*/ 61995 h 69961"/>
                <a:gd name="connsiteX2" fmla="*/ 16823 w 41658"/>
                <a:gd name="connsiteY2" fmla="*/ 8622 h 69961"/>
                <a:gd name="connsiteX3" fmla="*/ 0 w 41658"/>
                <a:gd name="connsiteY3" fmla="*/ 11996 h 69961"/>
                <a:gd name="connsiteX4" fmla="*/ 0 w 41658"/>
                <a:gd name="connsiteY4" fmla="*/ 3374 h 69961"/>
                <a:gd name="connsiteX5" fmla="*/ 16729 w 41658"/>
                <a:gd name="connsiteY5" fmla="*/ 0 h 69961"/>
                <a:gd name="connsiteX6" fmla="*/ 26195 w 41658"/>
                <a:gd name="connsiteY6" fmla="*/ 0 h 69961"/>
                <a:gd name="connsiteX7" fmla="*/ 26195 w 41658"/>
                <a:gd name="connsiteY7" fmla="*/ 61995 h 69961"/>
                <a:gd name="connsiteX8" fmla="*/ 41659 w 41658"/>
                <a:gd name="connsiteY8" fmla="*/ 61995 h 69961"/>
                <a:gd name="connsiteX9" fmla="*/ 41659 w 41658"/>
                <a:gd name="connsiteY9" fmla="*/ 69962 h 69961"/>
                <a:gd name="connsiteX10" fmla="*/ 1359 w 41658"/>
                <a:gd name="connsiteY10" fmla="*/ 69962 h 69961"/>
                <a:gd name="connsiteX11" fmla="*/ 1359 w 41658"/>
                <a:gd name="connsiteY11" fmla="*/ 61995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5"/>
                  </a:moveTo>
                  <a:lnTo>
                    <a:pt x="16823" y="61995"/>
                  </a:lnTo>
                  <a:lnTo>
                    <a:pt x="16823" y="8622"/>
                  </a:lnTo>
                  <a:lnTo>
                    <a:pt x="0" y="11996"/>
                  </a:lnTo>
                  <a:lnTo>
                    <a:pt x="0" y="3374"/>
                  </a:lnTo>
                  <a:lnTo>
                    <a:pt x="16729" y="0"/>
                  </a:lnTo>
                  <a:lnTo>
                    <a:pt x="26195" y="0"/>
                  </a:lnTo>
                  <a:lnTo>
                    <a:pt x="26195" y="61995"/>
                  </a:lnTo>
                  <a:lnTo>
                    <a:pt x="41659" y="61995"/>
                  </a:lnTo>
                  <a:lnTo>
                    <a:pt x="41659" y="69962"/>
                  </a:lnTo>
                  <a:lnTo>
                    <a:pt x="1359" y="69962"/>
                  </a:lnTo>
                  <a:lnTo>
                    <a:pt x="1359" y="61995"/>
                  </a:lnTo>
                  <a:close/>
                </a:path>
              </a:pathLst>
            </a:custGeom>
            <a:solidFill>
              <a:srgbClr val="000000"/>
            </a:solidFill>
            <a:ln w="1155" cap="flat">
              <a:noFill/>
              <a:prstDash val="solid"/>
              <a:miter/>
            </a:ln>
          </p:spPr>
          <p:txBody>
            <a:bodyPr rtlCol="0" anchor="ctr"/>
            <a:lstStyle/>
            <a:p>
              <a:endParaRPr lang="en-DE"/>
            </a:p>
          </p:txBody>
        </p:sp>
        <p:sp>
          <p:nvSpPr>
            <p:cNvPr id="469" name="Freeform 468">
              <a:extLst>
                <a:ext uri="{FF2B5EF4-FFF2-40B4-BE49-F238E27FC236}">
                  <a16:creationId xmlns:a16="http://schemas.microsoft.com/office/drawing/2014/main" id="{24440EAC-03C5-4A80-6A40-6B2B0C06CDD4}"/>
                </a:ext>
              </a:extLst>
            </p:cNvPr>
            <p:cNvSpPr/>
            <p:nvPr/>
          </p:nvSpPr>
          <p:spPr>
            <a:xfrm>
              <a:off x="3500440" y="1991240"/>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70" name="Freeform 469">
              <a:extLst>
                <a:ext uri="{FF2B5EF4-FFF2-40B4-BE49-F238E27FC236}">
                  <a16:creationId xmlns:a16="http://schemas.microsoft.com/office/drawing/2014/main" id="{05DA8DB8-B2BC-F9DD-E346-68CB2E2279BE}"/>
                </a:ext>
              </a:extLst>
            </p:cNvPr>
            <p:cNvSpPr/>
            <p:nvPr/>
          </p:nvSpPr>
          <p:spPr>
            <a:xfrm>
              <a:off x="3527010" y="1931916"/>
              <a:ext cx="48358" cy="72586"/>
            </a:xfrm>
            <a:custGeom>
              <a:avLst/>
              <a:gdLst>
                <a:gd name="connsiteX0" fmla="*/ 24179 w 48358"/>
                <a:gd name="connsiteY0" fmla="*/ 7498 h 72586"/>
                <a:gd name="connsiteX1" fmla="*/ 13168 w 48358"/>
                <a:gd name="connsiteY1" fmla="*/ 14714 h 72586"/>
                <a:gd name="connsiteX2" fmla="*/ 9512 w 48358"/>
                <a:gd name="connsiteY2" fmla="*/ 36316 h 72586"/>
                <a:gd name="connsiteX3" fmla="*/ 13168 w 48358"/>
                <a:gd name="connsiteY3" fmla="*/ 57919 h 72586"/>
                <a:gd name="connsiteX4" fmla="*/ 24179 w 48358"/>
                <a:gd name="connsiteY4" fmla="*/ 65088 h 72586"/>
                <a:gd name="connsiteX5" fmla="*/ 35191 w 48358"/>
                <a:gd name="connsiteY5" fmla="*/ 57919 h 72586"/>
                <a:gd name="connsiteX6" fmla="*/ 38893 w 48358"/>
                <a:gd name="connsiteY6" fmla="*/ 36316 h 72586"/>
                <a:gd name="connsiteX7" fmla="*/ 35191 w 48358"/>
                <a:gd name="connsiteY7" fmla="*/ 14714 h 72586"/>
                <a:gd name="connsiteX8" fmla="*/ 24179 w 48358"/>
                <a:gd name="connsiteY8" fmla="*/ 7498 h 72586"/>
                <a:gd name="connsiteX9" fmla="*/ 24179 w 48358"/>
                <a:gd name="connsiteY9" fmla="*/ 0 h 72586"/>
                <a:gd name="connsiteX10" fmla="*/ 42126 w 48358"/>
                <a:gd name="connsiteY10" fmla="*/ 9325 h 72586"/>
                <a:gd name="connsiteX11" fmla="*/ 48359 w 48358"/>
                <a:gd name="connsiteY11" fmla="*/ 36316 h 72586"/>
                <a:gd name="connsiteX12" fmla="*/ 42126 w 48358"/>
                <a:gd name="connsiteY12" fmla="*/ 63308 h 72586"/>
                <a:gd name="connsiteX13" fmla="*/ 24179 w 48358"/>
                <a:gd name="connsiteY13" fmla="*/ 72586 h 72586"/>
                <a:gd name="connsiteX14" fmla="*/ 6185 w 48358"/>
                <a:gd name="connsiteY14" fmla="*/ 63308 h 72586"/>
                <a:gd name="connsiteX15" fmla="*/ 0 w 48358"/>
                <a:gd name="connsiteY15" fmla="*/ 36316 h 72586"/>
                <a:gd name="connsiteX16" fmla="*/ 6185 w 48358"/>
                <a:gd name="connsiteY16" fmla="*/ 9325 h 72586"/>
                <a:gd name="connsiteX17" fmla="*/ 24179 w 48358"/>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6">
                  <a:moveTo>
                    <a:pt x="24179" y="7498"/>
                  </a:moveTo>
                  <a:cubicBezTo>
                    <a:pt x="19305" y="7498"/>
                    <a:pt x="15635" y="9903"/>
                    <a:pt x="13168" y="14714"/>
                  </a:cubicBezTo>
                  <a:cubicBezTo>
                    <a:pt x="10730" y="19494"/>
                    <a:pt x="9512" y="26694"/>
                    <a:pt x="9512" y="36316"/>
                  </a:cubicBezTo>
                  <a:cubicBezTo>
                    <a:pt x="9512" y="45907"/>
                    <a:pt x="10730" y="53108"/>
                    <a:pt x="13168" y="57919"/>
                  </a:cubicBezTo>
                  <a:cubicBezTo>
                    <a:pt x="15635" y="62698"/>
                    <a:pt x="19305" y="65088"/>
                    <a:pt x="24179" y="65088"/>
                  </a:cubicBezTo>
                  <a:cubicBezTo>
                    <a:pt x="29084" y="65088"/>
                    <a:pt x="32754" y="62698"/>
                    <a:pt x="35191" y="57919"/>
                  </a:cubicBezTo>
                  <a:cubicBezTo>
                    <a:pt x="37659" y="53108"/>
                    <a:pt x="38893" y="45907"/>
                    <a:pt x="38893" y="36316"/>
                  </a:cubicBezTo>
                  <a:cubicBezTo>
                    <a:pt x="38893" y="26694"/>
                    <a:pt x="37659" y="19494"/>
                    <a:pt x="35191" y="14714"/>
                  </a:cubicBezTo>
                  <a:cubicBezTo>
                    <a:pt x="32754" y="9903"/>
                    <a:pt x="29084" y="7498"/>
                    <a:pt x="24179" y="7498"/>
                  </a:cubicBezTo>
                  <a:moveTo>
                    <a:pt x="24179" y="0"/>
                  </a:moveTo>
                  <a:cubicBezTo>
                    <a:pt x="32021" y="0"/>
                    <a:pt x="38002" y="3108"/>
                    <a:pt x="42126" y="9325"/>
                  </a:cubicBezTo>
                  <a:cubicBezTo>
                    <a:pt x="46281" y="15511"/>
                    <a:pt x="48359" y="24508"/>
                    <a:pt x="48359" y="36316"/>
                  </a:cubicBezTo>
                  <a:cubicBezTo>
                    <a:pt x="48359" y="48093"/>
                    <a:pt x="46281" y="57090"/>
                    <a:pt x="42126" y="63308"/>
                  </a:cubicBezTo>
                  <a:cubicBezTo>
                    <a:pt x="38002" y="69493"/>
                    <a:pt x="32021" y="72586"/>
                    <a:pt x="24179" y="72586"/>
                  </a:cubicBezTo>
                  <a:cubicBezTo>
                    <a:pt x="16338" y="72586"/>
                    <a:pt x="10340" y="69493"/>
                    <a:pt x="6185" y="63308"/>
                  </a:cubicBezTo>
                  <a:cubicBezTo>
                    <a:pt x="2061" y="57090"/>
                    <a:pt x="0" y="48093"/>
                    <a:pt x="0" y="36316"/>
                  </a:cubicBezTo>
                  <a:cubicBezTo>
                    <a:pt x="0" y="24508"/>
                    <a:pt x="2061" y="15511"/>
                    <a:pt x="6185" y="9325"/>
                  </a:cubicBezTo>
                  <a:cubicBezTo>
                    <a:pt x="10340" y="3108"/>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71" name="Freeform 470">
              <a:extLst>
                <a:ext uri="{FF2B5EF4-FFF2-40B4-BE49-F238E27FC236}">
                  <a16:creationId xmlns:a16="http://schemas.microsoft.com/office/drawing/2014/main" id="{03679631-11A6-2174-810E-25191F408617}"/>
                </a:ext>
              </a:extLst>
            </p:cNvPr>
            <p:cNvSpPr/>
            <p:nvPr/>
          </p:nvSpPr>
          <p:spPr>
            <a:xfrm>
              <a:off x="3588068" y="1931916"/>
              <a:ext cx="48358" cy="72586"/>
            </a:xfrm>
            <a:custGeom>
              <a:avLst/>
              <a:gdLst>
                <a:gd name="connsiteX0" fmla="*/ 24180 w 48358"/>
                <a:gd name="connsiteY0" fmla="*/ 7498 h 72586"/>
                <a:gd name="connsiteX1" fmla="*/ 13168 w 48358"/>
                <a:gd name="connsiteY1" fmla="*/ 14714 h 72586"/>
                <a:gd name="connsiteX2" fmla="*/ 9512 w 48358"/>
                <a:gd name="connsiteY2" fmla="*/ 36316 h 72586"/>
                <a:gd name="connsiteX3" fmla="*/ 13168 w 48358"/>
                <a:gd name="connsiteY3" fmla="*/ 57919 h 72586"/>
                <a:gd name="connsiteX4" fmla="*/ 24180 w 48358"/>
                <a:gd name="connsiteY4" fmla="*/ 65088 h 72586"/>
                <a:gd name="connsiteX5" fmla="*/ 35191 w 48358"/>
                <a:gd name="connsiteY5" fmla="*/ 57919 h 72586"/>
                <a:gd name="connsiteX6" fmla="*/ 38894 w 48358"/>
                <a:gd name="connsiteY6" fmla="*/ 36316 h 72586"/>
                <a:gd name="connsiteX7" fmla="*/ 35191 w 48358"/>
                <a:gd name="connsiteY7" fmla="*/ 14714 h 72586"/>
                <a:gd name="connsiteX8" fmla="*/ 24180 w 48358"/>
                <a:gd name="connsiteY8" fmla="*/ 7498 h 72586"/>
                <a:gd name="connsiteX9" fmla="*/ 24180 w 48358"/>
                <a:gd name="connsiteY9" fmla="*/ 0 h 72586"/>
                <a:gd name="connsiteX10" fmla="*/ 42127 w 48358"/>
                <a:gd name="connsiteY10" fmla="*/ 9325 h 72586"/>
                <a:gd name="connsiteX11" fmla="*/ 48359 w 48358"/>
                <a:gd name="connsiteY11" fmla="*/ 36316 h 72586"/>
                <a:gd name="connsiteX12" fmla="*/ 42127 w 48358"/>
                <a:gd name="connsiteY12" fmla="*/ 63308 h 72586"/>
                <a:gd name="connsiteX13" fmla="*/ 24180 w 48358"/>
                <a:gd name="connsiteY13" fmla="*/ 72586 h 72586"/>
                <a:gd name="connsiteX14" fmla="*/ 6185 w 48358"/>
                <a:gd name="connsiteY14" fmla="*/ 63308 h 72586"/>
                <a:gd name="connsiteX15" fmla="*/ 0 w 48358"/>
                <a:gd name="connsiteY15" fmla="*/ 36316 h 72586"/>
                <a:gd name="connsiteX16" fmla="*/ 6185 w 48358"/>
                <a:gd name="connsiteY16" fmla="*/ 9325 h 72586"/>
                <a:gd name="connsiteX17" fmla="*/ 24180 w 48358"/>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6">
                  <a:moveTo>
                    <a:pt x="24180" y="7498"/>
                  </a:moveTo>
                  <a:cubicBezTo>
                    <a:pt x="19307" y="7498"/>
                    <a:pt x="15635" y="9903"/>
                    <a:pt x="13168" y="14714"/>
                  </a:cubicBezTo>
                  <a:cubicBezTo>
                    <a:pt x="10730" y="19494"/>
                    <a:pt x="9512" y="26694"/>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4"/>
                    <a:pt x="37660" y="19494"/>
                    <a:pt x="35191" y="14714"/>
                  </a:cubicBezTo>
                  <a:cubicBezTo>
                    <a:pt x="32755" y="9903"/>
                    <a:pt x="29085" y="7498"/>
                    <a:pt x="24180" y="7498"/>
                  </a:cubicBezTo>
                  <a:moveTo>
                    <a:pt x="24180" y="0"/>
                  </a:moveTo>
                  <a:cubicBezTo>
                    <a:pt x="32022" y="0"/>
                    <a:pt x="38004" y="3108"/>
                    <a:pt x="42127" y="9325"/>
                  </a:cubicBezTo>
                  <a:cubicBezTo>
                    <a:pt x="46281" y="15511"/>
                    <a:pt x="48359" y="24508"/>
                    <a:pt x="48359" y="36316"/>
                  </a:cubicBezTo>
                  <a:cubicBezTo>
                    <a:pt x="48359" y="48093"/>
                    <a:pt x="46281" y="57090"/>
                    <a:pt x="42127" y="63308"/>
                  </a:cubicBezTo>
                  <a:cubicBezTo>
                    <a:pt x="38004" y="69493"/>
                    <a:pt x="32022" y="72586"/>
                    <a:pt x="24180" y="72586"/>
                  </a:cubicBezTo>
                  <a:cubicBezTo>
                    <a:pt x="16338" y="72586"/>
                    <a:pt x="10340" y="69493"/>
                    <a:pt x="6185" y="63308"/>
                  </a:cubicBezTo>
                  <a:cubicBezTo>
                    <a:pt x="2061" y="57090"/>
                    <a:pt x="0" y="48093"/>
                    <a:pt x="0" y="36316"/>
                  </a:cubicBezTo>
                  <a:cubicBezTo>
                    <a:pt x="0" y="24508"/>
                    <a:pt x="2061" y="15511"/>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72" name="Freeform 471">
              <a:extLst>
                <a:ext uri="{FF2B5EF4-FFF2-40B4-BE49-F238E27FC236}">
                  <a16:creationId xmlns:a16="http://schemas.microsoft.com/office/drawing/2014/main" id="{BC41E6AA-1625-6635-8BFA-4CCDEA19F714}"/>
                </a:ext>
              </a:extLst>
            </p:cNvPr>
            <p:cNvSpPr/>
            <p:nvPr/>
          </p:nvSpPr>
          <p:spPr>
            <a:xfrm>
              <a:off x="3324270"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473" name="Freeform 472">
              <a:extLst>
                <a:ext uri="{FF2B5EF4-FFF2-40B4-BE49-F238E27FC236}">
                  <a16:creationId xmlns:a16="http://schemas.microsoft.com/office/drawing/2014/main" id="{97F3C454-1B3F-A6C3-C06E-9A4A9EA73F33}"/>
                </a:ext>
              </a:extLst>
            </p:cNvPr>
            <p:cNvSpPr/>
            <p:nvPr/>
          </p:nvSpPr>
          <p:spPr>
            <a:xfrm>
              <a:off x="3290077"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474" name="Freeform 473">
              <a:extLst>
                <a:ext uri="{FF2B5EF4-FFF2-40B4-BE49-F238E27FC236}">
                  <a16:creationId xmlns:a16="http://schemas.microsoft.com/office/drawing/2014/main" id="{13B313B1-B7EF-2FD2-7642-CCA73ACC577B}"/>
                </a:ext>
              </a:extLst>
            </p:cNvPr>
            <p:cNvSpPr/>
            <p:nvPr/>
          </p:nvSpPr>
          <p:spPr>
            <a:xfrm>
              <a:off x="3324270"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475" name="Freeform 474">
              <a:extLst>
                <a:ext uri="{FF2B5EF4-FFF2-40B4-BE49-F238E27FC236}">
                  <a16:creationId xmlns:a16="http://schemas.microsoft.com/office/drawing/2014/main" id="{8525F6CB-CC6F-092C-EFE9-4FFABFFF0AFC}"/>
                </a:ext>
              </a:extLst>
            </p:cNvPr>
            <p:cNvSpPr/>
            <p:nvPr/>
          </p:nvSpPr>
          <p:spPr>
            <a:xfrm>
              <a:off x="3290077"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476" name="Freeform 475">
            <a:extLst>
              <a:ext uri="{FF2B5EF4-FFF2-40B4-BE49-F238E27FC236}">
                <a16:creationId xmlns:a16="http://schemas.microsoft.com/office/drawing/2014/main" id="{CBBC0AD1-9C14-D0D9-2AC1-C558442C2C0B}"/>
              </a:ext>
            </a:extLst>
          </p:cNvPr>
          <p:cNvSpPr/>
          <p:nvPr/>
        </p:nvSpPr>
        <p:spPr>
          <a:xfrm>
            <a:off x="3678071" y="1707198"/>
            <a:ext cx="2321828" cy="1449692"/>
          </a:xfrm>
          <a:custGeom>
            <a:avLst/>
            <a:gdLst>
              <a:gd name="connsiteX0" fmla="*/ 0 w 2321828"/>
              <a:gd name="connsiteY0" fmla="*/ 0 h 1449692"/>
              <a:gd name="connsiteX1" fmla="*/ 2323 w 2321828"/>
              <a:gd name="connsiteY1" fmla="*/ 7279 h 1449692"/>
              <a:gd name="connsiteX2" fmla="*/ 4644 w 2321828"/>
              <a:gd name="connsiteY2" fmla="*/ 14523 h 1449692"/>
              <a:gd name="connsiteX3" fmla="*/ 6966 w 2321828"/>
              <a:gd name="connsiteY3" fmla="*/ 21729 h 1449692"/>
              <a:gd name="connsiteX4" fmla="*/ 9288 w 2321828"/>
              <a:gd name="connsiteY4" fmla="*/ 28901 h 1449692"/>
              <a:gd name="connsiteX5" fmla="*/ 11609 w 2321828"/>
              <a:gd name="connsiteY5" fmla="*/ 36036 h 1449692"/>
              <a:gd name="connsiteX6" fmla="*/ 13931 w 2321828"/>
              <a:gd name="connsiteY6" fmla="*/ 43135 h 1449692"/>
              <a:gd name="connsiteX7" fmla="*/ 16254 w 2321828"/>
              <a:gd name="connsiteY7" fmla="*/ 50200 h 1449692"/>
              <a:gd name="connsiteX8" fmla="*/ 18576 w 2321828"/>
              <a:gd name="connsiteY8" fmla="*/ 57229 h 1449692"/>
              <a:gd name="connsiteX9" fmla="*/ 20897 w 2321828"/>
              <a:gd name="connsiteY9" fmla="*/ 64223 h 1449692"/>
              <a:gd name="connsiteX10" fmla="*/ 23219 w 2321828"/>
              <a:gd name="connsiteY10" fmla="*/ 71182 h 1449692"/>
              <a:gd name="connsiteX11" fmla="*/ 25540 w 2321828"/>
              <a:gd name="connsiteY11" fmla="*/ 78107 h 1449692"/>
              <a:gd name="connsiteX12" fmla="*/ 27862 w 2321828"/>
              <a:gd name="connsiteY12" fmla="*/ 84997 h 1449692"/>
              <a:gd name="connsiteX13" fmla="*/ 30184 w 2321828"/>
              <a:gd name="connsiteY13" fmla="*/ 91852 h 1449692"/>
              <a:gd name="connsiteX14" fmla="*/ 32507 w 2321828"/>
              <a:gd name="connsiteY14" fmla="*/ 98673 h 1449692"/>
              <a:gd name="connsiteX15" fmla="*/ 34828 w 2321828"/>
              <a:gd name="connsiteY15" fmla="*/ 105461 h 1449692"/>
              <a:gd name="connsiteX16" fmla="*/ 37150 w 2321828"/>
              <a:gd name="connsiteY16" fmla="*/ 112214 h 1449692"/>
              <a:gd name="connsiteX17" fmla="*/ 39471 w 2321828"/>
              <a:gd name="connsiteY17" fmla="*/ 118934 h 1449692"/>
              <a:gd name="connsiteX18" fmla="*/ 41793 w 2321828"/>
              <a:gd name="connsiteY18" fmla="*/ 125620 h 1449692"/>
              <a:gd name="connsiteX19" fmla="*/ 44115 w 2321828"/>
              <a:gd name="connsiteY19" fmla="*/ 132273 h 1449692"/>
              <a:gd name="connsiteX20" fmla="*/ 46436 w 2321828"/>
              <a:gd name="connsiteY20" fmla="*/ 138893 h 1449692"/>
              <a:gd name="connsiteX21" fmla="*/ 48759 w 2321828"/>
              <a:gd name="connsiteY21" fmla="*/ 145480 h 1449692"/>
              <a:gd name="connsiteX22" fmla="*/ 51081 w 2321828"/>
              <a:gd name="connsiteY22" fmla="*/ 152033 h 1449692"/>
              <a:gd name="connsiteX23" fmla="*/ 53403 w 2321828"/>
              <a:gd name="connsiteY23" fmla="*/ 158555 h 1449692"/>
              <a:gd name="connsiteX24" fmla="*/ 55724 w 2321828"/>
              <a:gd name="connsiteY24" fmla="*/ 165043 h 1449692"/>
              <a:gd name="connsiteX25" fmla="*/ 58046 w 2321828"/>
              <a:gd name="connsiteY25" fmla="*/ 171499 h 1449692"/>
              <a:gd name="connsiteX26" fmla="*/ 60367 w 2321828"/>
              <a:gd name="connsiteY26" fmla="*/ 177924 h 1449692"/>
              <a:gd name="connsiteX27" fmla="*/ 62690 w 2321828"/>
              <a:gd name="connsiteY27" fmla="*/ 184315 h 1449692"/>
              <a:gd name="connsiteX28" fmla="*/ 65012 w 2321828"/>
              <a:gd name="connsiteY28" fmla="*/ 190676 h 1449692"/>
              <a:gd name="connsiteX29" fmla="*/ 67334 w 2321828"/>
              <a:gd name="connsiteY29" fmla="*/ 197004 h 1449692"/>
              <a:gd name="connsiteX30" fmla="*/ 69655 w 2321828"/>
              <a:gd name="connsiteY30" fmla="*/ 203301 h 1449692"/>
              <a:gd name="connsiteX31" fmla="*/ 71977 w 2321828"/>
              <a:gd name="connsiteY31" fmla="*/ 209566 h 1449692"/>
              <a:gd name="connsiteX32" fmla="*/ 74298 w 2321828"/>
              <a:gd name="connsiteY32" fmla="*/ 215800 h 1449692"/>
              <a:gd name="connsiteX33" fmla="*/ 76620 w 2321828"/>
              <a:gd name="connsiteY33" fmla="*/ 222004 h 1449692"/>
              <a:gd name="connsiteX34" fmla="*/ 78943 w 2321828"/>
              <a:gd name="connsiteY34" fmla="*/ 228176 h 1449692"/>
              <a:gd name="connsiteX35" fmla="*/ 81265 w 2321828"/>
              <a:gd name="connsiteY35" fmla="*/ 234318 h 1449692"/>
              <a:gd name="connsiteX36" fmla="*/ 83586 w 2321828"/>
              <a:gd name="connsiteY36" fmla="*/ 240428 h 1449692"/>
              <a:gd name="connsiteX37" fmla="*/ 85908 w 2321828"/>
              <a:gd name="connsiteY37" fmla="*/ 246509 h 1449692"/>
              <a:gd name="connsiteX38" fmla="*/ 88230 w 2321828"/>
              <a:gd name="connsiteY38" fmla="*/ 252559 h 1449692"/>
              <a:gd name="connsiteX39" fmla="*/ 90551 w 2321828"/>
              <a:gd name="connsiteY39" fmla="*/ 258579 h 1449692"/>
              <a:gd name="connsiteX40" fmla="*/ 92874 w 2321828"/>
              <a:gd name="connsiteY40" fmla="*/ 264567 h 1449692"/>
              <a:gd name="connsiteX41" fmla="*/ 95196 w 2321828"/>
              <a:gd name="connsiteY41" fmla="*/ 270528 h 1449692"/>
              <a:gd name="connsiteX42" fmla="*/ 97517 w 2321828"/>
              <a:gd name="connsiteY42" fmla="*/ 276458 h 1449692"/>
              <a:gd name="connsiteX43" fmla="*/ 99839 w 2321828"/>
              <a:gd name="connsiteY43" fmla="*/ 282359 h 1449692"/>
              <a:gd name="connsiteX44" fmla="*/ 102161 w 2321828"/>
              <a:gd name="connsiteY44" fmla="*/ 288230 h 1449692"/>
              <a:gd name="connsiteX45" fmla="*/ 104482 w 2321828"/>
              <a:gd name="connsiteY45" fmla="*/ 294072 h 1449692"/>
              <a:gd name="connsiteX46" fmla="*/ 106804 w 2321828"/>
              <a:gd name="connsiteY46" fmla="*/ 299885 h 1449692"/>
              <a:gd name="connsiteX47" fmla="*/ 109127 w 2321828"/>
              <a:gd name="connsiteY47" fmla="*/ 305669 h 1449692"/>
              <a:gd name="connsiteX48" fmla="*/ 111448 w 2321828"/>
              <a:gd name="connsiteY48" fmla="*/ 311423 h 1449692"/>
              <a:gd name="connsiteX49" fmla="*/ 113770 w 2321828"/>
              <a:gd name="connsiteY49" fmla="*/ 317150 h 1449692"/>
              <a:gd name="connsiteX50" fmla="*/ 116092 w 2321828"/>
              <a:gd name="connsiteY50" fmla="*/ 322847 h 1449692"/>
              <a:gd name="connsiteX51" fmla="*/ 118413 w 2321828"/>
              <a:gd name="connsiteY51" fmla="*/ 328516 h 1449692"/>
              <a:gd name="connsiteX52" fmla="*/ 120735 w 2321828"/>
              <a:gd name="connsiteY52" fmla="*/ 334157 h 1449692"/>
              <a:gd name="connsiteX53" fmla="*/ 123058 w 2321828"/>
              <a:gd name="connsiteY53" fmla="*/ 339771 h 1449692"/>
              <a:gd name="connsiteX54" fmla="*/ 125379 w 2321828"/>
              <a:gd name="connsiteY54" fmla="*/ 345354 h 1449692"/>
              <a:gd name="connsiteX55" fmla="*/ 127701 w 2321828"/>
              <a:gd name="connsiteY55" fmla="*/ 350911 h 1449692"/>
              <a:gd name="connsiteX56" fmla="*/ 130023 w 2321828"/>
              <a:gd name="connsiteY56" fmla="*/ 356441 h 1449692"/>
              <a:gd name="connsiteX57" fmla="*/ 132344 w 2321828"/>
              <a:gd name="connsiteY57" fmla="*/ 361942 h 1449692"/>
              <a:gd name="connsiteX58" fmla="*/ 134666 w 2321828"/>
              <a:gd name="connsiteY58" fmla="*/ 367417 h 1449692"/>
              <a:gd name="connsiteX59" fmla="*/ 136988 w 2321828"/>
              <a:gd name="connsiteY59" fmla="*/ 372864 h 1449692"/>
              <a:gd name="connsiteX60" fmla="*/ 139310 w 2321828"/>
              <a:gd name="connsiteY60" fmla="*/ 378284 h 1449692"/>
              <a:gd name="connsiteX61" fmla="*/ 141632 w 2321828"/>
              <a:gd name="connsiteY61" fmla="*/ 383676 h 1449692"/>
              <a:gd name="connsiteX62" fmla="*/ 143954 w 2321828"/>
              <a:gd name="connsiteY62" fmla="*/ 389042 h 1449692"/>
              <a:gd name="connsiteX63" fmla="*/ 146275 w 2321828"/>
              <a:gd name="connsiteY63" fmla="*/ 394382 h 1449692"/>
              <a:gd name="connsiteX64" fmla="*/ 148597 w 2321828"/>
              <a:gd name="connsiteY64" fmla="*/ 399694 h 1449692"/>
              <a:gd name="connsiteX65" fmla="*/ 150919 w 2321828"/>
              <a:gd name="connsiteY65" fmla="*/ 404980 h 1449692"/>
              <a:gd name="connsiteX66" fmla="*/ 153241 w 2321828"/>
              <a:gd name="connsiteY66" fmla="*/ 410239 h 1449692"/>
              <a:gd name="connsiteX67" fmla="*/ 155563 w 2321828"/>
              <a:gd name="connsiteY67" fmla="*/ 415472 h 1449692"/>
              <a:gd name="connsiteX68" fmla="*/ 157885 w 2321828"/>
              <a:gd name="connsiteY68" fmla="*/ 420680 h 1449692"/>
              <a:gd name="connsiteX69" fmla="*/ 160206 w 2321828"/>
              <a:gd name="connsiteY69" fmla="*/ 425861 h 1449692"/>
              <a:gd name="connsiteX70" fmla="*/ 162528 w 2321828"/>
              <a:gd name="connsiteY70" fmla="*/ 431017 h 1449692"/>
              <a:gd name="connsiteX71" fmla="*/ 164850 w 2321828"/>
              <a:gd name="connsiteY71" fmla="*/ 436146 h 1449692"/>
              <a:gd name="connsiteX72" fmla="*/ 167171 w 2321828"/>
              <a:gd name="connsiteY72" fmla="*/ 441251 h 1449692"/>
              <a:gd name="connsiteX73" fmla="*/ 169494 w 2321828"/>
              <a:gd name="connsiteY73" fmla="*/ 446329 h 1449692"/>
              <a:gd name="connsiteX74" fmla="*/ 171816 w 2321828"/>
              <a:gd name="connsiteY74" fmla="*/ 451383 h 1449692"/>
              <a:gd name="connsiteX75" fmla="*/ 174137 w 2321828"/>
              <a:gd name="connsiteY75" fmla="*/ 456410 h 1449692"/>
              <a:gd name="connsiteX76" fmla="*/ 176459 w 2321828"/>
              <a:gd name="connsiteY76" fmla="*/ 461414 h 1449692"/>
              <a:gd name="connsiteX77" fmla="*/ 178781 w 2321828"/>
              <a:gd name="connsiteY77" fmla="*/ 466392 h 1449692"/>
              <a:gd name="connsiteX78" fmla="*/ 181102 w 2321828"/>
              <a:gd name="connsiteY78" fmla="*/ 471346 h 1449692"/>
              <a:gd name="connsiteX79" fmla="*/ 183424 w 2321828"/>
              <a:gd name="connsiteY79" fmla="*/ 476273 h 1449692"/>
              <a:gd name="connsiteX80" fmla="*/ 185747 w 2321828"/>
              <a:gd name="connsiteY80" fmla="*/ 481178 h 1449692"/>
              <a:gd name="connsiteX81" fmla="*/ 188068 w 2321828"/>
              <a:gd name="connsiteY81" fmla="*/ 486057 h 1449692"/>
              <a:gd name="connsiteX82" fmla="*/ 190390 w 2321828"/>
              <a:gd name="connsiteY82" fmla="*/ 490912 h 1449692"/>
              <a:gd name="connsiteX83" fmla="*/ 192712 w 2321828"/>
              <a:gd name="connsiteY83" fmla="*/ 495744 h 1449692"/>
              <a:gd name="connsiteX84" fmla="*/ 195033 w 2321828"/>
              <a:gd name="connsiteY84" fmla="*/ 500551 h 1449692"/>
              <a:gd name="connsiteX85" fmla="*/ 197355 w 2321828"/>
              <a:gd name="connsiteY85" fmla="*/ 505334 h 1449692"/>
              <a:gd name="connsiteX86" fmla="*/ 199678 w 2321828"/>
              <a:gd name="connsiteY86" fmla="*/ 510093 h 1449692"/>
              <a:gd name="connsiteX87" fmla="*/ 201999 w 2321828"/>
              <a:gd name="connsiteY87" fmla="*/ 514828 h 1449692"/>
              <a:gd name="connsiteX88" fmla="*/ 204321 w 2321828"/>
              <a:gd name="connsiteY88" fmla="*/ 519539 h 1449692"/>
              <a:gd name="connsiteX89" fmla="*/ 206643 w 2321828"/>
              <a:gd name="connsiteY89" fmla="*/ 524228 h 1449692"/>
              <a:gd name="connsiteX90" fmla="*/ 208964 w 2321828"/>
              <a:gd name="connsiteY90" fmla="*/ 528893 h 1449692"/>
              <a:gd name="connsiteX91" fmla="*/ 211286 w 2321828"/>
              <a:gd name="connsiteY91" fmla="*/ 533534 h 1449692"/>
              <a:gd name="connsiteX92" fmla="*/ 213608 w 2321828"/>
              <a:gd name="connsiteY92" fmla="*/ 538153 h 1449692"/>
              <a:gd name="connsiteX93" fmla="*/ 215930 w 2321828"/>
              <a:gd name="connsiteY93" fmla="*/ 542749 h 1449692"/>
              <a:gd name="connsiteX94" fmla="*/ 218252 w 2321828"/>
              <a:gd name="connsiteY94" fmla="*/ 547320 h 1449692"/>
              <a:gd name="connsiteX95" fmla="*/ 220574 w 2321828"/>
              <a:gd name="connsiteY95" fmla="*/ 551870 h 1449692"/>
              <a:gd name="connsiteX96" fmla="*/ 222895 w 2321828"/>
              <a:gd name="connsiteY96" fmla="*/ 556397 h 1449692"/>
              <a:gd name="connsiteX97" fmla="*/ 225217 w 2321828"/>
              <a:gd name="connsiteY97" fmla="*/ 560902 h 1449692"/>
              <a:gd name="connsiteX98" fmla="*/ 227539 w 2321828"/>
              <a:gd name="connsiteY98" fmla="*/ 565383 h 1449692"/>
              <a:gd name="connsiteX99" fmla="*/ 229862 w 2321828"/>
              <a:gd name="connsiteY99" fmla="*/ 569843 h 1449692"/>
              <a:gd name="connsiteX100" fmla="*/ 232183 w 2321828"/>
              <a:gd name="connsiteY100" fmla="*/ 574280 h 1449692"/>
              <a:gd name="connsiteX101" fmla="*/ 234505 w 2321828"/>
              <a:gd name="connsiteY101" fmla="*/ 578695 h 1449692"/>
              <a:gd name="connsiteX102" fmla="*/ 236826 w 2321828"/>
              <a:gd name="connsiteY102" fmla="*/ 583089 h 1449692"/>
              <a:gd name="connsiteX103" fmla="*/ 239148 w 2321828"/>
              <a:gd name="connsiteY103" fmla="*/ 587460 h 1449692"/>
              <a:gd name="connsiteX104" fmla="*/ 241470 w 2321828"/>
              <a:gd name="connsiteY104" fmla="*/ 591810 h 1449692"/>
              <a:gd name="connsiteX105" fmla="*/ 243791 w 2321828"/>
              <a:gd name="connsiteY105" fmla="*/ 596137 h 1449692"/>
              <a:gd name="connsiteX106" fmla="*/ 246114 w 2321828"/>
              <a:gd name="connsiteY106" fmla="*/ 600444 h 1449692"/>
              <a:gd name="connsiteX107" fmla="*/ 248436 w 2321828"/>
              <a:gd name="connsiteY107" fmla="*/ 604729 h 1449692"/>
              <a:gd name="connsiteX108" fmla="*/ 250757 w 2321828"/>
              <a:gd name="connsiteY108" fmla="*/ 608991 h 1449692"/>
              <a:gd name="connsiteX109" fmla="*/ 253079 w 2321828"/>
              <a:gd name="connsiteY109" fmla="*/ 613233 h 1449692"/>
              <a:gd name="connsiteX110" fmla="*/ 255401 w 2321828"/>
              <a:gd name="connsiteY110" fmla="*/ 617454 h 1449692"/>
              <a:gd name="connsiteX111" fmla="*/ 257722 w 2321828"/>
              <a:gd name="connsiteY111" fmla="*/ 621655 h 1449692"/>
              <a:gd name="connsiteX112" fmla="*/ 260045 w 2321828"/>
              <a:gd name="connsiteY112" fmla="*/ 625834 h 1449692"/>
              <a:gd name="connsiteX113" fmla="*/ 262367 w 2321828"/>
              <a:gd name="connsiteY113" fmla="*/ 629991 h 1449692"/>
              <a:gd name="connsiteX114" fmla="*/ 264689 w 2321828"/>
              <a:gd name="connsiteY114" fmla="*/ 634129 h 1449692"/>
              <a:gd name="connsiteX115" fmla="*/ 267010 w 2321828"/>
              <a:gd name="connsiteY115" fmla="*/ 638245 h 1449692"/>
              <a:gd name="connsiteX116" fmla="*/ 269332 w 2321828"/>
              <a:gd name="connsiteY116" fmla="*/ 642341 h 1449692"/>
              <a:gd name="connsiteX117" fmla="*/ 271653 w 2321828"/>
              <a:gd name="connsiteY117" fmla="*/ 646418 h 1449692"/>
              <a:gd name="connsiteX118" fmla="*/ 273975 w 2321828"/>
              <a:gd name="connsiteY118" fmla="*/ 650473 h 1449692"/>
              <a:gd name="connsiteX119" fmla="*/ 276298 w 2321828"/>
              <a:gd name="connsiteY119" fmla="*/ 654508 h 1449692"/>
              <a:gd name="connsiteX120" fmla="*/ 278620 w 2321828"/>
              <a:gd name="connsiteY120" fmla="*/ 658523 h 1449692"/>
              <a:gd name="connsiteX121" fmla="*/ 280941 w 2321828"/>
              <a:gd name="connsiteY121" fmla="*/ 662518 h 1449692"/>
              <a:gd name="connsiteX122" fmla="*/ 283263 w 2321828"/>
              <a:gd name="connsiteY122" fmla="*/ 666494 h 1449692"/>
              <a:gd name="connsiteX123" fmla="*/ 285584 w 2321828"/>
              <a:gd name="connsiteY123" fmla="*/ 670449 h 1449692"/>
              <a:gd name="connsiteX124" fmla="*/ 287906 w 2321828"/>
              <a:gd name="connsiteY124" fmla="*/ 674384 h 1449692"/>
              <a:gd name="connsiteX125" fmla="*/ 290228 w 2321828"/>
              <a:gd name="connsiteY125" fmla="*/ 678300 h 1449692"/>
              <a:gd name="connsiteX126" fmla="*/ 292551 w 2321828"/>
              <a:gd name="connsiteY126" fmla="*/ 682197 h 1449692"/>
              <a:gd name="connsiteX127" fmla="*/ 294872 w 2321828"/>
              <a:gd name="connsiteY127" fmla="*/ 686073 h 1449692"/>
              <a:gd name="connsiteX128" fmla="*/ 297194 w 2321828"/>
              <a:gd name="connsiteY128" fmla="*/ 689931 h 1449692"/>
              <a:gd name="connsiteX129" fmla="*/ 299516 w 2321828"/>
              <a:gd name="connsiteY129" fmla="*/ 693769 h 1449692"/>
              <a:gd name="connsiteX130" fmla="*/ 301837 w 2321828"/>
              <a:gd name="connsiteY130" fmla="*/ 697589 h 1449692"/>
              <a:gd name="connsiteX131" fmla="*/ 304159 w 2321828"/>
              <a:gd name="connsiteY131" fmla="*/ 701389 h 1449692"/>
              <a:gd name="connsiteX132" fmla="*/ 306482 w 2321828"/>
              <a:gd name="connsiteY132" fmla="*/ 705170 h 1449692"/>
              <a:gd name="connsiteX133" fmla="*/ 308803 w 2321828"/>
              <a:gd name="connsiteY133" fmla="*/ 708932 h 1449692"/>
              <a:gd name="connsiteX134" fmla="*/ 311125 w 2321828"/>
              <a:gd name="connsiteY134" fmla="*/ 712677 h 1449692"/>
              <a:gd name="connsiteX135" fmla="*/ 313447 w 2321828"/>
              <a:gd name="connsiteY135" fmla="*/ 716401 h 1449692"/>
              <a:gd name="connsiteX136" fmla="*/ 315768 w 2321828"/>
              <a:gd name="connsiteY136" fmla="*/ 720108 h 1449692"/>
              <a:gd name="connsiteX137" fmla="*/ 318090 w 2321828"/>
              <a:gd name="connsiteY137" fmla="*/ 723796 h 1449692"/>
              <a:gd name="connsiteX138" fmla="*/ 320412 w 2321828"/>
              <a:gd name="connsiteY138" fmla="*/ 727465 h 1449692"/>
              <a:gd name="connsiteX139" fmla="*/ 322734 w 2321828"/>
              <a:gd name="connsiteY139" fmla="*/ 731116 h 1449692"/>
              <a:gd name="connsiteX140" fmla="*/ 325056 w 2321828"/>
              <a:gd name="connsiteY140" fmla="*/ 734749 h 1449692"/>
              <a:gd name="connsiteX141" fmla="*/ 327378 w 2321828"/>
              <a:gd name="connsiteY141" fmla="*/ 738364 h 1449692"/>
              <a:gd name="connsiteX142" fmla="*/ 329699 w 2321828"/>
              <a:gd name="connsiteY142" fmla="*/ 741960 h 1449692"/>
              <a:gd name="connsiteX143" fmla="*/ 332021 w 2321828"/>
              <a:gd name="connsiteY143" fmla="*/ 745539 h 1449692"/>
              <a:gd name="connsiteX144" fmla="*/ 334343 w 2321828"/>
              <a:gd name="connsiteY144" fmla="*/ 749101 h 1449692"/>
              <a:gd name="connsiteX145" fmla="*/ 336665 w 2321828"/>
              <a:gd name="connsiteY145" fmla="*/ 752644 h 1449692"/>
              <a:gd name="connsiteX146" fmla="*/ 338987 w 2321828"/>
              <a:gd name="connsiteY146" fmla="*/ 756170 h 1449692"/>
              <a:gd name="connsiteX147" fmla="*/ 341309 w 2321828"/>
              <a:gd name="connsiteY147" fmla="*/ 759678 h 1449692"/>
              <a:gd name="connsiteX148" fmla="*/ 343630 w 2321828"/>
              <a:gd name="connsiteY148" fmla="*/ 763169 h 1449692"/>
              <a:gd name="connsiteX149" fmla="*/ 345952 w 2321828"/>
              <a:gd name="connsiteY149" fmla="*/ 766641 h 1449692"/>
              <a:gd name="connsiteX150" fmla="*/ 348274 w 2321828"/>
              <a:gd name="connsiteY150" fmla="*/ 770097 h 1449692"/>
              <a:gd name="connsiteX151" fmla="*/ 350595 w 2321828"/>
              <a:gd name="connsiteY151" fmla="*/ 773536 h 1449692"/>
              <a:gd name="connsiteX152" fmla="*/ 352918 w 2321828"/>
              <a:gd name="connsiteY152" fmla="*/ 776957 h 1449692"/>
              <a:gd name="connsiteX153" fmla="*/ 355240 w 2321828"/>
              <a:gd name="connsiteY153" fmla="*/ 780362 h 1449692"/>
              <a:gd name="connsiteX154" fmla="*/ 357561 w 2321828"/>
              <a:gd name="connsiteY154" fmla="*/ 783749 h 1449692"/>
              <a:gd name="connsiteX155" fmla="*/ 359883 w 2321828"/>
              <a:gd name="connsiteY155" fmla="*/ 787120 h 1449692"/>
              <a:gd name="connsiteX156" fmla="*/ 362205 w 2321828"/>
              <a:gd name="connsiteY156" fmla="*/ 790473 h 1449692"/>
              <a:gd name="connsiteX157" fmla="*/ 364526 w 2321828"/>
              <a:gd name="connsiteY157" fmla="*/ 793810 h 1449692"/>
              <a:gd name="connsiteX158" fmla="*/ 366849 w 2321828"/>
              <a:gd name="connsiteY158" fmla="*/ 797130 h 1449692"/>
              <a:gd name="connsiteX159" fmla="*/ 369171 w 2321828"/>
              <a:gd name="connsiteY159" fmla="*/ 800434 h 1449692"/>
              <a:gd name="connsiteX160" fmla="*/ 371492 w 2321828"/>
              <a:gd name="connsiteY160" fmla="*/ 803722 h 1449692"/>
              <a:gd name="connsiteX161" fmla="*/ 373814 w 2321828"/>
              <a:gd name="connsiteY161" fmla="*/ 806992 h 1449692"/>
              <a:gd name="connsiteX162" fmla="*/ 376136 w 2321828"/>
              <a:gd name="connsiteY162" fmla="*/ 810247 h 1449692"/>
              <a:gd name="connsiteX163" fmla="*/ 378457 w 2321828"/>
              <a:gd name="connsiteY163" fmla="*/ 813485 h 1449692"/>
              <a:gd name="connsiteX164" fmla="*/ 380779 w 2321828"/>
              <a:gd name="connsiteY164" fmla="*/ 816707 h 1449692"/>
              <a:gd name="connsiteX165" fmla="*/ 383102 w 2321828"/>
              <a:gd name="connsiteY165" fmla="*/ 819913 h 1449692"/>
              <a:gd name="connsiteX166" fmla="*/ 385423 w 2321828"/>
              <a:gd name="connsiteY166" fmla="*/ 823104 h 1449692"/>
              <a:gd name="connsiteX167" fmla="*/ 387745 w 2321828"/>
              <a:gd name="connsiteY167" fmla="*/ 826278 h 1449692"/>
              <a:gd name="connsiteX168" fmla="*/ 390067 w 2321828"/>
              <a:gd name="connsiteY168" fmla="*/ 829436 h 1449692"/>
              <a:gd name="connsiteX169" fmla="*/ 392388 w 2321828"/>
              <a:gd name="connsiteY169" fmla="*/ 832579 h 1449692"/>
              <a:gd name="connsiteX170" fmla="*/ 394710 w 2321828"/>
              <a:gd name="connsiteY170" fmla="*/ 835705 h 1449692"/>
              <a:gd name="connsiteX171" fmla="*/ 397033 w 2321828"/>
              <a:gd name="connsiteY171" fmla="*/ 838817 h 1449692"/>
              <a:gd name="connsiteX172" fmla="*/ 399354 w 2321828"/>
              <a:gd name="connsiteY172" fmla="*/ 841913 h 1449692"/>
              <a:gd name="connsiteX173" fmla="*/ 401676 w 2321828"/>
              <a:gd name="connsiteY173" fmla="*/ 844993 h 1449692"/>
              <a:gd name="connsiteX174" fmla="*/ 403998 w 2321828"/>
              <a:gd name="connsiteY174" fmla="*/ 848057 h 1449692"/>
              <a:gd name="connsiteX175" fmla="*/ 406319 w 2321828"/>
              <a:gd name="connsiteY175" fmla="*/ 851108 h 1449692"/>
              <a:gd name="connsiteX176" fmla="*/ 408641 w 2321828"/>
              <a:gd name="connsiteY176" fmla="*/ 854142 h 1449692"/>
              <a:gd name="connsiteX177" fmla="*/ 410963 w 2321828"/>
              <a:gd name="connsiteY177" fmla="*/ 857161 h 1449692"/>
              <a:gd name="connsiteX178" fmla="*/ 413286 w 2321828"/>
              <a:gd name="connsiteY178" fmla="*/ 860165 h 1449692"/>
              <a:gd name="connsiteX179" fmla="*/ 415607 w 2321828"/>
              <a:gd name="connsiteY179" fmla="*/ 863156 h 1449692"/>
              <a:gd name="connsiteX180" fmla="*/ 417929 w 2321828"/>
              <a:gd name="connsiteY180" fmla="*/ 866130 h 1449692"/>
              <a:gd name="connsiteX181" fmla="*/ 420250 w 2321828"/>
              <a:gd name="connsiteY181" fmla="*/ 869089 h 1449692"/>
              <a:gd name="connsiteX182" fmla="*/ 422572 w 2321828"/>
              <a:gd name="connsiteY182" fmla="*/ 872034 h 1449692"/>
              <a:gd name="connsiteX183" fmla="*/ 424894 w 2321828"/>
              <a:gd name="connsiteY183" fmla="*/ 874964 h 1449692"/>
              <a:gd name="connsiteX184" fmla="*/ 427215 w 2321828"/>
              <a:gd name="connsiteY184" fmla="*/ 877880 h 1449692"/>
              <a:gd name="connsiteX185" fmla="*/ 429538 w 2321828"/>
              <a:gd name="connsiteY185" fmla="*/ 880780 h 1449692"/>
              <a:gd name="connsiteX186" fmla="*/ 431860 w 2321828"/>
              <a:gd name="connsiteY186" fmla="*/ 883668 h 1449692"/>
              <a:gd name="connsiteX187" fmla="*/ 434181 w 2321828"/>
              <a:gd name="connsiteY187" fmla="*/ 886540 h 1449692"/>
              <a:gd name="connsiteX188" fmla="*/ 436503 w 2321828"/>
              <a:gd name="connsiteY188" fmla="*/ 889397 h 1449692"/>
              <a:gd name="connsiteX189" fmla="*/ 438825 w 2321828"/>
              <a:gd name="connsiteY189" fmla="*/ 892241 h 1449692"/>
              <a:gd name="connsiteX190" fmla="*/ 441146 w 2321828"/>
              <a:gd name="connsiteY190" fmla="*/ 895070 h 1449692"/>
              <a:gd name="connsiteX191" fmla="*/ 443469 w 2321828"/>
              <a:gd name="connsiteY191" fmla="*/ 897886 h 1449692"/>
              <a:gd name="connsiteX192" fmla="*/ 445791 w 2321828"/>
              <a:gd name="connsiteY192" fmla="*/ 900687 h 1449692"/>
              <a:gd name="connsiteX193" fmla="*/ 448113 w 2321828"/>
              <a:gd name="connsiteY193" fmla="*/ 903474 h 1449692"/>
              <a:gd name="connsiteX194" fmla="*/ 450434 w 2321828"/>
              <a:gd name="connsiteY194" fmla="*/ 906247 h 1449692"/>
              <a:gd name="connsiteX195" fmla="*/ 452756 w 2321828"/>
              <a:gd name="connsiteY195" fmla="*/ 909007 h 1449692"/>
              <a:gd name="connsiteX196" fmla="*/ 455077 w 2321828"/>
              <a:gd name="connsiteY196" fmla="*/ 911753 h 1449692"/>
              <a:gd name="connsiteX197" fmla="*/ 457399 w 2321828"/>
              <a:gd name="connsiteY197" fmla="*/ 914484 h 1449692"/>
              <a:gd name="connsiteX198" fmla="*/ 459722 w 2321828"/>
              <a:gd name="connsiteY198" fmla="*/ 917203 h 1449692"/>
              <a:gd name="connsiteX199" fmla="*/ 462044 w 2321828"/>
              <a:gd name="connsiteY199" fmla="*/ 919908 h 1449692"/>
              <a:gd name="connsiteX200" fmla="*/ 464365 w 2321828"/>
              <a:gd name="connsiteY200" fmla="*/ 922599 h 1449692"/>
              <a:gd name="connsiteX201" fmla="*/ 466687 w 2321828"/>
              <a:gd name="connsiteY201" fmla="*/ 925277 h 1449692"/>
              <a:gd name="connsiteX202" fmla="*/ 469008 w 2321828"/>
              <a:gd name="connsiteY202" fmla="*/ 927942 h 1449692"/>
              <a:gd name="connsiteX203" fmla="*/ 471330 w 2321828"/>
              <a:gd name="connsiteY203" fmla="*/ 930593 h 1449692"/>
              <a:gd name="connsiteX204" fmla="*/ 473653 w 2321828"/>
              <a:gd name="connsiteY204" fmla="*/ 933231 h 1449692"/>
              <a:gd name="connsiteX205" fmla="*/ 475975 w 2321828"/>
              <a:gd name="connsiteY205" fmla="*/ 935857 h 1449692"/>
              <a:gd name="connsiteX206" fmla="*/ 478296 w 2321828"/>
              <a:gd name="connsiteY206" fmla="*/ 938468 h 1449692"/>
              <a:gd name="connsiteX207" fmla="*/ 480618 w 2321828"/>
              <a:gd name="connsiteY207" fmla="*/ 941067 h 1449692"/>
              <a:gd name="connsiteX208" fmla="*/ 482940 w 2321828"/>
              <a:gd name="connsiteY208" fmla="*/ 943652 h 1449692"/>
              <a:gd name="connsiteX209" fmla="*/ 485261 w 2321828"/>
              <a:gd name="connsiteY209" fmla="*/ 946226 h 1449692"/>
              <a:gd name="connsiteX210" fmla="*/ 487583 w 2321828"/>
              <a:gd name="connsiteY210" fmla="*/ 948786 h 1449692"/>
              <a:gd name="connsiteX211" fmla="*/ 489906 w 2321828"/>
              <a:gd name="connsiteY211" fmla="*/ 951333 h 1449692"/>
              <a:gd name="connsiteX212" fmla="*/ 492227 w 2321828"/>
              <a:gd name="connsiteY212" fmla="*/ 953868 h 1449692"/>
              <a:gd name="connsiteX213" fmla="*/ 494549 w 2321828"/>
              <a:gd name="connsiteY213" fmla="*/ 956389 h 1449692"/>
              <a:gd name="connsiteX214" fmla="*/ 496871 w 2321828"/>
              <a:gd name="connsiteY214" fmla="*/ 958900 h 1449692"/>
              <a:gd name="connsiteX215" fmla="*/ 499192 w 2321828"/>
              <a:gd name="connsiteY215" fmla="*/ 961396 h 1449692"/>
              <a:gd name="connsiteX216" fmla="*/ 501514 w 2321828"/>
              <a:gd name="connsiteY216" fmla="*/ 963881 h 1449692"/>
              <a:gd name="connsiteX217" fmla="*/ 503837 w 2321828"/>
              <a:gd name="connsiteY217" fmla="*/ 966353 h 1449692"/>
              <a:gd name="connsiteX218" fmla="*/ 506158 w 2321828"/>
              <a:gd name="connsiteY218" fmla="*/ 968812 h 1449692"/>
              <a:gd name="connsiteX219" fmla="*/ 508480 w 2321828"/>
              <a:gd name="connsiteY219" fmla="*/ 971260 h 1449692"/>
              <a:gd name="connsiteX220" fmla="*/ 510802 w 2321828"/>
              <a:gd name="connsiteY220" fmla="*/ 973695 h 1449692"/>
              <a:gd name="connsiteX221" fmla="*/ 513123 w 2321828"/>
              <a:gd name="connsiteY221" fmla="*/ 976118 h 1449692"/>
              <a:gd name="connsiteX222" fmla="*/ 515445 w 2321828"/>
              <a:gd name="connsiteY222" fmla="*/ 978529 h 1449692"/>
              <a:gd name="connsiteX223" fmla="*/ 517767 w 2321828"/>
              <a:gd name="connsiteY223" fmla="*/ 980928 h 1449692"/>
              <a:gd name="connsiteX224" fmla="*/ 520089 w 2321828"/>
              <a:gd name="connsiteY224" fmla="*/ 983316 h 1449692"/>
              <a:gd name="connsiteX225" fmla="*/ 522411 w 2321828"/>
              <a:gd name="connsiteY225" fmla="*/ 985691 h 1449692"/>
              <a:gd name="connsiteX226" fmla="*/ 524733 w 2321828"/>
              <a:gd name="connsiteY226" fmla="*/ 988054 h 1449692"/>
              <a:gd name="connsiteX227" fmla="*/ 527054 w 2321828"/>
              <a:gd name="connsiteY227" fmla="*/ 990406 h 1449692"/>
              <a:gd name="connsiteX228" fmla="*/ 529376 w 2321828"/>
              <a:gd name="connsiteY228" fmla="*/ 992745 h 1449692"/>
              <a:gd name="connsiteX229" fmla="*/ 531698 w 2321828"/>
              <a:gd name="connsiteY229" fmla="*/ 995073 h 1449692"/>
              <a:gd name="connsiteX230" fmla="*/ 534020 w 2321828"/>
              <a:gd name="connsiteY230" fmla="*/ 997389 h 1449692"/>
              <a:gd name="connsiteX231" fmla="*/ 536342 w 2321828"/>
              <a:gd name="connsiteY231" fmla="*/ 999694 h 1449692"/>
              <a:gd name="connsiteX232" fmla="*/ 538664 w 2321828"/>
              <a:gd name="connsiteY232" fmla="*/ 1001988 h 1449692"/>
              <a:gd name="connsiteX233" fmla="*/ 540985 w 2321828"/>
              <a:gd name="connsiteY233" fmla="*/ 1004270 h 1449692"/>
              <a:gd name="connsiteX234" fmla="*/ 543307 w 2321828"/>
              <a:gd name="connsiteY234" fmla="*/ 1006540 h 1449692"/>
              <a:gd name="connsiteX235" fmla="*/ 545629 w 2321828"/>
              <a:gd name="connsiteY235" fmla="*/ 1008799 h 1449692"/>
              <a:gd name="connsiteX236" fmla="*/ 547950 w 2321828"/>
              <a:gd name="connsiteY236" fmla="*/ 1011048 h 1449692"/>
              <a:gd name="connsiteX237" fmla="*/ 550273 w 2321828"/>
              <a:gd name="connsiteY237" fmla="*/ 1013284 h 1449692"/>
              <a:gd name="connsiteX238" fmla="*/ 552595 w 2321828"/>
              <a:gd name="connsiteY238" fmla="*/ 1015510 h 1449692"/>
              <a:gd name="connsiteX239" fmla="*/ 554916 w 2321828"/>
              <a:gd name="connsiteY239" fmla="*/ 1017725 h 1449692"/>
              <a:gd name="connsiteX240" fmla="*/ 557238 w 2321828"/>
              <a:gd name="connsiteY240" fmla="*/ 1019929 h 1449692"/>
              <a:gd name="connsiteX241" fmla="*/ 559560 w 2321828"/>
              <a:gd name="connsiteY241" fmla="*/ 1022121 h 1449692"/>
              <a:gd name="connsiteX242" fmla="*/ 561881 w 2321828"/>
              <a:gd name="connsiteY242" fmla="*/ 1024303 h 1449692"/>
              <a:gd name="connsiteX243" fmla="*/ 564203 w 2321828"/>
              <a:gd name="connsiteY243" fmla="*/ 1026474 h 1449692"/>
              <a:gd name="connsiteX244" fmla="*/ 566526 w 2321828"/>
              <a:gd name="connsiteY244" fmla="*/ 1028633 h 1449692"/>
              <a:gd name="connsiteX245" fmla="*/ 568847 w 2321828"/>
              <a:gd name="connsiteY245" fmla="*/ 1030783 h 1449692"/>
              <a:gd name="connsiteX246" fmla="*/ 571169 w 2321828"/>
              <a:gd name="connsiteY246" fmla="*/ 1032920 h 1449692"/>
              <a:gd name="connsiteX247" fmla="*/ 573491 w 2321828"/>
              <a:gd name="connsiteY247" fmla="*/ 1035048 h 1449692"/>
              <a:gd name="connsiteX248" fmla="*/ 575812 w 2321828"/>
              <a:gd name="connsiteY248" fmla="*/ 1037166 h 1449692"/>
              <a:gd name="connsiteX249" fmla="*/ 578134 w 2321828"/>
              <a:gd name="connsiteY249" fmla="*/ 1039272 h 1449692"/>
              <a:gd name="connsiteX250" fmla="*/ 580457 w 2321828"/>
              <a:gd name="connsiteY250" fmla="*/ 1041368 h 1449692"/>
              <a:gd name="connsiteX251" fmla="*/ 582778 w 2321828"/>
              <a:gd name="connsiteY251" fmla="*/ 1043454 h 1449692"/>
              <a:gd name="connsiteX252" fmla="*/ 585100 w 2321828"/>
              <a:gd name="connsiteY252" fmla="*/ 1045529 h 1449692"/>
              <a:gd name="connsiteX253" fmla="*/ 587422 w 2321828"/>
              <a:gd name="connsiteY253" fmla="*/ 1047594 h 1449692"/>
              <a:gd name="connsiteX254" fmla="*/ 589743 w 2321828"/>
              <a:gd name="connsiteY254" fmla="*/ 1049649 h 1449692"/>
              <a:gd name="connsiteX255" fmla="*/ 592065 w 2321828"/>
              <a:gd name="connsiteY255" fmla="*/ 1051693 h 1449692"/>
              <a:gd name="connsiteX256" fmla="*/ 594387 w 2321828"/>
              <a:gd name="connsiteY256" fmla="*/ 1053726 h 1449692"/>
              <a:gd name="connsiteX257" fmla="*/ 596709 w 2321828"/>
              <a:gd name="connsiteY257" fmla="*/ 1055751 h 1449692"/>
              <a:gd name="connsiteX258" fmla="*/ 599031 w 2321828"/>
              <a:gd name="connsiteY258" fmla="*/ 1057765 h 1449692"/>
              <a:gd name="connsiteX259" fmla="*/ 601353 w 2321828"/>
              <a:gd name="connsiteY259" fmla="*/ 1059767 h 1449692"/>
              <a:gd name="connsiteX260" fmla="*/ 603674 w 2321828"/>
              <a:gd name="connsiteY260" fmla="*/ 1061757 h 1449692"/>
              <a:gd name="connsiteX261" fmla="*/ 605996 w 2321828"/>
              <a:gd name="connsiteY261" fmla="*/ 1063746 h 1449692"/>
              <a:gd name="connsiteX262" fmla="*/ 608318 w 2321828"/>
              <a:gd name="connsiteY262" fmla="*/ 1065724 h 1449692"/>
              <a:gd name="connsiteX263" fmla="*/ 610640 w 2321828"/>
              <a:gd name="connsiteY263" fmla="*/ 1067679 h 1449692"/>
              <a:gd name="connsiteX264" fmla="*/ 612962 w 2321828"/>
              <a:gd name="connsiteY264" fmla="*/ 1069634 h 1449692"/>
              <a:gd name="connsiteX265" fmla="*/ 615284 w 2321828"/>
              <a:gd name="connsiteY265" fmla="*/ 1071578 h 1449692"/>
              <a:gd name="connsiteX266" fmla="*/ 617605 w 2321828"/>
              <a:gd name="connsiteY266" fmla="*/ 1073521 h 1449692"/>
              <a:gd name="connsiteX267" fmla="*/ 619927 w 2321828"/>
              <a:gd name="connsiteY267" fmla="*/ 1075441 h 1449692"/>
              <a:gd name="connsiteX268" fmla="*/ 622249 w 2321828"/>
              <a:gd name="connsiteY268" fmla="*/ 1077362 h 1449692"/>
              <a:gd name="connsiteX269" fmla="*/ 624570 w 2321828"/>
              <a:gd name="connsiteY269" fmla="*/ 1079270 h 1449692"/>
              <a:gd name="connsiteX270" fmla="*/ 626893 w 2321828"/>
              <a:gd name="connsiteY270" fmla="*/ 1081156 h 1449692"/>
              <a:gd name="connsiteX271" fmla="*/ 629215 w 2321828"/>
              <a:gd name="connsiteY271" fmla="*/ 1083053 h 1449692"/>
              <a:gd name="connsiteX272" fmla="*/ 631537 w 2321828"/>
              <a:gd name="connsiteY272" fmla="*/ 1084927 h 1449692"/>
              <a:gd name="connsiteX273" fmla="*/ 633858 w 2321828"/>
              <a:gd name="connsiteY273" fmla="*/ 1086789 h 1449692"/>
              <a:gd name="connsiteX274" fmla="*/ 636180 w 2321828"/>
              <a:gd name="connsiteY274" fmla="*/ 1088652 h 1449692"/>
              <a:gd name="connsiteX275" fmla="*/ 638501 w 2321828"/>
              <a:gd name="connsiteY275" fmla="*/ 1090503 h 1449692"/>
              <a:gd name="connsiteX276" fmla="*/ 640824 w 2321828"/>
              <a:gd name="connsiteY276" fmla="*/ 1092342 h 1449692"/>
              <a:gd name="connsiteX277" fmla="*/ 643146 w 2321828"/>
              <a:gd name="connsiteY277" fmla="*/ 1094181 h 1449692"/>
              <a:gd name="connsiteX278" fmla="*/ 645468 w 2321828"/>
              <a:gd name="connsiteY278" fmla="*/ 1095997 h 1449692"/>
              <a:gd name="connsiteX279" fmla="*/ 647789 w 2321828"/>
              <a:gd name="connsiteY279" fmla="*/ 1097813 h 1449692"/>
              <a:gd name="connsiteX280" fmla="*/ 650111 w 2321828"/>
              <a:gd name="connsiteY280" fmla="*/ 1099618 h 1449692"/>
              <a:gd name="connsiteX281" fmla="*/ 652432 w 2321828"/>
              <a:gd name="connsiteY281" fmla="*/ 1101411 h 1449692"/>
              <a:gd name="connsiteX282" fmla="*/ 654754 w 2321828"/>
              <a:gd name="connsiteY282" fmla="*/ 1103192 h 1449692"/>
              <a:gd name="connsiteX283" fmla="*/ 657077 w 2321828"/>
              <a:gd name="connsiteY283" fmla="*/ 1104974 h 1449692"/>
              <a:gd name="connsiteX284" fmla="*/ 659399 w 2321828"/>
              <a:gd name="connsiteY284" fmla="*/ 1106744 h 1449692"/>
              <a:gd name="connsiteX285" fmla="*/ 661720 w 2321828"/>
              <a:gd name="connsiteY285" fmla="*/ 1108502 h 1449692"/>
              <a:gd name="connsiteX286" fmla="*/ 664042 w 2321828"/>
              <a:gd name="connsiteY286" fmla="*/ 1110249 h 1449692"/>
              <a:gd name="connsiteX287" fmla="*/ 666364 w 2321828"/>
              <a:gd name="connsiteY287" fmla="*/ 1111995 h 1449692"/>
              <a:gd name="connsiteX288" fmla="*/ 668685 w 2321828"/>
              <a:gd name="connsiteY288" fmla="*/ 1113731 h 1449692"/>
              <a:gd name="connsiteX289" fmla="*/ 671008 w 2321828"/>
              <a:gd name="connsiteY289" fmla="*/ 1115454 h 1449692"/>
              <a:gd name="connsiteX290" fmla="*/ 673330 w 2321828"/>
              <a:gd name="connsiteY290" fmla="*/ 1117166 h 1449692"/>
              <a:gd name="connsiteX291" fmla="*/ 675651 w 2321828"/>
              <a:gd name="connsiteY291" fmla="*/ 1118878 h 1449692"/>
              <a:gd name="connsiteX292" fmla="*/ 677973 w 2321828"/>
              <a:gd name="connsiteY292" fmla="*/ 1120579 h 1449692"/>
              <a:gd name="connsiteX293" fmla="*/ 680295 w 2321828"/>
              <a:gd name="connsiteY293" fmla="*/ 1122268 h 1449692"/>
              <a:gd name="connsiteX294" fmla="*/ 682616 w 2321828"/>
              <a:gd name="connsiteY294" fmla="*/ 1123945 h 1449692"/>
              <a:gd name="connsiteX295" fmla="*/ 684938 w 2321828"/>
              <a:gd name="connsiteY295" fmla="*/ 1125622 h 1449692"/>
              <a:gd name="connsiteX296" fmla="*/ 687261 w 2321828"/>
              <a:gd name="connsiteY296" fmla="*/ 1127288 h 1449692"/>
              <a:gd name="connsiteX297" fmla="*/ 689582 w 2321828"/>
              <a:gd name="connsiteY297" fmla="*/ 1128942 h 1449692"/>
              <a:gd name="connsiteX298" fmla="*/ 691904 w 2321828"/>
              <a:gd name="connsiteY298" fmla="*/ 1130596 h 1449692"/>
              <a:gd name="connsiteX299" fmla="*/ 694226 w 2321828"/>
              <a:gd name="connsiteY299" fmla="*/ 1132227 h 1449692"/>
              <a:gd name="connsiteX300" fmla="*/ 696547 w 2321828"/>
              <a:gd name="connsiteY300" fmla="*/ 1133870 h 1449692"/>
              <a:gd name="connsiteX301" fmla="*/ 698869 w 2321828"/>
              <a:gd name="connsiteY301" fmla="*/ 1135489 h 1449692"/>
              <a:gd name="connsiteX302" fmla="*/ 701191 w 2321828"/>
              <a:gd name="connsiteY302" fmla="*/ 1137109 h 1449692"/>
              <a:gd name="connsiteX303" fmla="*/ 703513 w 2321828"/>
              <a:gd name="connsiteY303" fmla="*/ 1138717 h 1449692"/>
              <a:gd name="connsiteX304" fmla="*/ 705835 w 2321828"/>
              <a:gd name="connsiteY304" fmla="*/ 1140313 h 1449692"/>
              <a:gd name="connsiteX305" fmla="*/ 708157 w 2321828"/>
              <a:gd name="connsiteY305" fmla="*/ 1141910 h 1449692"/>
              <a:gd name="connsiteX306" fmla="*/ 710478 w 2321828"/>
              <a:gd name="connsiteY306" fmla="*/ 1143494 h 1449692"/>
              <a:gd name="connsiteX307" fmla="*/ 712800 w 2321828"/>
              <a:gd name="connsiteY307" fmla="*/ 1145068 h 1449692"/>
              <a:gd name="connsiteX308" fmla="*/ 715122 w 2321828"/>
              <a:gd name="connsiteY308" fmla="*/ 1146629 h 1449692"/>
              <a:gd name="connsiteX309" fmla="*/ 717444 w 2321828"/>
              <a:gd name="connsiteY309" fmla="*/ 1148191 h 1449692"/>
              <a:gd name="connsiteX310" fmla="*/ 719766 w 2321828"/>
              <a:gd name="connsiteY310" fmla="*/ 1149753 h 1449692"/>
              <a:gd name="connsiteX311" fmla="*/ 722088 w 2321828"/>
              <a:gd name="connsiteY311" fmla="*/ 1151291 h 1449692"/>
              <a:gd name="connsiteX312" fmla="*/ 724409 w 2321828"/>
              <a:gd name="connsiteY312" fmla="*/ 1152830 h 1449692"/>
              <a:gd name="connsiteX313" fmla="*/ 726731 w 2321828"/>
              <a:gd name="connsiteY313" fmla="*/ 1154356 h 1449692"/>
              <a:gd name="connsiteX314" fmla="*/ 729053 w 2321828"/>
              <a:gd name="connsiteY314" fmla="*/ 1155883 h 1449692"/>
              <a:gd name="connsiteX315" fmla="*/ 731374 w 2321828"/>
              <a:gd name="connsiteY315" fmla="*/ 1157399 h 1449692"/>
              <a:gd name="connsiteX316" fmla="*/ 733697 w 2321828"/>
              <a:gd name="connsiteY316" fmla="*/ 1158903 h 1449692"/>
              <a:gd name="connsiteX317" fmla="*/ 736019 w 2321828"/>
              <a:gd name="connsiteY317" fmla="*/ 1160406 h 1449692"/>
              <a:gd name="connsiteX318" fmla="*/ 738340 w 2321828"/>
              <a:gd name="connsiteY318" fmla="*/ 1161899 h 1449692"/>
              <a:gd name="connsiteX319" fmla="*/ 740662 w 2321828"/>
              <a:gd name="connsiteY319" fmla="*/ 1163379 h 1449692"/>
              <a:gd name="connsiteX320" fmla="*/ 742984 w 2321828"/>
              <a:gd name="connsiteY320" fmla="*/ 1164860 h 1449692"/>
              <a:gd name="connsiteX321" fmla="*/ 745305 w 2321828"/>
              <a:gd name="connsiteY321" fmla="*/ 1166329 h 1449692"/>
              <a:gd name="connsiteX322" fmla="*/ 747628 w 2321828"/>
              <a:gd name="connsiteY322" fmla="*/ 1167787 h 1449692"/>
              <a:gd name="connsiteX323" fmla="*/ 749950 w 2321828"/>
              <a:gd name="connsiteY323" fmla="*/ 1169244 h 1449692"/>
              <a:gd name="connsiteX324" fmla="*/ 752271 w 2321828"/>
              <a:gd name="connsiteY324" fmla="*/ 1170690 h 1449692"/>
              <a:gd name="connsiteX325" fmla="*/ 754593 w 2321828"/>
              <a:gd name="connsiteY325" fmla="*/ 1172136 h 1449692"/>
              <a:gd name="connsiteX326" fmla="*/ 756915 w 2321828"/>
              <a:gd name="connsiteY326" fmla="*/ 1173570 h 1449692"/>
              <a:gd name="connsiteX327" fmla="*/ 759234 w 2321828"/>
              <a:gd name="connsiteY327" fmla="*/ 1174993 h 1449692"/>
              <a:gd name="connsiteX328" fmla="*/ 761559 w 2321828"/>
              <a:gd name="connsiteY328" fmla="*/ 1176416 h 1449692"/>
              <a:gd name="connsiteX329" fmla="*/ 763884 w 2321828"/>
              <a:gd name="connsiteY329" fmla="*/ 1177827 h 1449692"/>
              <a:gd name="connsiteX330" fmla="*/ 766198 w 2321828"/>
              <a:gd name="connsiteY330" fmla="*/ 1179227 h 1449692"/>
              <a:gd name="connsiteX331" fmla="*/ 768523 w 2321828"/>
              <a:gd name="connsiteY331" fmla="*/ 1180627 h 1449692"/>
              <a:gd name="connsiteX332" fmla="*/ 770848 w 2321828"/>
              <a:gd name="connsiteY332" fmla="*/ 1182015 h 1449692"/>
              <a:gd name="connsiteX333" fmla="*/ 773173 w 2321828"/>
              <a:gd name="connsiteY333" fmla="*/ 1183403 h 1449692"/>
              <a:gd name="connsiteX334" fmla="*/ 775487 w 2321828"/>
              <a:gd name="connsiteY334" fmla="*/ 1184780 h 1449692"/>
              <a:gd name="connsiteX335" fmla="*/ 777812 w 2321828"/>
              <a:gd name="connsiteY335" fmla="*/ 1186145 h 1449692"/>
              <a:gd name="connsiteX336" fmla="*/ 780137 w 2321828"/>
              <a:gd name="connsiteY336" fmla="*/ 1187510 h 1449692"/>
              <a:gd name="connsiteX337" fmla="*/ 782450 w 2321828"/>
              <a:gd name="connsiteY337" fmla="*/ 1188863 h 1449692"/>
              <a:gd name="connsiteX338" fmla="*/ 784776 w 2321828"/>
              <a:gd name="connsiteY338" fmla="*/ 1190217 h 1449692"/>
              <a:gd name="connsiteX339" fmla="*/ 787101 w 2321828"/>
              <a:gd name="connsiteY339" fmla="*/ 1191558 h 1449692"/>
              <a:gd name="connsiteX340" fmla="*/ 789426 w 2321828"/>
              <a:gd name="connsiteY340" fmla="*/ 1192900 h 1449692"/>
              <a:gd name="connsiteX341" fmla="*/ 791739 w 2321828"/>
              <a:gd name="connsiteY341" fmla="*/ 1194230 h 1449692"/>
              <a:gd name="connsiteX342" fmla="*/ 794065 w 2321828"/>
              <a:gd name="connsiteY342" fmla="*/ 1195549 h 1449692"/>
              <a:gd name="connsiteX343" fmla="*/ 796390 w 2321828"/>
              <a:gd name="connsiteY343" fmla="*/ 1196868 h 1449692"/>
              <a:gd name="connsiteX344" fmla="*/ 798703 w 2321828"/>
              <a:gd name="connsiteY344" fmla="*/ 1198175 h 1449692"/>
              <a:gd name="connsiteX345" fmla="*/ 801028 w 2321828"/>
              <a:gd name="connsiteY345" fmla="*/ 1199482 h 1449692"/>
              <a:gd name="connsiteX346" fmla="*/ 803353 w 2321828"/>
              <a:gd name="connsiteY346" fmla="*/ 1200778 h 1449692"/>
              <a:gd name="connsiteX347" fmla="*/ 805678 w 2321828"/>
              <a:gd name="connsiteY347" fmla="*/ 1202073 h 1449692"/>
              <a:gd name="connsiteX348" fmla="*/ 807992 w 2321828"/>
              <a:gd name="connsiteY348" fmla="*/ 1203357 h 1449692"/>
              <a:gd name="connsiteX349" fmla="*/ 810317 w 2321828"/>
              <a:gd name="connsiteY349" fmla="*/ 1204630 h 1449692"/>
              <a:gd name="connsiteX350" fmla="*/ 812642 w 2321828"/>
              <a:gd name="connsiteY350" fmla="*/ 1205902 h 1449692"/>
              <a:gd name="connsiteX351" fmla="*/ 814956 w 2321828"/>
              <a:gd name="connsiteY351" fmla="*/ 1207163 h 1449692"/>
              <a:gd name="connsiteX352" fmla="*/ 817281 w 2321828"/>
              <a:gd name="connsiteY352" fmla="*/ 1208424 h 1449692"/>
              <a:gd name="connsiteX353" fmla="*/ 819606 w 2321828"/>
              <a:gd name="connsiteY353" fmla="*/ 1209673 h 1449692"/>
              <a:gd name="connsiteX354" fmla="*/ 821931 w 2321828"/>
              <a:gd name="connsiteY354" fmla="*/ 1210923 h 1449692"/>
              <a:gd name="connsiteX355" fmla="*/ 824245 w 2321828"/>
              <a:gd name="connsiteY355" fmla="*/ 1212160 h 1449692"/>
              <a:gd name="connsiteX356" fmla="*/ 826570 w 2321828"/>
              <a:gd name="connsiteY356" fmla="*/ 1213398 h 1449692"/>
              <a:gd name="connsiteX357" fmla="*/ 828895 w 2321828"/>
              <a:gd name="connsiteY357" fmla="*/ 1214624 h 1449692"/>
              <a:gd name="connsiteX358" fmla="*/ 831209 w 2321828"/>
              <a:gd name="connsiteY358" fmla="*/ 1215851 h 1449692"/>
              <a:gd name="connsiteX359" fmla="*/ 833534 w 2321828"/>
              <a:gd name="connsiteY359" fmla="*/ 1217065 h 1449692"/>
              <a:gd name="connsiteX360" fmla="*/ 835859 w 2321828"/>
              <a:gd name="connsiteY360" fmla="*/ 1218268 h 1449692"/>
              <a:gd name="connsiteX361" fmla="*/ 838184 w 2321828"/>
              <a:gd name="connsiteY361" fmla="*/ 1219471 h 1449692"/>
              <a:gd name="connsiteX362" fmla="*/ 840497 w 2321828"/>
              <a:gd name="connsiteY362" fmla="*/ 1220674 h 1449692"/>
              <a:gd name="connsiteX363" fmla="*/ 842822 w 2321828"/>
              <a:gd name="connsiteY363" fmla="*/ 1221866 h 1449692"/>
              <a:gd name="connsiteX364" fmla="*/ 845148 w 2321828"/>
              <a:gd name="connsiteY364" fmla="*/ 1223046 h 1449692"/>
              <a:gd name="connsiteX365" fmla="*/ 847461 w 2321828"/>
              <a:gd name="connsiteY365" fmla="*/ 1224226 h 1449692"/>
              <a:gd name="connsiteX366" fmla="*/ 849786 w 2321828"/>
              <a:gd name="connsiteY366" fmla="*/ 1225406 h 1449692"/>
              <a:gd name="connsiteX367" fmla="*/ 852111 w 2321828"/>
              <a:gd name="connsiteY367" fmla="*/ 1226574 h 1449692"/>
              <a:gd name="connsiteX368" fmla="*/ 854437 w 2321828"/>
              <a:gd name="connsiteY368" fmla="*/ 1227731 h 1449692"/>
              <a:gd name="connsiteX369" fmla="*/ 856750 w 2321828"/>
              <a:gd name="connsiteY369" fmla="*/ 1228888 h 1449692"/>
              <a:gd name="connsiteX370" fmla="*/ 859075 w 2321828"/>
              <a:gd name="connsiteY370" fmla="*/ 1230033 h 1449692"/>
              <a:gd name="connsiteX371" fmla="*/ 861400 w 2321828"/>
              <a:gd name="connsiteY371" fmla="*/ 1231178 h 1449692"/>
              <a:gd name="connsiteX372" fmla="*/ 863714 w 2321828"/>
              <a:gd name="connsiteY372" fmla="*/ 1232323 h 1449692"/>
              <a:gd name="connsiteX373" fmla="*/ 866039 w 2321828"/>
              <a:gd name="connsiteY373" fmla="*/ 1233457 h 1449692"/>
              <a:gd name="connsiteX374" fmla="*/ 868364 w 2321828"/>
              <a:gd name="connsiteY374" fmla="*/ 1234579 h 1449692"/>
              <a:gd name="connsiteX375" fmla="*/ 870689 w 2321828"/>
              <a:gd name="connsiteY375" fmla="*/ 1235701 h 1449692"/>
              <a:gd name="connsiteX376" fmla="*/ 873003 w 2321828"/>
              <a:gd name="connsiteY376" fmla="*/ 1236823 h 1449692"/>
              <a:gd name="connsiteX377" fmla="*/ 875328 w 2321828"/>
              <a:gd name="connsiteY377" fmla="*/ 1237933 h 1449692"/>
              <a:gd name="connsiteX378" fmla="*/ 877653 w 2321828"/>
              <a:gd name="connsiteY378" fmla="*/ 1239032 h 1449692"/>
              <a:gd name="connsiteX379" fmla="*/ 879967 w 2321828"/>
              <a:gd name="connsiteY379" fmla="*/ 1240131 h 1449692"/>
              <a:gd name="connsiteX380" fmla="*/ 882292 w 2321828"/>
              <a:gd name="connsiteY380" fmla="*/ 1241230 h 1449692"/>
              <a:gd name="connsiteX381" fmla="*/ 884617 w 2321828"/>
              <a:gd name="connsiteY381" fmla="*/ 1242318 h 1449692"/>
              <a:gd name="connsiteX382" fmla="*/ 886942 w 2321828"/>
              <a:gd name="connsiteY382" fmla="*/ 1243405 h 1449692"/>
              <a:gd name="connsiteX383" fmla="*/ 889255 w 2321828"/>
              <a:gd name="connsiteY383" fmla="*/ 1244481 h 1449692"/>
              <a:gd name="connsiteX384" fmla="*/ 891581 w 2321828"/>
              <a:gd name="connsiteY384" fmla="*/ 1245557 h 1449692"/>
              <a:gd name="connsiteX385" fmla="*/ 893906 w 2321828"/>
              <a:gd name="connsiteY385" fmla="*/ 1246621 h 1449692"/>
              <a:gd name="connsiteX386" fmla="*/ 896219 w 2321828"/>
              <a:gd name="connsiteY386" fmla="*/ 1247685 h 1449692"/>
              <a:gd name="connsiteX387" fmla="*/ 898544 w 2321828"/>
              <a:gd name="connsiteY387" fmla="*/ 1248738 h 1449692"/>
              <a:gd name="connsiteX388" fmla="*/ 900869 w 2321828"/>
              <a:gd name="connsiteY388" fmla="*/ 1249790 h 1449692"/>
              <a:gd name="connsiteX389" fmla="*/ 903195 w 2321828"/>
              <a:gd name="connsiteY389" fmla="*/ 1250832 h 1449692"/>
              <a:gd name="connsiteX390" fmla="*/ 905508 w 2321828"/>
              <a:gd name="connsiteY390" fmla="*/ 1251873 h 1449692"/>
              <a:gd name="connsiteX391" fmla="*/ 907833 w 2321828"/>
              <a:gd name="connsiteY391" fmla="*/ 1252914 h 1449692"/>
              <a:gd name="connsiteX392" fmla="*/ 910158 w 2321828"/>
              <a:gd name="connsiteY392" fmla="*/ 1253943 h 1449692"/>
              <a:gd name="connsiteX393" fmla="*/ 912472 w 2321828"/>
              <a:gd name="connsiteY393" fmla="*/ 1254973 h 1449692"/>
              <a:gd name="connsiteX394" fmla="*/ 914797 w 2321828"/>
              <a:gd name="connsiteY394" fmla="*/ 1255991 h 1449692"/>
              <a:gd name="connsiteX395" fmla="*/ 917122 w 2321828"/>
              <a:gd name="connsiteY395" fmla="*/ 1257009 h 1449692"/>
              <a:gd name="connsiteX396" fmla="*/ 919447 w 2321828"/>
              <a:gd name="connsiteY396" fmla="*/ 1258015 h 1449692"/>
              <a:gd name="connsiteX397" fmla="*/ 921761 w 2321828"/>
              <a:gd name="connsiteY397" fmla="*/ 1259021 h 1449692"/>
              <a:gd name="connsiteX398" fmla="*/ 924086 w 2321828"/>
              <a:gd name="connsiteY398" fmla="*/ 1260016 h 1449692"/>
              <a:gd name="connsiteX399" fmla="*/ 926411 w 2321828"/>
              <a:gd name="connsiteY399" fmla="*/ 1261011 h 1449692"/>
              <a:gd name="connsiteX400" fmla="*/ 928725 w 2321828"/>
              <a:gd name="connsiteY400" fmla="*/ 1262006 h 1449692"/>
              <a:gd name="connsiteX401" fmla="*/ 931050 w 2321828"/>
              <a:gd name="connsiteY401" fmla="*/ 1262989 h 1449692"/>
              <a:gd name="connsiteX402" fmla="*/ 933375 w 2321828"/>
              <a:gd name="connsiteY402" fmla="*/ 1263972 h 1449692"/>
              <a:gd name="connsiteX403" fmla="*/ 935700 w 2321828"/>
              <a:gd name="connsiteY403" fmla="*/ 1264944 h 1449692"/>
              <a:gd name="connsiteX404" fmla="*/ 938013 w 2321828"/>
              <a:gd name="connsiteY404" fmla="*/ 1265916 h 1449692"/>
              <a:gd name="connsiteX405" fmla="*/ 940339 w 2321828"/>
              <a:gd name="connsiteY405" fmla="*/ 1266876 h 1449692"/>
              <a:gd name="connsiteX406" fmla="*/ 942664 w 2321828"/>
              <a:gd name="connsiteY406" fmla="*/ 1267848 h 1449692"/>
              <a:gd name="connsiteX407" fmla="*/ 944977 w 2321828"/>
              <a:gd name="connsiteY407" fmla="*/ 1268796 h 1449692"/>
              <a:gd name="connsiteX408" fmla="*/ 947302 w 2321828"/>
              <a:gd name="connsiteY408" fmla="*/ 1269745 h 1449692"/>
              <a:gd name="connsiteX409" fmla="*/ 949628 w 2321828"/>
              <a:gd name="connsiteY409" fmla="*/ 1270693 h 1449692"/>
              <a:gd name="connsiteX410" fmla="*/ 951953 w 2321828"/>
              <a:gd name="connsiteY410" fmla="*/ 1271642 h 1449692"/>
              <a:gd name="connsiteX411" fmla="*/ 954266 w 2321828"/>
              <a:gd name="connsiteY411" fmla="*/ 1272579 h 1449692"/>
              <a:gd name="connsiteX412" fmla="*/ 956591 w 2321828"/>
              <a:gd name="connsiteY412" fmla="*/ 1273504 h 1449692"/>
              <a:gd name="connsiteX413" fmla="*/ 958916 w 2321828"/>
              <a:gd name="connsiteY413" fmla="*/ 1274430 h 1449692"/>
              <a:gd name="connsiteX414" fmla="*/ 961230 w 2321828"/>
              <a:gd name="connsiteY414" fmla="*/ 1275355 h 1449692"/>
              <a:gd name="connsiteX415" fmla="*/ 963555 w 2321828"/>
              <a:gd name="connsiteY415" fmla="*/ 1276281 h 1449692"/>
              <a:gd name="connsiteX416" fmla="*/ 965880 w 2321828"/>
              <a:gd name="connsiteY416" fmla="*/ 1277194 h 1449692"/>
              <a:gd name="connsiteX417" fmla="*/ 968205 w 2321828"/>
              <a:gd name="connsiteY417" fmla="*/ 1278097 h 1449692"/>
              <a:gd name="connsiteX418" fmla="*/ 970519 w 2321828"/>
              <a:gd name="connsiteY418" fmla="*/ 1279011 h 1449692"/>
              <a:gd name="connsiteX419" fmla="*/ 972844 w 2321828"/>
              <a:gd name="connsiteY419" fmla="*/ 1279901 h 1449692"/>
              <a:gd name="connsiteX420" fmla="*/ 975169 w 2321828"/>
              <a:gd name="connsiteY420" fmla="*/ 1280804 h 1449692"/>
              <a:gd name="connsiteX421" fmla="*/ 977483 w 2321828"/>
              <a:gd name="connsiteY421" fmla="*/ 1281694 h 1449692"/>
              <a:gd name="connsiteX422" fmla="*/ 979808 w 2321828"/>
              <a:gd name="connsiteY422" fmla="*/ 1282585 h 1449692"/>
              <a:gd name="connsiteX423" fmla="*/ 982133 w 2321828"/>
              <a:gd name="connsiteY423" fmla="*/ 1283464 h 1449692"/>
              <a:gd name="connsiteX424" fmla="*/ 984458 w 2321828"/>
              <a:gd name="connsiteY424" fmla="*/ 1284343 h 1449692"/>
              <a:gd name="connsiteX425" fmla="*/ 986772 w 2321828"/>
              <a:gd name="connsiteY425" fmla="*/ 1285211 h 1449692"/>
              <a:gd name="connsiteX426" fmla="*/ 989097 w 2321828"/>
              <a:gd name="connsiteY426" fmla="*/ 1286078 h 1449692"/>
              <a:gd name="connsiteX427" fmla="*/ 991422 w 2321828"/>
              <a:gd name="connsiteY427" fmla="*/ 1286946 h 1449692"/>
              <a:gd name="connsiteX428" fmla="*/ 993735 w 2321828"/>
              <a:gd name="connsiteY428" fmla="*/ 1287814 h 1449692"/>
              <a:gd name="connsiteX429" fmla="*/ 996061 w 2321828"/>
              <a:gd name="connsiteY429" fmla="*/ 1288670 h 1449692"/>
              <a:gd name="connsiteX430" fmla="*/ 998386 w 2321828"/>
              <a:gd name="connsiteY430" fmla="*/ 1289514 h 1449692"/>
              <a:gd name="connsiteX431" fmla="*/ 1000711 w 2321828"/>
              <a:gd name="connsiteY431" fmla="*/ 1290370 h 1449692"/>
              <a:gd name="connsiteX432" fmla="*/ 1003024 w 2321828"/>
              <a:gd name="connsiteY432" fmla="*/ 1291215 h 1449692"/>
              <a:gd name="connsiteX433" fmla="*/ 1005349 w 2321828"/>
              <a:gd name="connsiteY433" fmla="*/ 1292047 h 1449692"/>
              <a:gd name="connsiteX434" fmla="*/ 1007674 w 2321828"/>
              <a:gd name="connsiteY434" fmla="*/ 1292880 h 1449692"/>
              <a:gd name="connsiteX435" fmla="*/ 1009988 w 2321828"/>
              <a:gd name="connsiteY435" fmla="*/ 1293713 h 1449692"/>
              <a:gd name="connsiteX436" fmla="*/ 1012313 w 2321828"/>
              <a:gd name="connsiteY436" fmla="*/ 1294546 h 1449692"/>
              <a:gd name="connsiteX437" fmla="*/ 1014638 w 2321828"/>
              <a:gd name="connsiteY437" fmla="*/ 1295367 h 1449692"/>
              <a:gd name="connsiteX438" fmla="*/ 1016963 w 2321828"/>
              <a:gd name="connsiteY438" fmla="*/ 1296189 h 1449692"/>
              <a:gd name="connsiteX439" fmla="*/ 1019277 w 2321828"/>
              <a:gd name="connsiteY439" fmla="*/ 1296998 h 1449692"/>
              <a:gd name="connsiteX440" fmla="*/ 1021602 w 2321828"/>
              <a:gd name="connsiteY440" fmla="*/ 1297808 h 1449692"/>
              <a:gd name="connsiteX441" fmla="*/ 1023927 w 2321828"/>
              <a:gd name="connsiteY441" fmla="*/ 1298618 h 1449692"/>
              <a:gd name="connsiteX442" fmla="*/ 1026241 w 2321828"/>
              <a:gd name="connsiteY442" fmla="*/ 1299416 h 1449692"/>
              <a:gd name="connsiteX443" fmla="*/ 1028566 w 2321828"/>
              <a:gd name="connsiteY443" fmla="*/ 1300214 h 1449692"/>
              <a:gd name="connsiteX444" fmla="*/ 1030891 w 2321828"/>
              <a:gd name="connsiteY444" fmla="*/ 1301012 h 1449692"/>
              <a:gd name="connsiteX445" fmla="*/ 1033216 w 2321828"/>
              <a:gd name="connsiteY445" fmla="*/ 1301799 h 1449692"/>
              <a:gd name="connsiteX446" fmla="*/ 1035530 w 2321828"/>
              <a:gd name="connsiteY446" fmla="*/ 1302586 h 1449692"/>
              <a:gd name="connsiteX447" fmla="*/ 1037855 w 2321828"/>
              <a:gd name="connsiteY447" fmla="*/ 1303372 h 1449692"/>
              <a:gd name="connsiteX448" fmla="*/ 1040180 w 2321828"/>
              <a:gd name="connsiteY448" fmla="*/ 1304147 h 1449692"/>
              <a:gd name="connsiteX449" fmla="*/ 1042493 w 2321828"/>
              <a:gd name="connsiteY449" fmla="*/ 1304922 h 1449692"/>
              <a:gd name="connsiteX450" fmla="*/ 1044818 w 2321828"/>
              <a:gd name="connsiteY450" fmla="*/ 1305697 h 1449692"/>
              <a:gd name="connsiteX451" fmla="*/ 1047144 w 2321828"/>
              <a:gd name="connsiteY451" fmla="*/ 1306461 h 1449692"/>
              <a:gd name="connsiteX452" fmla="*/ 1049469 w 2321828"/>
              <a:gd name="connsiteY452" fmla="*/ 1307224 h 1449692"/>
              <a:gd name="connsiteX453" fmla="*/ 1051782 w 2321828"/>
              <a:gd name="connsiteY453" fmla="*/ 1307988 h 1449692"/>
              <a:gd name="connsiteX454" fmla="*/ 1054107 w 2321828"/>
              <a:gd name="connsiteY454" fmla="*/ 1308740 h 1449692"/>
              <a:gd name="connsiteX455" fmla="*/ 1056433 w 2321828"/>
              <a:gd name="connsiteY455" fmla="*/ 1309492 h 1449692"/>
              <a:gd name="connsiteX456" fmla="*/ 1058746 w 2321828"/>
              <a:gd name="connsiteY456" fmla="*/ 1310243 h 1449692"/>
              <a:gd name="connsiteX457" fmla="*/ 1061071 w 2321828"/>
              <a:gd name="connsiteY457" fmla="*/ 1310984 h 1449692"/>
              <a:gd name="connsiteX458" fmla="*/ 1063396 w 2321828"/>
              <a:gd name="connsiteY458" fmla="*/ 1311724 h 1449692"/>
              <a:gd name="connsiteX459" fmla="*/ 1065721 w 2321828"/>
              <a:gd name="connsiteY459" fmla="*/ 1312465 h 1449692"/>
              <a:gd name="connsiteX460" fmla="*/ 1068035 w 2321828"/>
              <a:gd name="connsiteY460" fmla="*/ 1313205 h 1449692"/>
              <a:gd name="connsiteX461" fmla="*/ 1070360 w 2321828"/>
              <a:gd name="connsiteY461" fmla="*/ 1313934 h 1449692"/>
              <a:gd name="connsiteX462" fmla="*/ 1072685 w 2321828"/>
              <a:gd name="connsiteY462" fmla="*/ 1314651 h 1449692"/>
              <a:gd name="connsiteX463" fmla="*/ 1075010 w 2321828"/>
              <a:gd name="connsiteY463" fmla="*/ 1315380 h 1449692"/>
              <a:gd name="connsiteX464" fmla="*/ 1077324 w 2321828"/>
              <a:gd name="connsiteY464" fmla="*/ 1316097 h 1449692"/>
              <a:gd name="connsiteX465" fmla="*/ 1079649 w 2321828"/>
              <a:gd name="connsiteY465" fmla="*/ 1316814 h 1449692"/>
              <a:gd name="connsiteX466" fmla="*/ 1081974 w 2321828"/>
              <a:gd name="connsiteY466" fmla="*/ 1317520 h 1449692"/>
              <a:gd name="connsiteX467" fmla="*/ 1084288 w 2321828"/>
              <a:gd name="connsiteY467" fmla="*/ 1318237 h 1449692"/>
              <a:gd name="connsiteX468" fmla="*/ 1086613 w 2321828"/>
              <a:gd name="connsiteY468" fmla="*/ 1318942 h 1449692"/>
              <a:gd name="connsiteX469" fmla="*/ 1088938 w 2321828"/>
              <a:gd name="connsiteY469" fmla="*/ 1319636 h 1449692"/>
              <a:gd name="connsiteX470" fmla="*/ 1091263 w 2321828"/>
              <a:gd name="connsiteY470" fmla="*/ 1320342 h 1449692"/>
              <a:gd name="connsiteX471" fmla="*/ 1093577 w 2321828"/>
              <a:gd name="connsiteY471" fmla="*/ 1321036 h 1449692"/>
              <a:gd name="connsiteX472" fmla="*/ 1095902 w 2321828"/>
              <a:gd name="connsiteY472" fmla="*/ 1321719 h 1449692"/>
              <a:gd name="connsiteX473" fmla="*/ 1098227 w 2321828"/>
              <a:gd name="connsiteY473" fmla="*/ 1322413 h 1449692"/>
              <a:gd name="connsiteX474" fmla="*/ 1100540 w 2321828"/>
              <a:gd name="connsiteY474" fmla="*/ 1323095 h 1449692"/>
              <a:gd name="connsiteX475" fmla="*/ 1102865 w 2321828"/>
              <a:gd name="connsiteY475" fmla="*/ 1323778 h 1449692"/>
              <a:gd name="connsiteX476" fmla="*/ 1105191 w 2321828"/>
              <a:gd name="connsiteY476" fmla="*/ 1324449 h 1449692"/>
              <a:gd name="connsiteX477" fmla="*/ 1107516 w 2321828"/>
              <a:gd name="connsiteY477" fmla="*/ 1325120 h 1449692"/>
              <a:gd name="connsiteX478" fmla="*/ 1109829 w 2321828"/>
              <a:gd name="connsiteY478" fmla="*/ 1325790 h 1449692"/>
              <a:gd name="connsiteX479" fmla="*/ 1112154 w 2321828"/>
              <a:gd name="connsiteY479" fmla="*/ 1326461 h 1449692"/>
              <a:gd name="connsiteX480" fmla="*/ 1114480 w 2321828"/>
              <a:gd name="connsiteY480" fmla="*/ 1327121 h 1449692"/>
              <a:gd name="connsiteX481" fmla="*/ 1116793 w 2321828"/>
              <a:gd name="connsiteY481" fmla="*/ 1327780 h 1449692"/>
              <a:gd name="connsiteX482" fmla="*/ 1119118 w 2321828"/>
              <a:gd name="connsiteY482" fmla="*/ 1328440 h 1449692"/>
              <a:gd name="connsiteX483" fmla="*/ 1121443 w 2321828"/>
              <a:gd name="connsiteY483" fmla="*/ 1329099 h 1449692"/>
              <a:gd name="connsiteX484" fmla="*/ 1123768 w 2321828"/>
              <a:gd name="connsiteY484" fmla="*/ 1329747 h 1449692"/>
              <a:gd name="connsiteX485" fmla="*/ 1126082 w 2321828"/>
              <a:gd name="connsiteY485" fmla="*/ 1330395 h 1449692"/>
              <a:gd name="connsiteX486" fmla="*/ 1128407 w 2321828"/>
              <a:gd name="connsiteY486" fmla="*/ 1331042 h 1449692"/>
              <a:gd name="connsiteX487" fmla="*/ 1130732 w 2321828"/>
              <a:gd name="connsiteY487" fmla="*/ 1331679 h 1449692"/>
              <a:gd name="connsiteX488" fmla="*/ 1133046 w 2321828"/>
              <a:gd name="connsiteY488" fmla="*/ 1332315 h 1449692"/>
              <a:gd name="connsiteX489" fmla="*/ 1135371 w 2321828"/>
              <a:gd name="connsiteY489" fmla="*/ 1332951 h 1449692"/>
              <a:gd name="connsiteX490" fmla="*/ 1137696 w 2321828"/>
              <a:gd name="connsiteY490" fmla="*/ 1333587 h 1449692"/>
              <a:gd name="connsiteX491" fmla="*/ 1140021 w 2321828"/>
              <a:gd name="connsiteY491" fmla="*/ 1334212 h 1449692"/>
              <a:gd name="connsiteX492" fmla="*/ 1142335 w 2321828"/>
              <a:gd name="connsiteY492" fmla="*/ 1334837 h 1449692"/>
              <a:gd name="connsiteX493" fmla="*/ 1144660 w 2321828"/>
              <a:gd name="connsiteY493" fmla="*/ 1335461 h 1449692"/>
              <a:gd name="connsiteX494" fmla="*/ 1146985 w 2321828"/>
              <a:gd name="connsiteY494" fmla="*/ 1336074 h 1449692"/>
              <a:gd name="connsiteX495" fmla="*/ 1149298 w 2321828"/>
              <a:gd name="connsiteY495" fmla="*/ 1336687 h 1449692"/>
              <a:gd name="connsiteX496" fmla="*/ 1151624 w 2321828"/>
              <a:gd name="connsiteY496" fmla="*/ 1337300 h 1449692"/>
              <a:gd name="connsiteX497" fmla="*/ 1153949 w 2321828"/>
              <a:gd name="connsiteY497" fmla="*/ 1337914 h 1449692"/>
              <a:gd name="connsiteX498" fmla="*/ 1156274 w 2321828"/>
              <a:gd name="connsiteY498" fmla="*/ 1338527 h 1449692"/>
              <a:gd name="connsiteX499" fmla="*/ 1158587 w 2321828"/>
              <a:gd name="connsiteY499" fmla="*/ 1339128 h 1449692"/>
              <a:gd name="connsiteX500" fmla="*/ 1160912 w 2321828"/>
              <a:gd name="connsiteY500" fmla="*/ 1339730 h 1449692"/>
              <a:gd name="connsiteX501" fmla="*/ 1163237 w 2321828"/>
              <a:gd name="connsiteY501" fmla="*/ 1340320 h 1449692"/>
              <a:gd name="connsiteX502" fmla="*/ 1165551 w 2321828"/>
              <a:gd name="connsiteY502" fmla="*/ 1340921 h 1449692"/>
              <a:gd name="connsiteX503" fmla="*/ 1167876 w 2321828"/>
              <a:gd name="connsiteY503" fmla="*/ 1341511 h 1449692"/>
              <a:gd name="connsiteX504" fmla="*/ 1170201 w 2321828"/>
              <a:gd name="connsiteY504" fmla="*/ 1342101 h 1449692"/>
              <a:gd name="connsiteX505" fmla="*/ 1172526 w 2321828"/>
              <a:gd name="connsiteY505" fmla="*/ 1342680 h 1449692"/>
              <a:gd name="connsiteX506" fmla="*/ 1174840 w 2321828"/>
              <a:gd name="connsiteY506" fmla="*/ 1343269 h 1449692"/>
              <a:gd name="connsiteX507" fmla="*/ 1177165 w 2321828"/>
              <a:gd name="connsiteY507" fmla="*/ 1343848 h 1449692"/>
              <a:gd name="connsiteX508" fmla="*/ 1179490 w 2321828"/>
              <a:gd name="connsiteY508" fmla="*/ 1344426 h 1449692"/>
              <a:gd name="connsiteX509" fmla="*/ 1181804 w 2321828"/>
              <a:gd name="connsiteY509" fmla="*/ 1344993 h 1449692"/>
              <a:gd name="connsiteX510" fmla="*/ 1184129 w 2321828"/>
              <a:gd name="connsiteY510" fmla="*/ 1345571 h 1449692"/>
              <a:gd name="connsiteX511" fmla="*/ 1186454 w 2321828"/>
              <a:gd name="connsiteY511" fmla="*/ 1346138 h 1449692"/>
              <a:gd name="connsiteX512" fmla="*/ 1188779 w 2321828"/>
              <a:gd name="connsiteY512" fmla="*/ 1346705 h 1449692"/>
              <a:gd name="connsiteX513" fmla="*/ 1191093 w 2321828"/>
              <a:gd name="connsiteY513" fmla="*/ 1347260 h 1449692"/>
              <a:gd name="connsiteX514" fmla="*/ 1193418 w 2321828"/>
              <a:gd name="connsiteY514" fmla="*/ 1347827 h 1449692"/>
              <a:gd name="connsiteX515" fmla="*/ 1195743 w 2321828"/>
              <a:gd name="connsiteY515" fmla="*/ 1348382 h 1449692"/>
              <a:gd name="connsiteX516" fmla="*/ 1198057 w 2321828"/>
              <a:gd name="connsiteY516" fmla="*/ 1348938 h 1449692"/>
              <a:gd name="connsiteX517" fmla="*/ 1200382 w 2321828"/>
              <a:gd name="connsiteY517" fmla="*/ 1349493 h 1449692"/>
              <a:gd name="connsiteX518" fmla="*/ 1202707 w 2321828"/>
              <a:gd name="connsiteY518" fmla="*/ 1350037 h 1449692"/>
              <a:gd name="connsiteX519" fmla="*/ 1205032 w 2321828"/>
              <a:gd name="connsiteY519" fmla="*/ 1350580 h 1449692"/>
              <a:gd name="connsiteX520" fmla="*/ 1207345 w 2321828"/>
              <a:gd name="connsiteY520" fmla="*/ 1351124 h 1449692"/>
              <a:gd name="connsiteX521" fmla="*/ 1209670 w 2321828"/>
              <a:gd name="connsiteY521" fmla="*/ 1351668 h 1449692"/>
              <a:gd name="connsiteX522" fmla="*/ 1211996 w 2321828"/>
              <a:gd name="connsiteY522" fmla="*/ 1352200 h 1449692"/>
              <a:gd name="connsiteX523" fmla="*/ 1214309 w 2321828"/>
              <a:gd name="connsiteY523" fmla="*/ 1352743 h 1449692"/>
              <a:gd name="connsiteX524" fmla="*/ 1216634 w 2321828"/>
              <a:gd name="connsiteY524" fmla="*/ 1353275 h 1449692"/>
              <a:gd name="connsiteX525" fmla="*/ 1218959 w 2321828"/>
              <a:gd name="connsiteY525" fmla="*/ 1353808 h 1449692"/>
              <a:gd name="connsiteX526" fmla="*/ 1221284 w 2321828"/>
              <a:gd name="connsiteY526" fmla="*/ 1354328 h 1449692"/>
              <a:gd name="connsiteX527" fmla="*/ 1223598 w 2321828"/>
              <a:gd name="connsiteY527" fmla="*/ 1354860 h 1449692"/>
              <a:gd name="connsiteX528" fmla="*/ 1225923 w 2321828"/>
              <a:gd name="connsiteY528" fmla="*/ 1355381 h 1449692"/>
              <a:gd name="connsiteX529" fmla="*/ 1228248 w 2321828"/>
              <a:gd name="connsiteY529" fmla="*/ 1355901 h 1449692"/>
              <a:gd name="connsiteX530" fmla="*/ 1230562 w 2321828"/>
              <a:gd name="connsiteY530" fmla="*/ 1356410 h 1449692"/>
              <a:gd name="connsiteX531" fmla="*/ 1232887 w 2321828"/>
              <a:gd name="connsiteY531" fmla="*/ 1356931 h 1449692"/>
              <a:gd name="connsiteX532" fmla="*/ 1235212 w 2321828"/>
              <a:gd name="connsiteY532" fmla="*/ 1357440 h 1449692"/>
              <a:gd name="connsiteX533" fmla="*/ 1237537 w 2321828"/>
              <a:gd name="connsiteY533" fmla="*/ 1357949 h 1449692"/>
              <a:gd name="connsiteX534" fmla="*/ 1239851 w 2321828"/>
              <a:gd name="connsiteY534" fmla="*/ 1358458 h 1449692"/>
              <a:gd name="connsiteX535" fmla="*/ 1242176 w 2321828"/>
              <a:gd name="connsiteY535" fmla="*/ 1358955 h 1449692"/>
              <a:gd name="connsiteX536" fmla="*/ 1244501 w 2321828"/>
              <a:gd name="connsiteY536" fmla="*/ 1359464 h 1449692"/>
              <a:gd name="connsiteX537" fmla="*/ 1246814 w 2321828"/>
              <a:gd name="connsiteY537" fmla="*/ 1359962 h 1449692"/>
              <a:gd name="connsiteX538" fmla="*/ 1249140 w 2321828"/>
              <a:gd name="connsiteY538" fmla="*/ 1360459 h 1449692"/>
              <a:gd name="connsiteX539" fmla="*/ 1251465 w 2321828"/>
              <a:gd name="connsiteY539" fmla="*/ 1360945 h 1449692"/>
              <a:gd name="connsiteX540" fmla="*/ 1253790 w 2321828"/>
              <a:gd name="connsiteY540" fmla="*/ 1361442 h 1449692"/>
              <a:gd name="connsiteX541" fmla="*/ 1256103 w 2321828"/>
              <a:gd name="connsiteY541" fmla="*/ 1361928 h 1449692"/>
              <a:gd name="connsiteX542" fmla="*/ 1258429 w 2321828"/>
              <a:gd name="connsiteY542" fmla="*/ 1362414 h 1449692"/>
              <a:gd name="connsiteX543" fmla="*/ 1260754 w 2321828"/>
              <a:gd name="connsiteY543" fmla="*/ 1362900 h 1449692"/>
              <a:gd name="connsiteX544" fmla="*/ 1263067 w 2321828"/>
              <a:gd name="connsiteY544" fmla="*/ 1363386 h 1449692"/>
              <a:gd name="connsiteX545" fmla="*/ 1265392 w 2321828"/>
              <a:gd name="connsiteY545" fmla="*/ 1363860 h 1449692"/>
              <a:gd name="connsiteX546" fmla="*/ 1267717 w 2321828"/>
              <a:gd name="connsiteY546" fmla="*/ 1364346 h 1449692"/>
              <a:gd name="connsiteX547" fmla="*/ 1270043 w 2321828"/>
              <a:gd name="connsiteY547" fmla="*/ 1364820 h 1449692"/>
              <a:gd name="connsiteX548" fmla="*/ 1272356 w 2321828"/>
              <a:gd name="connsiteY548" fmla="*/ 1365283 h 1449692"/>
              <a:gd name="connsiteX549" fmla="*/ 1274681 w 2321828"/>
              <a:gd name="connsiteY549" fmla="*/ 1365757 h 1449692"/>
              <a:gd name="connsiteX550" fmla="*/ 1277006 w 2321828"/>
              <a:gd name="connsiteY550" fmla="*/ 1366231 h 1449692"/>
              <a:gd name="connsiteX551" fmla="*/ 1279320 w 2321828"/>
              <a:gd name="connsiteY551" fmla="*/ 1366694 h 1449692"/>
              <a:gd name="connsiteX552" fmla="*/ 1281645 w 2321828"/>
              <a:gd name="connsiteY552" fmla="*/ 1367157 h 1449692"/>
              <a:gd name="connsiteX553" fmla="*/ 1283970 w 2321828"/>
              <a:gd name="connsiteY553" fmla="*/ 1367620 h 1449692"/>
              <a:gd name="connsiteX554" fmla="*/ 1286295 w 2321828"/>
              <a:gd name="connsiteY554" fmla="*/ 1368071 h 1449692"/>
              <a:gd name="connsiteX555" fmla="*/ 1288609 w 2321828"/>
              <a:gd name="connsiteY555" fmla="*/ 1368533 h 1449692"/>
              <a:gd name="connsiteX556" fmla="*/ 1290934 w 2321828"/>
              <a:gd name="connsiteY556" fmla="*/ 1368985 h 1449692"/>
              <a:gd name="connsiteX557" fmla="*/ 1293259 w 2321828"/>
              <a:gd name="connsiteY557" fmla="*/ 1369436 h 1449692"/>
              <a:gd name="connsiteX558" fmla="*/ 1295573 w 2321828"/>
              <a:gd name="connsiteY558" fmla="*/ 1369887 h 1449692"/>
              <a:gd name="connsiteX559" fmla="*/ 1297898 w 2321828"/>
              <a:gd name="connsiteY559" fmla="*/ 1370326 h 1449692"/>
              <a:gd name="connsiteX560" fmla="*/ 1300223 w 2321828"/>
              <a:gd name="connsiteY560" fmla="*/ 1370777 h 1449692"/>
              <a:gd name="connsiteX561" fmla="*/ 1302548 w 2321828"/>
              <a:gd name="connsiteY561" fmla="*/ 1371217 h 1449692"/>
              <a:gd name="connsiteX562" fmla="*/ 1304861 w 2321828"/>
              <a:gd name="connsiteY562" fmla="*/ 1371657 h 1449692"/>
              <a:gd name="connsiteX563" fmla="*/ 1307187 w 2321828"/>
              <a:gd name="connsiteY563" fmla="*/ 1372096 h 1449692"/>
              <a:gd name="connsiteX564" fmla="*/ 1309512 w 2321828"/>
              <a:gd name="connsiteY564" fmla="*/ 1372536 h 1449692"/>
              <a:gd name="connsiteX565" fmla="*/ 1311825 w 2321828"/>
              <a:gd name="connsiteY565" fmla="*/ 1372964 h 1449692"/>
              <a:gd name="connsiteX566" fmla="*/ 1314150 w 2321828"/>
              <a:gd name="connsiteY566" fmla="*/ 1373403 h 1449692"/>
              <a:gd name="connsiteX567" fmla="*/ 1316476 w 2321828"/>
              <a:gd name="connsiteY567" fmla="*/ 1373831 h 1449692"/>
              <a:gd name="connsiteX568" fmla="*/ 1318801 w 2321828"/>
              <a:gd name="connsiteY568" fmla="*/ 1374259 h 1449692"/>
              <a:gd name="connsiteX569" fmla="*/ 1321114 w 2321828"/>
              <a:gd name="connsiteY569" fmla="*/ 1374687 h 1449692"/>
              <a:gd name="connsiteX570" fmla="*/ 1323439 w 2321828"/>
              <a:gd name="connsiteY570" fmla="*/ 1375104 h 1449692"/>
              <a:gd name="connsiteX571" fmla="*/ 1325764 w 2321828"/>
              <a:gd name="connsiteY571" fmla="*/ 1375532 h 1449692"/>
              <a:gd name="connsiteX572" fmla="*/ 1328078 w 2321828"/>
              <a:gd name="connsiteY572" fmla="*/ 1375948 h 1449692"/>
              <a:gd name="connsiteX573" fmla="*/ 1330403 w 2321828"/>
              <a:gd name="connsiteY573" fmla="*/ 1376365 h 1449692"/>
              <a:gd name="connsiteX574" fmla="*/ 1332728 w 2321828"/>
              <a:gd name="connsiteY574" fmla="*/ 1376781 h 1449692"/>
              <a:gd name="connsiteX575" fmla="*/ 1335053 w 2321828"/>
              <a:gd name="connsiteY575" fmla="*/ 1377186 h 1449692"/>
              <a:gd name="connsiteX576" fmla="*/ 1337367 w 2321828"/>
              <a:gd name="connsiteY576" fmla="*/ 1377602 h 1449692"/>
              <a:gd name="connsiteX577" fmla="*/ 1339692 w 2321828"/>
              <a:gd name="connsiteY577" fmla="*/ 1378007 h 1449692"/>
              <a:gd name="connsiteX578" fmla="*/ 1342017 w 2321828"/>
              <a:gd name="connsiteY578" fmla="*/ 1378412 h 1449692"/>
              <a:gd name="connsiteX579" fmla="*/ 1344331 w 2321828"/>
              <a:gd name="connsiteY579" fmla="*/ 1378817 h 1449692"/>
              <a:gd name="connsiteX580" fmla="*/ 1346656 w 2321828"/>
              <a:gd name="connsiteY580" fmla="*/ 1379222 h 1449692"/>
              <a:gd name="connsiteX581" fmla="*/ 1348981 w 2321828"/>
              <a:gd name="connsiteY581" fmla="*/ 1379627 h 1449692"/>
              <a:gd name="connsiteX582" fmla="*/ 1351306 w 2321828"/>
              <a:gd name="connsiteY582" fmla="*/ 1380020 h 1449692"/>
              <a:gd name="connsiteX583" fmla="*/ 1353620 w 2321828"/>
              <a:gd name="connsiteY583" fmla="*/ 1380414 h 1449692"/>
              <a:gd name="connsiteX584" fmla="*/ 1355945 w 2321828"/>
              <a:gd name="connsiteY584" fmla="*/ 1380818 h 1449692"/>
              <a:gd name="connsiteX585" fmla="*/ 1358270 w 2321828"/>
              <a:gd name="connsiteY585" fmla="*/ 1381200 h 1449692"/>
              <a:gd name="connsiteX586" fmla="*/ 1360583 w 2321828"/>
              <a:gd name="connsiteY586" fmla="*/ 1381593 h 1449692"/>
              <a:gd name="connsiteX587" fmla="*/ 1362908 w 2321828"/>
              <a:gd name="connsiteY587" fmla="*/ 1381987 h 1449692"/>
              <a:gd name="connsiteX588" fmla="*/ 1365234 w 2321828"/>
              <a:gd name="connsiteY588" fmla="*/ 1382368 h 1449692"/>
              <a:gd name="connsiteX589" fmla="*/ 1367559 w 2321828"/>
              <a:gd name="connsiteY589" fmla="*/ 1382762 h 1449692"/>
              <a:gd name="connsiteX590" fmla="*/ 1369872 w 2321828"/>
              <a:gd name="connsiteY590" fmla="*/ 1383143 h 1449692"/>
              <a:gd name="connsiteX591" fmla="*/ 1372197 w 2321828"/>
              <a:gd name="connsiteY591" fmla="*/ 1383525 h 1449692"/>
              <a:gd name="connsiteX592" fmla="*/ 1374522 w 2321828"/>
              <a:gd name="connsiteY592" fmla="*/ 1383895 h 1449692"/>
              <a:gd name="connsiteX593" fmla="*/ 1376836 w 2321828"/>
              <a:gd name="connsiteY593" fmla="*/ 1384277 h 1449692"/>
              <a:gd name="connsiteX594" fmla="*/ 1379161 w 2321828"/>
              <a:gd name="connsiteY594" fmla="*/ 1384647 h 1449692"/>
              <a:gd name="connsiteX595" fmla="*/ 1381486 w 2321828"/>
              <a:gd name="connsiteY595" fmla="*/ 1385029 h 1449692"/>
              <a:gd name="connsiteX596" fmla="*/ 1383811 w 2321828"/>
              <a:gd name="connsiteY596" fmla="*/ 1385399 h 1449692"/>
              <a:gd name="connsiteX597" fmla="*/ 1386125 w 2321828"/>
              <a:gd name="connsiteY597" fmla="*/ 1385769 h 1449692"/>
              <a:gd name="connsiteX598" fmla="*/ 1388450 w 2321828"/>
              <a:gd name="connsiteY598" fmla="*/ 1386139 h 1449692"/>
              <a:gd name="connsiteX599" fmla="*/ 1390775 w 2321828"/>
              <a:gd name="connsiteY599" fmla="*/ 1386498 h 1449692"/>
              <a:gd name="connsiteX600" fmla="*/ 1393089 w 2321828"/>
              <a:gd name="connsiteY600" fmla="*/ 1386868 h 1449692"/>
              <a:gd name="connsiteX601" fmla="*/ 1395414 w 2321828"/>
              <a:gd name="connsiteY601" fmla="*/ 1387227 h 1449692"/>
              <a:gd name="connsiteX602" fmla="*/ 1397739 w 2321828"/>
              <a:gd name="connsiteY602" fmla="*/ 1387585 h 1449692"/>
              <a:gd name="connsiteX603" fmla="*/ 1400064 w 2321828"/>
              <a:gd name="connsiteY603" fmla="*/ 1387944 h 1449692"/>
              <a:gd name="connsiteX604" fmla="*/ 1402378 w 2321828"/>
              <a:gd name="connsiteY604" fmla="*/ 1388303 h 1449692"/>
              <a:gd name="connsiteX605" fmla="*/ 1404703 w 2321828"/>
              <a:gd name="connsiteY605" fmla="*/ 1388661 h 1449692"/>
              <a:gd name="connsiteX606" fmla="*/ 1407028 w 2321828"/>
              <a:gd name="connsiteY606" fmla="*/ 1389008 h 1449692"/>
              <a:gd name="connsiteX607" fmla="*/ 1409341 w 2321828"/>
              <a:gd name="connsiteY607" fmla="*/ 1389367 h 1449692"/>
              <a:gd name="connsiteX608" fmla="*/ 1411666 w 2321828"/>
              <a:gd name="connsiteY608" fmla="*/ 1389714 h 1449692"/>
              <a:gd name="connsiteX609" fmla="*/ 1413992 w 2321828"/>
              <a:gd name="connsiteY609" fmla="*/ 1390061 h 1449692"/>
              <a:gd name="connsiteX610" fmla="*/ 1416317 w 2321828"/>
              <a:gd name="connsiteY610" fmla="*/ 1390408 h 1449692"/>
              <a:gd name="connsiteX611" fmla="*/ 1418630 w 2321828"/>
              <a:gd name="connsiteY611" fmla="*/ 1390755 h 1449692"/>
              <a:gd name="connsiteX612" fmla="*/ 1420955 w 2321828"/>
              <a:gd name="connsiteY612" fmla="*/ 1391102 h 1449692"/>
              <a:gd name="connsiteX613" fmla="*/ 1423280 w 2321828"/>
              <a:gd name="connsiteY613" fmla="*/ 1391437 h 1449692"/>
              <a:gd name="connsiteX614" fmla="*/ 1425606 w 2321828"/>
              <a:gd name="connsiteY614" fmla="*/ 1391773 h 1449692"/>
              <a:gd name="connsiteX615" fmla="*/ 1427919 w 2321828"/>
              <a:gd name="connsiteY615" fmla="*/ 1392120 h 1449692"/>
              <a:gd name="connsiteX616" fmla="*/ 1430244 w 2321828"/>
              <a:gd name="connsiteY616" fmla="*/ 1392455 h 1449692"/>
              <a:gd name="connsiteX617" fmla="*/ 1432569 w 2321828"/>
              <a:gd name="connsiteY617" fmla="*/ 1392791 h 1449692"/>
              <a:gd name="connsiteX618" fmla="*/ 1434883 w 2321828"/>
              <a:gd name="connsiteY618" fmla="*/ 1393115 h 1449692"/>
              <a:gd name="connsiteX619" fmla="*/ 1437208 w 2321828"/>
              <a:gd name="connsiteY619" fmla="*/ 1393450 h 1449692"/>
              <a:gd name="connsiteX620" fmla="*/ 1439533 w 2321828"/>
              <a:gd name="connsiteY620" fmla="*/ 1393774 h 1449692"/>
              <a:gd name="connsiteX621" fmla="*/ 1441858 w 2321828"/>
              <a:gd name="connsiteY621" fmla="*/ 1394110 h 1449692"/>
              <a:gd name="connsiteX622" fmla="*/ 1444172 w 2321828"/>
              <a:gd name="connsiteY622" fmla="*/ 1394434 h 1449692"/>
              <a:gd name="connsiteX623" fmla="*/ 1446497 w 2321828"/>
              <a:gd name="connsiteY623" fmla="*/ 1394757 h 1449692"/>
              <a:gd name="connsiteX624" fmla="*/ 1448822 w 2321828"/>
              <a:gd name="connsiteY624" fmla="*/ 1395081 h 1449692"/>
              <a:gd name="connsiteX625" fmla="*/ 1451136 w 2321828"/>
              <a:gd name="connsiteY625" fmla="*/ 1395405 h 1449692"/>
              <a:gd name="connsiteX626" fmla="*/ 1453461 w 2321828"/>
              <a:gd name="connsiteY626" fmla="*/ 1395718 h 1449692"/>
              <a:gd name="connsiteX627" fmla="*/ 1455786 w 2321828"/>
              <a:gd name="connsiteY627" fmla="*/ 1396042 h 1449692"/>
              <a:gd name="connsiteX628" fmla="*/ 1458111 w 2321828"/>
              <a:gd name="connsiteY628" fmla="*/ 1396354 h 1449692"/>
              <a:gd name="connsiteX629" fmla="*/ 1460424 w 2321828"/>
              <a:gd name="connsiteY629" fmla="*/ 1396678 h 1449692"/>
              <a:gd name="connsiteX630" fmla="*/ 1462750 w 2321828"/>
              <a:gd name="connsiteY630" fmla="*/ 1396990 h 1449692"/>
              <a:gd name="connsiteX631" fmla="*/ 1465075 w 2321828"/>
              <a:gd name="connsiteY631" fmla="*/ 1397302 h 1449692"/>
              <a:gd name="connsiteX632" fmla="*/ 1467388 w 2321828"/>
              <a:gd name="connsiteY632" fmla="*/ 1397615 h 1449692"/>
              <a:gd name="connsiteX633" fmla="*/ 1469713 w 2321828"/>
              <a:gd name="connsiteY633" fmla="*/ 1397916 h 1449692"/>
              <a:gd name="connsiteX634" fmla="*/ 1472039 w 2321828"/>
              <a:gd name="connsiteY634" fmla="*/ 1398228 h 1449692"/>
              <a:gd name="connsiteX635" fmla="*/ 1474364 w 2321828"/>
              <a:gd name="connsiteY635" fmla="*/ 1398528 h 1449692"/>
              <a:gd name="connsiteX636" fmla="*/ 1476677 w 2321828"/>
              <a:gd name="connsiteY636" fmla="*/ 1398829 h 1449692"/>
              <a:gd name="connsiteX637" fmla="*/ 1479002 w 2321828"/>
              <a:gd name="connsiteY637" fmla="*/ 1399142 h 1449692"/>
              <a:gd name="connsiteX638" fmla="*/ 1481327 w 2321828"/>
              <a:gd name="connsiteY638" fmla="*/ 1399442 h 1449692"/>
              <a:gd name="connsiteX639" fmla="*/ 1483641 w 2321828"/>
              <a:gd name="connsiteY639" fmla="*/ 1399743 h 1449692"/>
              <a:gd name="connsiteX640" fmla="*/ 1485966 w 2321828"/>
              <a:gd name="connsiteY640" fmla="*/ 1400032 h 1449692"/>
              <a:gd name="connsiteX641" fmla="*/ 1488291 w 2321828"/>
              <a:gd name="connsiteY641" fmla="*/ 1400333 h 1449692"/>
              <a:gd name="connsiteX642" fmla="*/ 1490616 w 2321828"/>
              <a:gd name="connsiteY642" fmla="*/ 1400634 h 1449692"/>
              <a:gd name="connsiteX643" fmla="*/ 1492930 w 2321828"/>
              <a:gd name="connsiteY643" fmla="*/ 1400923 h 1449692"/>
              <a:gd name="connsiteX644" fmla="*/ 1495255 w 2321828"/>
              <a:gd name="connsiteY644" fmla="*/ 1401212 h 1449692"/>
              <a:gd name="connsiteX645" fmla="*/ 1497580 w 2321828"/>
              <a:gd name="connsiteY645" fmla="*/ 1401501 h 1449692"/>
              <a:gd name="connsiteX646" fmla="*/ 1499894 w 2321828"/>
              <a:gd name="connsiteY646" fmla="*/ 1401791 h 1449692"/>
              <a:gd name="connsiteX647" fmla="*/ 1502219 w 2321828"/>
              <a:gd name="connsiteY647" fmla="*/ 1402080 h 1449692"/>
              <a:gd name="connsiteX648" fmla="*/ 1504544 w 2321828"/>
              <a:gd name="connsiteY648" fmla="*/ 1402369 h 1449692"/>
              <a:gd name="connsiteX649" fmla="*/ 1506869 w 2321828"/>
              <a:gd name="connsiteY649" fmla="*/ 1402658 h 1449692"/>
              <a:gd name="connsiteX650" fmla="*/ 1509183 w 2321828"/>
              <a:gd name="connsiteY650" fmla="*/ 1402936 h 1449692"/>
              <a:gd name="connsiteX651" fmla="*/ 1511508 w 2321828"/>
              <a:gd name="connsiteY651" fmla="*/ 1403225 h 1449692"/>
              <a:gd name="connsiteX652" fmla="*/ 1513833 w 2321828"/>
              <a:gd name="connsiteY652" fmla="*/ 1403503 h 1449692"/>
              <a:gd name="connsiteX653" fmla="*/ 1516146 w 2321828"/>
              <a:gd name="connsiteY653" fmla="*/ 1403780 h 1449692"/>
              <a:gd name="connsiteX654" fmla="*/ 1518471 w 2321828"/>
              <a:gd name="connsiteY654" fmla="*/ 1404058 h 1449692"/>
              <a:gd name="connsiteX655" fmla="*/ 1520797 w 2321828"/>
              <a:gd name="connsiteY655" fmla="*/ 1404336 h 1449692"/>
              <a:gd name="connsiteX656" fmla="*/ 1523122 w 2321828"/>
              <a:gd name="connsiteY656" fmla="*/ 1404613 h 1449692"/>
              <a:gd name="connsiteX657" fmla="*/ 1525435 w 2321828"/>
              <a:gd name="connsiteY657" fmla="*/ 1404879 h 1449692"/>
              <a:gd name="connsiteX658" fmla="*/ 1527760 w 2321828"/>
              <a:gd name="connsiteY658" fmla="*/ 1405157 h 1449692"/>
              <a:gd name="connsiteX659" fmla="*/ 1530085 w 2321828"/>
              <a:gd name="connsiteY659" fmla="*/ 1405423 h 1449692"/>
              <a:gd name="connsiteX660" fmla="*/ 1532399 w 2321828"/>
              <a:gd name="connsiteY660" fmla="*/ 1405701 h 1449692"/>
              <a:gd name="connsiteX661" fmla="*/ 1534724 w 2321828"/>
              <a:gd name="connsiteY661" fmla="*/ 1405967 h 1449692"/>
              <a:gd name="connsiteX662" fmla="*/ 1537049 w 2321828"/>
              <a:gd name="connsiteY662" fmla="*/ 1406233 h 1449692"/>
              <a:gd name="connsiteX663" fmla="*/ 1539374 w 2321828"/>
              <a:gd name="connsiteY663" fmla="*/ 1406499 h 1449692"/>
              <a:gd name="connsiteX664" fmla="*/ 1541688 w 2321828"/>
              <a:gd name="connsiteY664" fmla="*/ 1406765 h 1449692"/>
              <a:gd name="connsiteX665" fmla="*/ 1544013 w 2321828"/>
              <a:gd name="connsiteY665" fmla="*/ 1407031 h 1449692"/>
              <a:gd name="connsiteX666" fmla="*/ 1546338 w 2321828"/>
              <a:gd name="connsiteY666" fmla="*/ 1407285 h 1449692"/>
              <a:gd name="connsiteX667" fmla="*/ 1548652 w 2321828"/>
              <a:gd name="connsiteY667" fmla="*/ 1407551 h 1449692"/>
              <a:gd name="connsiteX668" fmla="*/ 1550977 w 2321828"/>
              <a:gd name="connsiteY668" fmla="*/ 1407806 h 1449692"/>
              <a:gd name="connsiteX669" fmla="*/ 1553302 w 2321828"/>
              <a:gd name="connsiteY669" fmla="*/ 1408072 h 1449692"/>
              <a:gd name="connsiteX670" fmla="*/ 1555627 w 2321828"/>
              <a:gd name="connsiteY670" fmla="*/ 1408326 h 1449692"/>
              <a:gd name="connsiteX671" fmla="*/ 1557941 w 2321828"/>
              <a:gd name="connsiteY671" fmla="*/ 1408581 h 1449692"/>
              <a:gd name="connsiteX672" fmla="*/ 1560266 w 2321828"/>
              <a:gd name="connsiteY672" fmla="*/ 1408835 h 1449692"/>
              <a:gd name="connsiteX673" fmla="*/ 1562591 w 2321828"/>
              <a:gd name="connsiteY673" fmla="*/ 1409090 h 1449692"/>
              <a:gd name="connsiteX674" fmla="*/ 1564904 w 2321828"/>
              <a:gd name="connsiteY674" fmla="*/ 1409333 h 1449692"/>
              <a:gd name="connsiteX675" fmla="*/ 1567230 w 2321828"/>
              <a:gd name="connsiteY675" fmla="*/ 1409587 h 1449692"/>
              <a:gd name="connsiteX676" fmla="*/ 1569555 w 2321828"/>
              <a:gd name="connsiteY676" fmla="*/ 1409842 h 1449692"/>
              <a:gd name="connsiteX677" fmla="*/ 1571880 w 2321828"/>
              <a:gd name="connsiteY677" fmla="*/ 1410085 h 1449692"/>
              <a:gd name="connsiteX678" fmla="*/ 1574193 w 2321828"/>
              <a:gd name="connsiteY678" fmla="*/ 1410328 h 1449692"/>
              <a:gd name="connsiteX679" fmla="*/ 1576518 w 2321828"/>
              <a:gd name="connsiteY679" fmla="*/ 1410582 h 1449692"/>
              <a:gd name="connsiteX680" fmla="*/ 1578843 w 2321828"/>
              <a:gd name="connsiteY680" fmla="*/ 1410825 h 1449692"/>
              <a:gd name="connsiteX681" fmla="*/ 1581157 w 2321828"/>
              <a:gd name="connsiteY681" fmla="*/ 1411068 h 1449692"/>
              <a:gd name="connsiteX682" fmla="*/ 1583482 w 2321828"/>
              <a:gd name="connsiteY682" fmla="*/ 1411311 h 1449692"/>
              <a:gd name="connsiteX683" fmla="*/ 1585807 w 2321828"/>
              <a:gd name="connsiteY683" fmla="*/ 1411542 h 1449692"/>
              <a:gd name="connsiteX684" fmla="*/ 1588132 w 2321828"/>
              <a:gd name="connsiteY684" fmla="*/ 1411785 h 1449692"/>
              <a:gd name="connsiteX685" fmla="*/ 1590446 w 2321828"/>
              <a:gd name="connsiteY685" fmla="*/ 1412028 h 1449692"/>
              <a:gd name="connsiteX686" fmla="*/ 1592771 w 2321828"/>
              <a:gd name="connsiteY686" fmla="*/ 1412259 h 1449692"/>
              <a:gd name="connsiteX687" fmla="*/ 1595096 w 2321828"/>
              <a:gd name="connsiteY687" fmla="*/ 1412502 h 1449692"/>
              <a:gd name="connsiteX688" fmla="*/ 1597410 w 2321828"/>
              <a:gd name="connsiteY688" fmla="*/ 1412734 h 1449692"/>
              <a:gd name="connsiteX689" fmla="*/ 1599735 w 2321828"/>
              <a:gd name="connsiteY689" fmla="*/ 1412965 h 1449692"/>
              <a:gd name="connsiteX690" fmla="*/ 1602060 w 2321828"/>
              <a:gd name="connsiteY690" fmla="*/ 1413196 h 1449692"/>
              <a:gd name="connsiteX691" fmla="*/ 1604385 w 2321828"/>
              <a:gd name="connsiteY691" fmla="*/ 1413428 h 1449692"/>
              <a:gd name="connsiteX692" fmla="*/ 1606699 w 2321828"/>
              <a:gd name="connsiteY692" fmla="*/ 1413659 h 1449692"/>
              <a:gd name="connsiteX693" fmla="*/ 1609024 w 2321828"/>
              <a:gd name="connsiteY693" fmla="*/ 1413891 h 1449692"/>
              <a:gd name="connsiteX694" fmla="*/ 1611349 w 2321828"/>
              <a:gd name="connsiteY694" fmla="*/ 1414110 h 1449692"/>
              <a:gd name="connsiteX695" fmla="*/ 1613662 w 2321828"/>
              <a:gd name="connsiteY695" fmla="*/ 1414342 h 1449692"/>
              <a:gd name="connsiteX696" fmla="*/ 1615988 w 2321828"/>
              <a:gd name="connsiteY696" fmla="*/ 1414561 h 1449692"/>
              <a:gd name="connsiteX697" fmla="*/ 1618313 w 2321828"/>
              <a:gd name="connsiteY697" fmla="*/ 1414793 h 1449692"/>
              <a:gd name="connsiteX698" fmla="*/ 1620638 w 2321828"/>
              <a:gd name="connsiteY698" fmla="*/ 1415013 h 1449692"/>
              <a:gd name="connsiteX699" fmla="*/ 1622951 w 2321828"/>
              <a:gd name="connsiteY699" fmla="*/ 1415232 h 1449692"/>
              <a:gd name="connsiteX700" fmla="*/ 1625276 w 2321828"/>
              <a:gd name="connsiteY700" fmla="*/ 1415452 h 1449692"/>
              <a:gd name="connsiteX701" fmla="*/ 1627602 w 2321828"/>
              <a:gd name="connsiteY701" fmla="*/ 1415672 h 1449692"/>
              <a:gd name="connsiteX702" fmla="*/ 1629915 w 2321828"/>
              <a:gd name="connsiteY702" fmla="*/ 1415892 h 1449692"/>
              <a:gd name="connsiteX703" fmla="*/ 1632240 w 2321828"/>
              <a:gd name="connsiteY703" fmla="*/ 1416112 h 1449692"/>
              <a:gd name="connsiteX704" fmla="*/ 1634565 w 2321828"/>
              <a:gd name="connsiteY704" fmla="*/ 1416331 h 1449692"/>
              <a:gd name="connsiteX705" fmla="*/ 1636890 w 2321828"/>
              <a:gd name="connsiteY705" fmla="*/ 1416540 h 1449692"/>
              <a:gd name="connsiteX706" fmla="*/ 1639204 w 2321828"/>
              <a:gd name="connsiteY706" fmla="*/ 1416759 h 1449692"/>
              <a:gd name="connsiteX707" fmla="*/ 1641529 w 2321828"/>
              <a:gd name="connsiteY707" fmla="*/ 1416968 h 1449692"/>
              <a:gd name="connsiteX708" fmla="*/ 1643854 w 2321828"/>
              <a:gd name="connsiteY708" fmla="*/ 1417187 h 1449692"/>
              <a:gd name="connsiteX709" fmla="*/ 1646168 w 2321828"/>
              <a:gd name="connsiteY709" fmla="*/ 1417396 h 1449692"/>
              <a:gd name="connsiteX710" fmla="*/ 1648493 w 2321828"/>
              <a:gd name="connsiteY710" fmla="*/ 1417604 h 1449692"/>
              <a:gd name="connsiteX711" fmla="*/ 1650818 w 2321828"/>
              <a:gd name="connsiteY711" fmla="*/ 1417812 h 1449692"/>
              <a:gd name="connsiteX712" fmla="*/ 1653143 w 2321828"/>
              <a:gd name="connsiteY712" fmla="*/ 1418020 h 1449692"/>
              <a:gd name="connsiteX713" fmla="*/ 1655457 w 2321828"/>
              <a:gd name="connsiteY713" fmla="*/ 1418228 h 1449692"/>
              <a:gd name="connsiteX714" fmla="*/ 1657782 w 2321828"/>
              <a:gd name="connsiteY714" fmla="*/ 1418437 h 1449692"/>
              <a:gd name="connsiteX715" fmla="*/ 1660107 w 2321828"/>
              <a:gd name="connsiteY715" fmla="*/ 1418645 h 1449692"/>
              <a:gd name="connsiteX716" fmla="*/ 1662420 w 2321828"/>
              <a:gd name="connsiteY716" fmla="*/ 1418842 h 1449692"/>
              <a:gd name="connsiteX717" fmla="*/ 1664746 w 2321828"/>
              <a:gd name="connsiteY717" fmla="*/ 1419050 h 1449692"/>
              <a:gd name="connsiteX718" fmla="*/ 1667071 w 2321828"/>
              <a:gd name="connsiteY718" fmla="*/ 1419246 h 1449692"/>
              <a:gd name="connsiteX719" fmla="*/ 1669396 w 2321828"/>
              <a:gd name="connsiteY719" fmla="*/ 1419455 h 1449692"/>
              <a:gd name="connsiteX720" fmla="*/ 1671709 w 2321828"/>
              <a:gd name="connsiteY720" fmla="*/ 1419651 h 1449692"/>
              <a:gd name="connsiteX721" fmla="*/ 1674035 w 2321828"/>
              <a:gd name="connsiteY721" fmla="*/ 1419848 h 1449692"/>
              <a:gd name="connsiteX722" fmla="*/ 1676360 w 2321828"/>
              <a:gd name="connsiteY722" fmla="*/ 1420045 h 1449692"/>
              <a:gd name="connsiteX723" fmla="*/ 1678673 w 2321828"/>
              <a:gd name="connsiteY723" fmla="*/ 1420241 h 1449692"/>
              <a:gd name="connsiteX724" fmla="*/ 1680998 w 2321828"/>
              <a:gd name="connsiteY724" fmla="*/ 1420438 h 1449692"/>
              <a:gd name="connsiteX725" fmla="*/ 1683323 w 2321828"/>
              <a:gd name="connsiteY725" fmla="*/ 1420634 h 1449692"/>
              <a:gd name="connsiteX726" fmla="*/ 1685649 w 2321828"/>
              <a:gd name="connsiteY726" fmla="*/ 1420831 h 1449692"/>
              <a:gd name="connsiteX727" fmla="*/ 1687962 w 2321828"/>
              <a:gd name="connsiteY727" fmla="*/ 1421028 h 1449692"/>
              <a:gd name="connsiteX728" fmla="*/ 1690287 w 2321828"/>
              <a:gd name="connsiteY728" fmla="*/ 1421213 h 1449692"/>
              <a:gd name="connsiteX729" fmla="*/ 1692612 w 2321828"/>
              <a:gd name="connsiteY729" fmla="*/ 1421410 h 1449692"/>
              <a:gd name="connsiteX730" fmla="*/ 1694926 w 2321828"/>
              <a:gd name="connsiteY730" fmla="*/ 1421595 h 1449692"/>
              <a:gd name="connsiteX731" fmla="*/ 1697251 w 2321828"/>
              <a:gd name="connsiteY731" fmla="*/ 1421780 h 1449692"/>
              <a:gd name="connsiteX732" fmla="*/ 1699576 w 2321828"/>
              <a:gd name="connsiteY732" fmla="*/ 1421976 h 1449692"/>
              <a:gd name="connsiteX733" fmla="*/ 1701901 w 2321828"/>
              <a:gd name="connsiteY733" fmla="*/ 1422161 h 1449692"/>
              <a:gd name="connsiteX734" fmla="*/ 1704215 w 2321828"/>
              <a:gd name="connsiteY734" fmla="*/ 1422347 h 1449692"/>
              <a:gd name="connsiteX735" fmla="*/ 1706540 w 2321828"/>
              <a:gd name="connsiteY735" fmla="*/ 1422532 h 1449692"/>
              <a:gd name="connsiteX736" fmla="*/ 1708865 w 2321828"/>
              <a:gd name="connsiteY736" fmla="*/ 1422717 h 1449692"/>
              <a:gd name="connsiteX737" fmla="*/ 1711179 w 2321828"/>
              <a:gd name="connsiteY737" fmla="*/ 1422902 h 1449692"/>
              <a:gd name="connsiteX738" fmla="*/ 1713504 w 2321828"/>
              <a:gd name="connsiteY738" fmla="*/ 1423087 h 1449692"/>
              <a:gd name="connsiteX739" fmla="*/ 1715829 w 2321828"/>
              <a:gd name="connsiteY739" fmla="*/ 1423260 h 1449692"/>
              <a:gd name="connsiteX740" fmla="*/ 1718154 w 2321828"/>
              <a:gd name="connsiteY740" fmla="*/ 1423445 h 1449692"/>
              <a:gd name="connsiteX741" fmla="*/ 1720467 w 2321828"/>
              <a:gd name="connsiteY741" fmla="*/ 1423631 h 1449692"/>
              <a:gd name="connsiteX742" fmla="*/ 1722793 w 2321828"/>
              <a:gd name="connsiteY742" fmla="*/ 1423804 h 1449692"/>
              <a:gd name="connsiteX743" fmla="*/ 1725118 w 2321828"/>
              <a:gd name="connsiteY743" fmla="*/ 1423978 h 1449692"/>
              <a:gd name="connsiteX744" fmla="*/ 1727431 w 2321828"/>
              <a:gd name="connsiteY744" fmla="*/ 1424163 h 1449692"/>
              <a:gd name="connsiteX745" fmla="*/ 1729756 w 2321828"/>
              <a:gd name="connsiteY745" fmla="*/ 1424336 h 1449692"/>
              <a:gd name="connsiteX746" fmla="*/ 1732081 w 2321828"/>
              <a:gd name="connsiteY746" fmla="*/ 1424510 h 1449692"/>
              <a:gd name="connsiteX747" fmla="*/ 1734407 w 2321828"/>
              <a:gd name="connsiteY747" fmla="*/ 1424683 h 1449692"/>
              <a:gd name="connsiteX748" fmla="*/ 1736720 w 2321828"/>
              <a:gd name="connsiteY748" fmla="*/ 1424857 h 1449692"/>
              <a:gd name="connsiteX749" fmla="*/ 1739045 w 2321828"/>
              <a:gd name="connsiteY749" fmla="*/ 1425030 h 1449692"/>
              <a:gd name="connsiteX750" fmla="*/ 1741370 w 2321828"/>
              <a:gd name="connsiteY750" fmla="*/ 1425204 h 1449692"/>
              <a:gd name="connsiteX751" fmla="*/ 1743684 w 2321828"/>
              <a:gd name="connsiteY751" fmla="*/ 1425377 h 1449692"/>
              <a:gd name="connsiteX752" fmla="*/ 1746009 w 2321828"/>
              <a:gd name="connsiteY752" fmla="*/ 1425551 h 1449692"/>
              <a:gd name="connsiteX753" fmla="*/ 1748334 w 2321828"/>
              <a:gd name="connsiteY753" fmla="*/ 1425713 h 1449692"/>
              <a:gd name="connsiteX754" fmla="*/ 1750659 w 2321828"/>
              <a:gd name="connsiteY754" fmla="*/ 1425886 h 1449692"/>
              <a:gd name="connsiteX755" fmla="*/ 1752973 w 2321828"/>
              <a:gd name="connsiteY755" fmla="*/ 1426048 h 1449692"/>
              <a:gd name="connsiteX756" fmla="*/ 1755298 w 2321828"/>
              <a:gd name="connsiteY756" fmla="*/ 1426222 h 1449692"/>
              <a:gd name="connsiteX757" fmla="*/ 1757623 w 2321828"/>
              <a:gd name="connsiteY757" fmla="*/ 1426384 h 1449692"/>
              <a:gd name="connsiteX758" fmla="*/ 1759948 w 2321828"/>
              <a:gd name="connsiteY758" fmla="*/ 1426557 h 1449692"/>
              <a:gd name="connsiteX759" fmla="*/ 1762262 w 2321828"/>
              <a:gd name="connsiteY759" fmla="*/ 1426719 h 1449692"/>
              <a:gd name="connsiteX760" fmla="*/ 1764587 w 2321828"/>
              <a:gd name="connsiteY760" fmla="*/ 1426881 h 1449692"/>
              <a:gd name="connsiteX761" fmla="*/ 1766912 w 2321828"/>
              <a:gd name="connsiteY761" fmla="*/ 1427043 h 1449692"/>
              <a:gd name="connsiteX762" fmla="*/ 1769226 w 2321828"/>
              <a:gd name="connsiteY762" fmla="*/ 1427205 h 1449692"/>
              <a:gd name="connsiteX763" fmla="*/ 1771551 w 2321828"/>
              <a:gd name="connsiteY763" fmla="*/ 1427367 h 1449692"/>
              <a:gd name="connsiteX764" fmla="*/ 1773876 w 2321828"/>
              <a:gd name="connsiteY764" fmla="*/ 1427529 h 1449692"/>
              <a:gd name="connsiteX765" fmla="*/ 1776201 w 2321828"/>
              <a:gd name="connsiteY765" fmla="*/ 1427691 h 1449692"/>
              <a:gd name="connsiteX766" fmla="*/ 1778514 w 2321828"/>
              <a:gd name="connsiteY766" fmla="*/ 1427841 h 1449692"/>
              <a:gd name="connsiteX767" fmla="*/ 1780839 w 2321828"/>
              <a:gd name="connsiteY767" fmla="*/ 1428003 h 1449692"/>
              <a:gd name="connsiteX768" fmla="*/ 1783165 w 2321828"/>
              <a:gd name="connsiteY768" fmla="*/ 1428165 h 1449692"/>
              <a:gd name="connsiteX769" fmla="*/ 1785478 w 2321828"/>
              <a:gd name="connsiteY769" fmla="*/ 1428315 h 1449692"/>
              <a:gd name="connsiteX770" fmla="*/ 1787803 w 2321828"/>
              <a:gd name="connsiteY770" fmla="*/ 1428477 h 1449692"/>
              <a:gd name="connsiteX771" fmla="*/ 1790128 w 2321828"/>
              <a:gd name="connsiteY771" fmla="*/ 1428628 h 1449692"/>
              <a:gd name="connsiteX772" fmla="*/ 1792454 w 2321828"/>
              <a:gd name="connsiteY772" fmla="*/ 1428778 h 1449692"/>
              <a:gd name="connsiteX773" fmla="*/ 1794767 w 2321828"/>
              <a:gd name="connsiteY773" fmla="*/ 1428940 h 1449692"/>
              <a:gd name="connsiteX774" fmla="*/ 1797092 w 2321828"/>
              <a:gd name="connsiteY774" fmla="*/ 1429091 h 1449692"/>
              <a:gd name="connsiteX775" fmla="*/ 1799417 w 2321828"/>
              <a:gd name="connsiteY775" fmla="*/ 1429241 h 1449692"/>
              <a:gd name="connsiteX776" fmla="*/ 1801731 w 2321828"/>
              <a:gd name="connsiteY776" fmla="*/ 1429391 h 1449692"/>
              <a:gd name="connsiteX777" fmla="*/ 1804056 w 2321828"/>
              <a:gd name="connsiteY777" fmla="*/ 1429542 h 1449692"/>
              <a:gd name="connsiteX778" fmla="*/ 1806381 w 2321828"/>
              <a:gd name="connsiteY778" fmla="*/ 1429692 h 1449692"/>
              <a:gd name="connsiteX779" fmla="*/ 1808706 w 2321828"/>
              <a:gd name="connsiteY779" fmla="*/ 1429842 h 1449692"/>
              <a:gd name="connsiteX780" fmla="*/ 1811020 w 2321828"/>
              <a:gd name="connsiteY780" fmla="*/ 1429981 h 1449692"/>
              <a:gd name="connsiteX781" fmla="*/ 1813345 w 2321828"/>
              <a:gd name="connsiteY781" fmla="*/ 1430132 h 1449692"/>
              <a:gd name="connsiteX782" fmla="*/ 1815670 w 2321828"/>
              <a:gd name="connsiteY782" fmla="*/ 1430282 h 1449692"/>
              <a:gd name="connsiteX783" fmla="*/ 1817983 w 2321828"/>
              <a:gd name="connsiteY783" fmla="*/ 1430432 h 1449692"/>
              <a:gd name="connsiteX784" fmla="*/ 1820309 w 2321828"/>
              <a:gd name="connsiteY784" fmla="*/ 1430571 h 1449692"/>
              <a:gd name="connsiteX785" fmla="*/ 1822634 w 2321828"/>
              <a:gd name="connsiteY785" fmla="*/ 1430722 h 1449692"/>
              <a:gd name="connsiteX786" fmla="*/ 1824959 w 2321828"/>
              <a:gd name="connsiteY786" fmla="*/ 1430860 h 1449692"/>
              <a:gd name="connsiteX787" fmla="*/ 1827272 w 2321828"/>
              <a:gd name="connsiteY787" fmla="*/ 1430999 h 1449692"/>
              <a:gd name="connsiteX788" fmla="*/ 1829598 w 2321828"/>
              <a:gd name="connsiteY788" fmla="*/ 1431150 h 1449692"/>
              <a:gd name="connsiteX789" fmla="*/ 1831923 w 2321828"/>
              <a:gd name="connsiteY789" fmla="*/ 1431288 h 1449692"/>
              <a:gd name="connsiteX790" fmla="*/ 1834236 w 2321828"/>
              <a:gd name="connsiteY790" fmla="*/ 1431427 h 1449692"/>
              <a:gd name="connsiteX791" fmla="*/ 1836561 w 2321828"/>
              <a:gd name="connsiteY791" fmla="*/ 1431566 h 1449692"/>
              <a:gd name="connsiteX792" fmla="*/ 1838886 w 2321828"/>
              <a:gd name="connsiteY792" fmla="*/ 1431705 h 1449692"/>
              <a:gd name="connsiteX793" fmla="*/ 1841212 w 2321828"/>
              <a:gd name="connsiteY793" fmla="*/ 1431844 h 1449692"/>
              <a:gd name="connsiteX794" fmla="*/ 1843525 w 2321828"/>
              <a:gd name="connsiteY794" fmla="*/ 1431982 h 1449692"/>
              <a:gd name="connsiteX795" fmla="*/ 1845850 w 2321828"/>
              <a:gd name="connsiteY795" fmla="*/ 1432121 h 1449692"/>
              <a:gd name="connsiteX796" fmla="*/ 1848175 w 2321828"/>
              <a:gd name="connsiteY796" fmla="*/ 1432260 h 1449692"/>
              <a:gd name="connsiteX797" fmla="*/ 1850489 w 2321828"/>
              <a:gd name="connsiteY797" fmla="*/ 1432399 h 1449692"/>
              <a:gd name="connsiteX798" fmla="*/ 1852814 w 2321828"/>
              <a:gd name="connsiteY798" fmla="*/ 1432526 h 1449692"/>
              <a:gd name="connsiteX799" fmla="*/ 1855139 w 2321828"/>
              <a:gd name="connsiteY799" fmla="*/ 1432665 h 1449692"/>
              <a:gd name="connsiteX800" fmla="*/ 1857464 w 2321828"/>
              <a:gd name="connsiteY800" fmla="*/ 1432804 h 1449692"/>
              <a:gd name="connsiteX801" fmla="*/ 1859778 w 2321828"/>
              <a:gd name="connsiteY801" fmla="*/ 1432931 h 1449692"/>
              <a:gd name="connsiteX802" fmla="*/ 1862103 w 2321828"/>
              <a:gd name="connsiteY802" fmla="*/ 1433070 h 1449692"/>
              <a:gd name="connsiteX803" fmla="*/ 1864428 w 2321828"/>
              <a:gd name="connsiteY803" fmla="*/ 1433197 h 1449692"/>
              <a:gd name="connsiteX804" fmla="*/ 1866742 w 2321828"/>
              <a:gd name="connsiteY804" fmla="*/ 1433324 h 1449692"/>
              <a:gd name="connsiteX805" fmla="*/ 1869067 w 2321828"/>
              <a:gd name="connsiteY805" fmla="*/ 1433463 h 1449692"/>
              <a:gd name="connsiteX806" fmla="*/ 1871392 w 2321828"/>
              <a:gd name="connsiteY806" fmla="*/ 1433590 h 1449692"/>
              <a:gd name="connsiteX807" fmla="*/ 1873717 w 2321828"/>
              <a:gd name="connsiteY807" fmla="*/ 1433718 h 1449692"/>
              <a:gd name="connsiteX808" fmla="*/ 1876030 w 2321828"/>
              <a:gd name="connsiteY808" fmla="*/ 1433845 h 1449692"/>
              <a:gd name="connsiteX809" fmla="*/ 1878356 w 2321828"/>
              <a:gd name="connsiteY809" fmla="*/ 1433972 h 1449692"/>
              <a:gd name="connsiteX810" fmla="*/ 1880681 w 2321828"/>
              <a:gd name="connsiteY810" fmla="*/ 1434099 h 1449692"/>
              <a:gd name="connsiteX811" fmla="*/ 1882994 w 2321828"/>
              <a:gd name="connsiteY811" fmla="*/ 1434227 h 1449692"/>
              <a:gd name="connsiteX812" fmla="*/ 1885319 w 2321828"/>
              <a:gd name="connsiteY812" fmla="*/ 1434354 h 1449692"/>
              <a:gd name="connsiteX813" fmla="*/ 1887645 w 2321828"/>
              <a:gd name="connsiteY813" fmla="*/ 1434481 h 1449692"/>
              <a:gd name="connsiteX814" fmla="*/ 1889970 w 2321828"/>
              <a:gd name="connsiteY814" fmla="*/ 1434608 h 1449692"/>
              <a:gd name="connsiteX815" fmla="*/ 1892283 w 2321828"/>
              <a:gd name="connsiteY815" fmla="*/ 1434736 h 1449692"/>
              <a:gd name="connsiteX816" fmla="*/ 1894608 w 2321828"/>
              <a:gd name="connsiteY816" fmla="*/ 1434851 h 1449692"/>
              <a:gd name="connsiteX817" fmla="*/ 1896933 w 2321828"/>
              <a:gd name="connsiteY817" fmla="*/ 1434978 h 1449692"/>
              <a:gd name="connsiteX818" fmla="*/ 1899247 w 2321828"/>
              <a:gd name="connsiteY818" fmla="*/ 1435094 h 1449692"/>
              <a:gd name="connsiteX819" fmla="*/ 1901572 w 2321828"/>
              <a:gd name="connsiteY819" fmla="*/ 1435222 h 1449692"/>
              <a:gd name="connsiteX820" fmla="*/ 1903897 w 2321828"/>
              <a:gd name="connsiteY820" fmla="*/ 1435337 h 1449692"/>
              <a:gd name="connsiteX821" fmla="*/ 1906222 w 2321828"/>
              <a:gd name="connsiteY821" fmla="*/ 1435464 h 1449692"/>
              <a:gd name="connsiteX822" fmla="*/ 1908536 w 2321828"/>
              <a:gd name="connsiteY822" fmla="*/ 1435580 h 1449692"/>
              <a:gd name="connsiteX823" fmla="*/ 1910861 w 2321828"/>
              <a:gd name="connsiteY823" fmla="*/ 1435707 h 1449692"/>
              <a:gd name="connsiteX824" fmla="*/ 1913186 w 2321828"/>
              <a:gd name="connsiteY824" fmla="*/ 1435823 h 1449692"/>
              <a:gd name="connsiteX825" fmla="*/ 1915500 w 2321828"/>
              <a:gd name="connsiteY825" fmla="*/ 1435939 h 1449692"/>
              <a:gd name="connsiteX826" fmla="*/ 1917825 w 2321828"/>
              <a:gd name="connsiteY826" fmla="*/ 1436054 h 1449692"/>
              <a:gd name="connsiteX827" fmla="*/ 1920150 w 2321828"/>
              <a:gd name="connsiteY827" fmla="*/ 1436170 h 1449692"/>
              <a:gd name="connsiteX828" fmla="*/ 1922475 w 2321828"/>
              <a:gd name="connsiteY828" fmla="*/ 1436286 h 1449692"/>
              <a:gd name="connsiteX829" fmla="*/ 1924789 w 2321828"/>
              <a:gd name="connsiteY829" fmla="*/ 1436401 h 1449692"/>
              <a:gd name="connsiteX830" fmla="*/ 1927114 w 2321828"/>
              <a:gd name="connsiteY830" fmla="*/ 1436517 h 1449692"/>
              <a:gd name="connsiteX831" fmla="*/ 1929439 w 2321828"/>
              <a:gd name="connsiteY831" fmla="*/ 1436633 h 1449692"/>
              <a:gd name="connsiteX832" fmla="*/ 1931752 w 2321828"/>
              <a:gd name="connsiteY832" fmla="*/ 1436748 h 1449692"/>
              <a:gd name="connsiteX833" fmla="*/ 1934077 w 2321828"/>
              <a:gd name="connsiteY833" fmla="*/ 1436864 h 1449692"/>
              <a:gd name="connsiteX834" fmla="*/ 1936402 w 2321828"/>
              <a:gd name="connsiteY834" fmla="*/ 1436980 h 1449692"/>
              <a:gd name="connsiteX835" fmla="*/ 1938728 w 2321828"/>
              <a:gd name="connsiteY835" fmla="*/ 1437095 h 1449692"/>
              <a:gd name="connsiteX836" fmla="*/ 1941041 w 2321828"/>
              <a:gd name="connsiteY836" fmla="*/ 1437200 h 1449692"/>
              <a:gd name="connsiteX837" fmla="*/ 1943366 w 2321828"/>
              <a:gd name="connsiteY837" fmla="*/ 1437315 h 1449692"/>
              <a:gd name="connsiteX838" fmla="*/ 1945691 w 2321828"/>
              <a:gd name="connsiteY838" fmla="*/ 1437419 h 1449692"/>
              <a:gd name="connsiteX839" fmla="*/ 1948005 w 2321828"/>
              <a:gd name="connsiteY839" fmla="*/ 1437535 h 1449692"/>
              <a:gd name="connsiteX840" fmla="*/ 1950330 w 2321828"/>
              <a:gd name="connsiteY840" fmla="*/ 1437639 h 1449692"/>
              <a:gd name="connsiteX841" fmla="*/ 1952655 w 2321828"/>
              <a:gd name="connsiteY841" fmla="*/ 1437755 h 1449692"/>
              <a:gd name="connsiteX842" fmla="*/ 1954980 w 2321828"/>
              <a:gd name="connsiteY842" fmla="*/ 1437859 h 1449692"/>
              <a:gd name="connsiteX843" fmla="*/ 1957294 w 2321828"/>
              <a:gd name="connsiteY843" fmla="*/ 1437975 h 1449692"/>
              <a:gd name="connsiteX844" fmla="*/ 1959619 w 2321828"/>
              <a:gd name="connsiteY844" fmla="*/ 1438079 h 1449692"/>
              <a:gd name="connsiteX845" fmla="*/ 1961944 w 2321828"/>
              <a:gd name="connsiteY845" fmla="*/ 1438183 h 1449692"/>
              <a:gd name="connsiteX846" fmla="*/ 1964258 w 2321828"/>
              <a:gd name="connsiteY846" fmla="*/ 1438287 h 1449692"/>
              <a:gd name="connsiteX847" fmla="*/ 1966583 w 2321828"/>
              <a:gd name="connsiteY847" fmla="*/ 1438403 h 1449692"/>
              <a:gd name="connsiteX848" fmla="*/ 1968908 w 2321828"/>
              <a:gd name="connsiteY848" fmla="*/ 1438507 h 1449692"/>
              <a:gd name="connsiteX849" fmla="*/ 1971233 w 2321828"/>
              <a:gd name="connsiteY849" fmla="*/ 1438611 h 1449692"/>
              <a:gd name="connsiteX850" fmla="*/ 1973546 w 2321828"/>
              <a:gd name="connsiteY850" fmla="*/ 1438715 h 1449692"/>
              <a:gd name="connsiteX851" fmla="*/ 1975872 w 2321828"/>
              <a:gd name="connsiteY851" fmla="*/ 1438819 h 1449692"/>
              <a:gd name="connsiteX852" fmla="*/ 1978197 w 2321828"/>
              <a:gd name="connsiteY852" fmla="*/ 1438923 h 1449692"/>
              <a:gd name="connsiteX853" fmla="*/ 1980510 w 2321828"/>
              <a:gd name="connsiteY853" fmla="*/ 1439027 h 1449692"/>
              <a:gd name="connsiteX854" fmla="*/ 1982835 w 2321828"/>
              <a:gd name="connsiteY854" fmla="*/ 1439120 h 1449692"/>
              <a:gd name="connsiteX855" fmla="*/ 1985161 w 2321828"/>
              <a:gd name="connsiteY855" fmla="*/ 1439224 h 1449692"/>
              <a:gd name="connsiteX856" fmla="*/ 1987486 w 2321828"/>
              <a:gd name="connsiteY856" fmla="*/ 1439328 h 1449692"/>
              <a:gd name="connsiteX857" fmla="*/ 1989799 w 2321828"/>
              <a:gd name="connsiteY857" fmla="*/ 1439432 h 1449692"/>
              <a:gd name="connsiteX858" fmla="*/ 1992124 w 2321828"/>
              <a:gd name="connsiteY858" fmla="*/ 1439525 h 1449692"/>
              <a:gd name="connsiteX859" fmla="*/ 1994449 w 2321828"/>
              <a:gd name="connsiteY859" fmla="*/ 1439629 h 1449692"/>
              <a:gd name="connsiteX860" fmla="*/ 1996763 w 2321828"/>
              <a:gd name="connsiteY860" fmla="*/ 1439721 h 1449692"/>
              <a:gd name="connsiteX861" fmla="*/ 1999088 w 2321828"/>
              <a:gd name="connsiteY861" fmla="*/ 1439825 h 1449692"/>
              <a:gd name="connsiteX862" fmla="*/ 2001413 w 2321828"/>
              <a:gd name="connsiteY862" fmla="*/ 1439930 h 1449692"/>
              <a:gd name="connsiteX863" fmla="*/ 2003738 w 2321828"/>
              <a:gd name="connsiteY863" fmla="*/ 1440022 h 1449692"/>
              <a:gd name="connsiteX864" fmla="*/ 2006052 w 2321828"/>
              <a:gd name="connsiteY864" fmla="*/ 1440115 h 1449692"/>
              <a:gd name="connsiteX865" fmla="*/ 2008377 w 2321828"/>
              <a:gd name="connsiteY865" fmla="*/ 1440219 h 1449692"/>
              <a:gd name="connsiteX866" fmla="*/ 2010702 w 2321828"/>
              <a:gd name="connsiteY866" fmla="*/ 1440311 h 1449692"/>
              <a:gd name="connsiteX867" fmla="*/ 2013016 w 2321828"/>
              <a:gd name="connsiteY867" fmla="*/ 1440404 h 1449692"/>
              <a:gd name="connsiteX868" fmla="*/ 2015341 w 2321828"/>
              <a:gd name="connsiteY868" fmla="*/ 1440508 h 1449692"/>
              <a:gd name="connsiteX869" fmla="*/ 2017666 w 2321828"/>
              <a:gd name="connsiteY869" fmla="*/ 1440600 h 1449692"/>
              <a:gd name="connsiteX870" fmla="*/ 2019991 w 2321828"/>
              <a:gd name="connsiteY870" fmla="*/ 1440693 h 1449692"/>
              <a:gd name="connsiteX871" fmla="*/ 2022305 w 2321828"/>
              <a:gd name="connsiteY871" fmla="*/ 1440786 h 1449692"/>
              <a:gd name="connsiteX872" fmla="*/ 2024630 w 2321828"/>
              <a:gd name="connsiteY872" fmla="*/ 1440878 h 1449692"/>
              <a:gd name="connsiteX873" fmla="*/ 2026955 w 2321828"/>
              <a:gd name="connsiteY873" fmla="*/ 1440971 h 1449692"/>
              <a:gd name="connsiteX874" fmla="*/ 2029269 w 2321828"/>
              <a:gd name="connsiteY874" fmla="*/ 1441063 h 1449692"/>
              <a:gd name="connsiteX875" fmla="*/ 2031594 w 2321828"/>
              <a:gd name="connsiteY875" fmla="*/ 1441156 h 1449692"/>
              <a:gd name="connsiteX876" fmla="*/ 2033919 w 2321828"/>
              <a:gd name="connsiteY876" fmla="*/ 1441248 h 1449692"/>
              <a:gd name="connsiteX877" fmla="*/ 2036244 w 2321828"/>
              <a:gd name="connsiteY877" fmla="*/ 1441341 h 1449692"/>
              <a:gd name="connsiteX878" fmla="*/ 2038557 w 2321828"/>
              <a:gd name="connsiteY878" fmla="*/ 1441433 h 1449692"/>
              <a:gd name="connsiteX879" fmla="*/ 2040882 w 2321828"/>
              <a:gd name="connsiteY879" fmla="*/ 1441526 h 1449692"/>
              <a:gd name="connsiteX880" fmla="*/ 2043207 w 2321828"/>
              <a:gd name="connsiteY880" fmla="*/ 1441607 h 1449692"/>
              <a:gd name="connsiteX881" fmla="*/ 2045521 w 2321828"/>
              <a:gd name="connsiteY881" fmla="*/ 1441699 h 1449692"/>
              <a:gd name="connsiteX882" fmla="*/ 2047846 w 2321828"/>
              <a:gd name="connsiteY882" fmla="*/ 1441792 h 1449692"/>
              <a:gd name="connsiteX883" fmla="*/ 2050171 w 2321828"/>
              <a:gd name="connsiteY883" fmla="*/ 1441873 h 1449692"/>
              <a:gd name="connsiteX884" fmla="*/ 2052496 w 2321828"/>
              <a:gd name="connsiteY884" fmla="*/ 1441965 h 1449692"/>
              <a:gd name="connsiteX885" fmla="*/ 2054810 w 2321828"/>
              <a:gd name="connsiteY885" fmla="*/ 1442058 h 1449692"/>
              <a:gd name="connsiteX886" fmla="*/ 2057135 w 2321828"/>
              <a:gd name="connsiteY886" fmla="*/ 1442139 h 1449692"/>
              <a:gd name="connsiteX887" fmla="*/ 2059460 w 2321828"/>
              <a:gd name="connsiteY887" fmla="*/ 1442231 h 1449692"/>
              <a:gd name="connsiteX888" fmla="*/ 2061774 w 2321828"/>
              <a:gd name="connsiteY888" fmla="*/ 1442313 h 1449692"/>
              <a:gd name="connsiteX889" fmla="*/ 2064099 w 2321828"/>
              <a:gd name="connsiteY889" fmla="*/ 1442405 h 1449692"/>
              <a:gd name="connsiteX890" fmla="*/ 2066424 w 2321828"/>
              <a:gd name="connsiteY890" fmla="*/ 1442486 h 1449692"/>
              <a:gd name="connsiteX891" fmla="*/ 2068749 w 2321828"/>
              <a:gd name="connsiteY891" fmla="*/ 1442567 h 1449692"/>
              <a:gd name="connsiteX892" fmla="*/ 2071063 w 2321828"/>
              <a:gd name="connsiteY892" fmla="*/ 1442659 h 1449692"/>
              <a:gd name="connsiteX893" fmla="*/ 2073388 w 2321828"/>
              <a:gd name="connsiteY893" fmla="*/ 1442741 h 1449692"/>
              <a:gd name="connsiteX894" fmla="*/ 2075713 w 2321828"/>
              <a:gd name="connsiteY894" fmla="*/ 1442821 h 1449692"/>
              <a:gd name="connsiteX895" fmla="*/ 2078026 w 2321828"/>
              <a:gd name="connsiteY895" fmla="*/ 1442902 h 1449692"/>
              <a:gd name="connsiteX896" fmla="*/ 2080352 w 2321828"/>
              <a:gd name="connsiteY896" fmla="*/ 1442983 h 1449692"/>
              <a:gd name="connsiteX897" fmla="*/ 2082677 w 2321828"/>
              <a:gd name="connsiteY897" fmla="*/ 1443076 h 1449692"/>
              <a:gd name="connsiteX898" fmla="*/ 2085002 w 2321828"/>
              <a:gd name="connsiteY898" fmla="*/ 1443157 h 1449692"/>
              <a:gd name="connsiteX899" fmla="*/ 2087315 w 2321828"/>
              <a:gd name="connsiteY899" fmla="*/ 1443238 h 1449692"/>
              <a:gd name="connsiteX900" fmla="*/ 2089641 w 2321828"/>
              <a:gd name="connsiteY900" fmla="*/ 1443319 h 1449692"/>
              <a:gd name="connsiteX901" fmla="*/ 2091966 w 2321828"/>
              <a:gd name="connsiteY901" fmla="*/ 1443400 h 1449692"/>
              <a:gd name="connsiteX902" fmla="*/ 2094279 w 2321828"/>
              <a:gd name="connsiteY902" fmla="*/ 1443481 h 1449692"/>
              <a:gd name="connsiteX903" fmla="*/ 2096604 w 2321828"/>
              <a:gd name="connsiteY903" fmla="*/ 1443562 h 1449692"/>
              <a:gd name="connsiteX904" fmla="*/ 2098930 w 2321828"/>
              <a:gd name="connsiteY904" fmla="*/ 1443643 h 1449692"/>
              <a:gd name="connsiteX905" fmla="*/ 2101255 w 2321828"/>
              <a:gd name="connsiteY905" fmla="*/ 1443712 h 1449692"/>
              <a:gd name="connsiteX906" fmla="*/ 2103568 w 2321828"/>
              <a:gd name="connsiteY906" fmla="*/ 1443793 h 1449692"/>
              <a:gd name="connsiteX907" fmla="*/ 2105893 w 2321828"/>
              <a:gd name="connsiteY907" fmla="*/ 1443874 h 1449692"/>
              <a:gd name="connsiteX908" fmla="*/ 2108218 w 2321828"/>
              <a:gd name="connsiteY908" fmla="*/ 1443955 h 1449692"/>
              <a:gd name="connsiteX909" fmla="*/ 2110544 w 2321828"/>
              <a:gd name="connsiteY909" fmla="*/ 1444025 h 1449692"/>
              <a:gd name="connsiteX910" fmla="*/ 2112857 w 2321828"/>
              <a:gd name="connsiteY910" fmla="*/ 1444105 h 1449692"/>
              <a:gd name="connsiteX911" fmla="*/ 2115182 w 2321828"/>
              <a:gd name="connsiteY911" fmla="*/ 1444187 h 1449692"/>
              <a:gd name="connsiteX912" fmla="*/ 2117507 w 2321828"/>
              <a:gd name="connsiteY912" fmla="*/ 1444256 h 1449692"/>
              <a:gd name="connsiteX913" fmla="*/ 2119821 w 2321828"/>
              <a:gd name="connsiteY913" fmla="*/ 1444337 h 1449692"/>
              <a:gd name="connsiteX914" fmla="*/ 2122146 w 2321828"/>
              <a:gd name="connsiteY914" fmla="*/ 1444418 h 1449692"/>
              <a:gd name="connsiteX915" fmla="*/ 2124471 w 2321828"/>
              <a:gd name="connsiteY915" fmla="*/ 1444487 h 1449692"/>
              <a:gd name="connsiteX916" fmla="*/ 2126796 w 2321828"/>
              <a:gd name="connsiteY916" fmla="*/ 1444568 h 1449692"/>
              <a:gd name="connsiteX917" fmla="*/ 2129110 w 2321828"/>
              <a:gd name="connsiteY917" fmla="*/ 1444638 h 1449692"/>
              <a:gd name="connsiteX918" fmla="*/ 2131435 w 2321828"/>
              <a:gd name="connsiteY918" fmla="*/ 1444707 h 1449692"/>
              <a:gd name="connsiteX919" fmla="*/ 2133760 w 2321828"/>
              <a:gd name="connsiteY919" fmla="*/ 1444788 h 1449692"/>
              <a:gd name="connsiteX920" fmla="*/ 2136073 w 2321828"/>
              <a:gd name="connsiteY920" fmla="*/ 1444857 h 1449692"/>
              <a:gd name="connsiteX921" fmla="*/ 2138399 w 2321828"/>
              <a:gd name="connsiteY921" fmla="*/ 1444938 h 1449692"/>
              <a:gd name="connsiteX922" fmla="*/ 2140724 w 2321828"/>
              <a:gd name="connsiteY922" fmla="*/ 1445008 h 1449692"/>
              <a:gd name="connsiteX923" fmla="*/ 2143049 w 2321828"/>
              <a:gd name="connsiteY923" fmla="*/ 1445077 h 1449692"/>
              <a:gd name="connsiteX924" fmla="*/ 2145362 w 2321828"/>
              <a:gd name="connsiteY924" fmla="*/ 1445147 h 1449692"/>
              <a:gd name="connsiteX925" fmla="*/ 2147687 w 2321828"/>
              <a:gd name="connsiteY925" fmla="*/ 1445227 h 1449692"/>
              <a:gd name="connsiteX926" fmla="*/ 2150013 w 2321828"/>
              <a:gd name="connsiteY926" fmla="*/ 1445297 h 1449692"/>
              <a:gd name="connsiteX927" fmla="*/ 2152326 w 2321828"/>
              <a:gd name="connsiteY927" fmla="*/ 1445366 h 1449692"/>
              <a:gd name="connsiteX928" fmla="*/ 2154651 w 2321828"/>
              <a:gd name="connsiteY928" fmla="*/ 1445436 h 1449692"/>
              <a:gd name="connsiteX929" fmla="*/ 2156976 w 2321828"/>
              <a:gd name="connsiteY929" fmla="*/ 1445505 h 1449692"/>
              <a:gd name="connsiteX930" fmla="*/ 2159302 w 2321828"/>
              <a:gd name="connsiteY930" fmla="*/ 1445575 h 1449692"/>
              <a:gd name="connsiteX931" fmla="*/ 2161615 w 2321828"/>
              <a:gd name="connsiteY931" fmla="*/ 1445644 h 1449692"/>
              <a:gd name="connsiteX932" fmla="*/ 2163940 w 2321828"/>
              <a:gd name="connsiteY932" fmla="*/ 1445713 h 1449692"/>
              <a:gd name="connsiteX933" fmla="*/ 2166265 w 2321828"/>
              <a:gd name="connsiteY933" fmla="*/ 1445783 h 1449692"/>
              <a:gd name="connsiteX934" fmla="*/ 2168579 w 2321828"/>
              <a:gd name="connsiteY934" fmla="*/ 1445852 h 1449692"/>
              <a:gd name="connsiteX935" fmla="*/ 2170904 w 2321828"/>
              <a:gd name="connsiteY935" fmla="*/ 1445922 h 1449692"/>
              <a:gd name="connsiteX936" fmla="*/ 2173229 w 2321828"/>
              <a:gd name="connsiteY936" fmla="*/ 1445991 h 1449692"/>
              <a:gd name="connsiteX937" fmla="*/ 2175554 w 2321828"/>
              <a:gd name="connsiteY937" fmla="*/ 1446060 h 1449692"/>
              <a:gd name="connsiteX938" fmla="*/ 2177868 w 2321828"/>
              <a:gd name="connsiteY938" fmla="*/ 1446118 h 1449692"/>
              <a:gd name="connsiteX939" fmla="*/ 2180193 w 2321828"/>
              <a:gd name="connsiteY939" fmla="*/ 1446188 h 1449692"/>
              <a:gd name="connsiteX940" fmla="*/ 2182518 w 2321828"/>
              <a:gd name="connsiteY940" fmla="*/ 1446257 h 1449692"/>
              <a:gd name="connsiteX941" fmla="*/ 2184832 w 2321828"/>
              <a:gd name="connsiteY941" fmla="*/ 1446327 h 1449692"/>
              <a:gd name="connsiteX942" fmla="*/ 2187157 w 2321828"/>
              <a:gd name="connsiteY942" fmla="*/ 1446384 h 1449692"/>
              <a:gd name="connsiteX943" fmla="*/ 2189482 w 2321828"/>
              <a:gd name="connsiteY943" fmla="*/ 1446454 h 1449692"/>
              <a:gd name="connsiteX944" fmla="*/ 2191807 w 2321828"/>
              <a:gd name="connsiteY944" fmla="*/ 1446523 h 1449692"/>
              <a:gd name="connsiteX945" fmla="*/ 2194121 w 2321828"/>
              <a:gd name="connsiteY945" fmla="*/ 1446581 h 1449692"/>
              <a:gd name="connsiteX946" fmla="*/ 2196446 w 2321828"/>
              <a:gd name="connsiteY946" fmla="*/ 1446650 h 1449692"/>
              <a:gd name="connsiteX947" fmla="*/ 2198771 w 2321828"/>
              <a:gd name="connsiteY947" fmla="*/ 1446708 h 1449692"/>
              <a:gd name="connsiteX948" fmla="*/ 2201084 w 2321828"/>
              <a:gd name="connsiteY948" fmla="*/ 1446778 h 1449692"/>
              <a:gd name="connsiteX949" fmla="*/ 2203409 w 2321828"/>
              <a:gd name="connsiteY949" fmla="*/ 1446835 h 1449692"/>
              <a:gd name="connsiteX950" fmla="*/ 2205734 w 2321828"/>
              <a:gd name="connsiteY950" fmla="*/ 1446905 h 1449692"/>
              <a:gd name="connsiteX951" fmla="*/ 2208059 w 2321828"/>
              <a:gd name="connsiteY951" fmla="*/ 1446963 h 1449692"/>
              <a:gd name="connsiteX952" fmla="*/ 2210373 w 2321828"/>
              <a:gd name="connsiteY952" fmla="*/ 1447032 h 1449692"/>
              <a:gd name="connsiteX953" fmla="*/ 2212698 w 2321828"/>
              <a:gd name="connsiteY953" fmla="*/ 1447090 h 1449692"/>
              <a:gd name="connsiteX954" fmla="*/ 2215023 w 2321828"/>
              <a:gd name="connsiteY954" fmla="*/ 1447148 h 1449692"/>
              <a:gd name="connsiteX955" fmla="*/ 2217337 w 2321828"/>
              <a:gd name="connsiteY955" fmla="*/ 1447217 h 1449692"/>
              <a:gd name="connsiteX956" fmla="*/ 2219662 w 2321828"/>
              <a:gd name="connsiteY956" fmla="*/ 1447275 h 1449692"/>
              <a:gd name="connsiteX957" fmla="*/ 2221987 w 2321828"/>
              <a:gd name="connsiteY957" fmla="*/ 1447333 h 1449692"/>
              <a:gd name="connsiteX958" fmla="*/ 2224312 w 2321828"/>
              <a:gd name="connsiteY958" fmla="*/ 1447402 h 1449692"/>
              <a:gd name="connsiteX959" fmla="*/ 2226626 w 2321828"/>
              <a:gd name="connsiteY959" fmla="*/ 1447460 h 1449692"/>
              <a:gd name="connsiteX960" fmla="*/ 2228951 w 2321828"/>
              <a:gd name="connsiteY960" fmla="*/ 1447518 h 1449692"/>
              <a:gd name="connsiteX961" fmla="*/ 2231276 w 2321828"/>
              <a:gd name="connsiteY961" fmla="*/ 1447576 h 1449692"/>
              <a:gd name="connsiteX962" fmla="*/ 2233590 w 2321828"/>
              <a:gd name="connsiteY962" fmla="*/ 1447634 h 1449692"/>
              <a:gd name="connsiteX963" fmla="*/ 2235915 w 2321828"/>
              <a:gd name="connsiteY963" fmla="*/ 1447703 h 1449692"/>
              <a:gd name="connsiteX964" fmla="*/ 2238240 w 2321828"/>
              <a:gd name="connsiteY964" fmla="*/ 1447761 h 1449692"/>
              <a:gd name="connsiteX965" fmla="*/ 2240565 w 2321828"/>
              <a:gd name="connsiteY965" fmla="*/ 1447819 h 1449692"/>
              <a:gd name="connsiteX966" fmla="*/ 2242878 w 2321828"/>
              <a:gd name="connsiteY966" fmla="*/ 1447877 h 1449692"/>
              <a:gd name="connsiteX967" fmla="*/ 2245204 w 2321828"/>
              <a:gd name="connsiteY967" fmla="*/ 1447934 h 1449692"/>
              <a:gd name="connsiteX968" fmla="*/ 2247529 w 2321828"/>
              <a:gd name="connsiteY968" fmla="*/ 1447992 h 1449692"/>
              <a:gd name="connsiteX969" fmla="*/ 2249842 w 2321828"/>
              <a:gd name="connsiteY969" fmla="*/ 1448050 h 1449692"/>
              <a:gd name="connsiteX970" fmla="*/ 2252167 w 2321828"/>
              <a:gd name="connsiteY970" fmla="*/ 1448108 h 1449692"/>
              <a:gd name="connsiteX971" fmla="*/ 2254493 w 2321828"/>
              <a:gd name="connsiteY971" fmla="*/ 1448166 h 1449692"/>
              <a:gd name="connsiteX972" fmla="*/ 2256818 w 2321828"/>
              <a:gd name="connsiteY972" fmla="*/ 1448224 h 1449692"/>
              <a:gd name="connsiteX973" fmla="*/ 2259131 w 2321828"/>
              <a:gd name="connsiteY973" fmla="*/ 1448270 h 1449692"/>
              <a:gd name="connsiteX974" fmla="*/ 2261456 w 2321828"/>
              <a:gd name="connsiteY974" fmla="*/ 1448328 h 1449692"/>
              <a:gd name="connsiteX975" fmla="*/ 2263781 w 2321828"/>
              <a:gd name="connsiteY975" fmla="*/ 1448386 h 1449692"/>
              <a:gd name="connsiteX976" fmla="*/ 2266095 w 2321828"/>
              <a:gd name="connsiteY976" fmla="*/ 1448443 h 1449692"/>
              <a:gd name="connsiteX977" fmla="*/ 2268420 w 2321828"/>
              <a:gd name="connsiteY977" fmla="*/ 1448501 h 1449692"/>
              <a:gd name="connsiteX978" fmla="*/ 2270745 w 2321828"/>
              <a:gd name="connsiteY978" fmla="*/ 1448547 h 1449692"/>
              <a:gd name="connsiteX979" fmla="*/ 2273070 w 2321828"/>
              <a:gd name="connsiteY979" fmla="*/ 1448605 h 1449692"/>
              <a:gd name="connsiteX980" fmla="*/ 2275384 w 2321828"/>
              <a:gd name="connsiteY980" fmla="*/ 1448663 h 1449692"/>
              <a:gd name="connsiteX981" fmla="*/ 2277709 w 2321828"/>
              <a:gd name="connsiteY981" fmla="*/ 1448721 h 1449692"/>
              <a:gd name="connsiteX982" fmla="*/ 2280034 w 2321828"/>
              <a:gd name="connsiteY982" fmla="*/ 1448767 h 1449692"/>
              <a:gd name="connsiteX983" fmla="*/ 2282347 w 2321828"/>
              <a:gd name="connsiteY983" fmla="*/ 1448825 h 1449692"/>
              <a:gd name="connsiteX984" fmla="*/ 2284673 w 2321828"/>
              <a:gd name="connsiteY984" fmla="*/ 1448883 h 1449692"/>
              <a:gd name="connsiteX985" fmla="*/ 2286998 w 2321828"/>
              <a:gd name="connsiteY985" fmla="*/ 1448929 h 1449692"/>
              <a:gd name="connsiteX986" fmla="*/ 2289323 w 2321828"/>
              <a:gd name="connsiteY986" fmla="*/ 1448987 h 1449692"/>
              <a:gd name="connsiteX987" fmla="*/ 2291636 w 2321828"/>
              <a:gd name="connsiteY987" fmla="*/ 1449033 h 1449692"/>
              <a:gd name="connsiteX988" fmla="*/ 2293962 w 2321828"/>
              <a:gd name="connsiteY988" fmla="*/ 1449091 h 1449692"/>
              <a:gd name="connsiteX989" fmla="*/ 2296287 w 2321828"/>
              <a:gd name="connsiteY989" fmla="*/ 1449137 h 1449692"/>
              <a:gd name="connsiteX990" fmla="*/ 2298600 w 2321828"/>
              <a:gd name="connsiteY990" fmla="*/ 1449195 h 1449692"/>
              <a:gd name="connsiteX991" fmla="*/ 2300925 w 2321828"/>
              <a:gd name="connsiteY991" fmla="*/ 1449242 h 1449692"/>
              <a:gd name="connsiteX992" fmla="*/ 2303250 w 2321828"/>
              <a:gd name="connsiteY992" fmla="*/ 1449299 h 1449692"/>
              <a:gd name="connsiteX993" fmla="*/ 2305576 w 2321828"/>
              <a:gd name="connsiteY993" fmla="*/ 1449346 h 1449692"/>
              <a:gd name="connsiteX994" fmla="*/ 2307889 w 2321828"/>
              <a:gd name="connsiteY994" fmla="*/ 1449392 h 1449692"/>
              <a:gd name="connsiteX995" fmla="*/ 2310214 w 2321828"/>
              <a:gd name="connsiteY995" fmla="*/ 1449450 h 1449692"/>
              <a:gd name="connsiteX996" fmla="*/ 2312539 w 2321828"/>
              <a:gd name="connsiteY996" fmla="*/ 1449496 h 1449692"/>
              <a:gd name="connsiteX997" fmla="*/ 2314853 w 2321828"/>
              <a:gd name="connsiteY997" fmla="*/ 1449542 h 1449692"/>
              <a:gd name="connsiteX998" fmla="*/ 2317178 w 2321828"/>
              <a:gd name="connsiteY998" fmla="*/ 1449600 h 1449692"/>
              <a:gd name="connsiteX999" fmla="*/ 2319503 w 2321828"/>
              <a:gd name="connsiteY999" fmla="*/ 1449646 h 1449692"/>
              <a:gd name="connsiteX1000" fmla="*/ 2321828 w 2321828"/>
              <a:gd name="connsiteY1000" fmla="*/ 1449693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1828" h="1449692">
                <a:moveTo>
                  <a:pt x="0" y="0"/>
                </a:moveTo>
                <a:lnTo>
                  <a:pt x="2323" y="7279"/>
                </a:lnTo>
                <a:lnTo>
                  <a:pt x="4644" y="14523"/>
                </a:lnTo>
                <a:lnTo>
                  <a:pt x="6966" y="21729"/>
                </a:lnTo>
                <a:lnTo>
                  <a:pt x="9288" y="28901"/>
                </a:lnTo>
                <a:lnTo>
                  <a:pt x="11609" y="36036"/>
                </a:lnTo>
                <a:lnTo>
                  <a:pt x="13931" y="43135"/>
                </a:lnTo>
                <a:lnTo>
                  <a:pt x="16254" y="50200"/>
                </a:lnTo>
                <a:lnTo>
                  <a:pt x="18576" y="57229"/>
                </a:lnTo>
                <a:lnTo>
                  <a:pt x="20897" y="64223"/>
                </a:lnTo>
                <a:lnTo>
                  <a:pt x="23219" y="71182"/>
                </a:lnTo>
                <a:lnTo>
                  <a:pt x="25540" y="78107"/>
                </a:lnTo>
                <a:lnTo>
                  <a:pt x="27862" y="84997"/>
                </a:lnTo>
                <a:lnTo>
                  <a:pt x="30184" y="91852"/>
                </a:lnTo>
                <a:lnTo>
                  <a:pt x="32507" y="98673"/>
                </a:lnTo>
                <a:lnTo>
                  <a:pt x="34828" y="105461"/>
                </a:lnTo>
                <a:lnTo>
                  <a:pt x="37150" y="112214"/>
                </a:lnTo>
                <a:lnTo>
                  <a:pt x="39471" y="118934"/>
                </a:lnTo>
                <a:lnTo>
                  <a:pt x="41793" y="125620"/>
                </a:lnTo>
                <a:lnTo>
                  <a:pt x="44115" y="132273"/>
                </a:lnTo>
                <a:lnTo>
                  <a:pt x="46436" y="138893"/>
                </a:lnTo>
                <a:lnTo>
                  <a:pt x="48759" y="145480"/>
                </a:lnTo>
                <a:lnTo>
                  <a:pt x="51081" y="152033"/>
                </a:lnTo>
                <a:lnTo>
                  <a:pt x="53403" y="158555"/>
                </a:lnTo>
                <a:lnTo>
                  <a:pt x="55724" y="165043"/>
                </a:lnTo>
                <a:lnTo>
                  <a:pt x="58046" y="171499"/>
                </a:lnTo>
                <a:lnTo>
                  <a:pt x="60367" y="177924"/>
                </a:lnTo>
                <a:lnTo>
                  <a:pt x="62690" y="184315"/>
                </a:lnTo>
                <a:lnTo>
                  <a:pt x="65012" y="190676"/>
                </a:lnTo>
                <a:lnTo>
                  <a:pt x="67334" y="197004"/>
                </a:lnTo>
                <a:lnTo>
                  <a:pt x="69655" y="203301"/>
                </a:lnTo>
                <a:lnTo>
                  <a:pt x="71977" y="209566"/>
                </a:lnTo>
                <a:lnTo>
                  <a:pt x="74298" y="215800"/>
                </a:lnTo>
                <a:lnTo>
                  <a:pt x="76620" y="222004"/>
                </a:lnTo>
                <a:lnTo>
                  <a:pt x="78943" y="228176"/>
                </a:lnTo>
                <a:lnTo>
                  <a:pt x="81265" y="234318"/>
                </a:lnTo>
                <a:lnTo>
                  <a:pt x="83586" y="240428"/>
                </a:lnTo>
                <a:lnTo>
                  <a:pt x="85908" y="246509"/>
                </a:lnTo>
                <a:lnTo>
                  <a:pt x="88230" y="252559"/>
                </a:lnTo>
                <a:lnTo>
                  <a:pt x="90551" y="258579"/>
                </a:lnTo>
                <a:lnTo>
                  <a:pt x="92874" y="264567"/>
                </a:lnTo>
                <a:lnTo>
                  <a:pt x="95196" y="270528"/>
                </a:lnTo>
                <a:lnTo>
                  <a:pt x="97517" y="276458"/>
                </a:lnTo>
                <a:lnTo>
                  <a:pt x="99839" y="282359"/>
                </a:lnTo>
                <a:lnTo>
                  <a:pt x="102161" y="288230"/>
                </a:lnTo>
                <a:lnTo>
                  <a:pt x="104482" y="294072"/>
                </a:lnTo>
                <a:lnTo>
                  <a:pt x="106804" y="299885"/>
                </a:lnTo>
                <a:lnTo>
                  <a:pt x="109127" y="305669"/>
                </a:lnTo>
                <a:lnTo>
                  <a:pt x="111448" y="311423"/>
                </a:lnTo>
                <a:lnTo>
                  <a:pt x="113770" y="317150"/>
                </a:lnTo>
                <a:lnTo>
                  <a:pt x="116092" y="322847"/>
                </a:lnTo>
                <a:lnTo>
                  <a:pt x="118413" y="328516"/>
                </a:lnTo>
                <a:lnTo>
                  <a:pt x="120735" y="334157"/>
                </a:lnTo>
                <a:lnTo>
                  <a:pt x="123058" y="339771"/>
                </a:lnTo>
                <a:lnTo>
                  <a:pt x="125379" y="345354"/>
                </a:lnTo>
                <a:lnTo>
                  <a:pt x="127701" y="350911"/>
                </a:lnTo>
                <a:lnTo>
                  <a:pt x="130023" y="356441"/>
                </a:lnTo>
                <a:lnTo>
                  <a:pt x="132344" y="361942"/>
                </a:lnTo>
                <a:lnTo>
                  <a:pt x="134666" y="367417"/>
                </a:lnTo>
                <a:lnTo>
                  <a:pt x="136988" y="372864"/>
                </a:lnTo>
                <a:lnTo>
                  <a:pt x="139310" y="378284"/>
                </a:lnTo>
                <a:lnTo>
                  <a:pt x="141632" y="383676"/>
                </a:lnTo>
                <a:lnTo>
                  <a:pt x="143954" y="389042"/>
                </a:lnTo>
                <a:lnTo>
                  <a:pt x="146275" y="394382"/>
                </a:lnTo>
                <a:lnTo>
                  <a:pt x="148597" y="399694"/>
                </a:lnTo>
                <a:lnTo>
                  <a:pt x="150919" y="404980"/>
                </a:lnTo>
                <a:lnTo>
                  <a:pt x="153241" y="410239"/>
                </a:lnTo>
                <a:lnTo>
                  <a:pt x="155563" y="415472"/>
                </a:lnTo>
                <a:lnTo>
                  <a:pt x="157885" y="420680"/>
                </a:lnTo>
                <a:lnTo>
                  <a:pt x="160206" y="425861"/>
                </a:lnTo>
                <a:lnTo>
                  <a:pt x="162528" y="431017"/>
                </a:lnTo>
                <a:lnTo>
                  <a:pt x="164850" y="436146"/>
                </a:lnTo>
                <a:lnTo>
                  <a:pt x="167171" y="441251"/>
                </a:lnTo>
                <a:lnTo>
                  <a:pt x="169494" y="446329"/>
                </a:lnTo>
                <a:lnTo>
                  <a:pt x="171816" y="451383"/>
                </a:lnTo>
                <a:lnTo>
                  <a:pt x="174137" y="456410"/>
                </a:lnTo>
                <a:lnTo>
                  <a:pt x="176459" y="461414"/>
                </a:lnTo>
                <a:lnTo>
                  <a:pt x="178781" y="466392"/>
                </a:lnTo>
                <a:lnTo>
                  <a:pt x="181102" y="471346"/>
                </a:lnTo>
                <a:lnTo>
                  <a:pt x="183424" y="476273"/>
                </a:lnTo>
                <a:lnTo>
                  <a:pt x="185747" y="481178"/>
                </a:lnTo>
                <a:lnTo>
                  <a:pt x="188068" y="486057"/>
                </a:lnTo>
                <a:lnTo>
                  <a:pt x="190390" y="490912"/>
                </a:lnTo>
                <a:lnTo>
                  <a:pt x="192712" y="495744"/>
                </a:lnTo>
                <a:lnTo>
                  <a:pt x="195033" y="500551"/>
                </a:lnTo>
                <a:lnTo>
                  <a:pt x="197355" y="505334"/>
                </a:lnTo>
                <a:lnTo>
                  <a:pt x="199678" y="510093"/>
                </a:lnTo>
                <a:lnTo>
                  <a:pt x="201999" y="514828"/>
                </a:lnTo>
                <a:lnTo>
                  <a:pt x="204321" y="519539"/>
                </a:lnTo>
                <a:lnTo>
                  <a:pt x="206643" y="524228"/>
                </a:lnTo>
                <a:lnTo>
                  <a:pt x="208964" y="528893"/>
                </a:lnTo>
                <a:lnTo>
                  <a:pt x="211286" y="533534"/>
                </a:lnTo>
                <a:lnTo>
                  <a:pt x="213608" y="538153"/>
                </a:lnTo>
                <a:lnTo>
                  <a:pt x="215930" y="542749"/>
                </a:lnTo>
                <a:lnTo>
                  <a:pt x="218252" y="547320"/>
                </a:lnTo>
                <a:lnTo>
                  <a:pt x="220574" y="551870"/>
                </a:lnTo>
                <a:lnTo>
                  <a:pt x="222895" y="556397"/>
                </a:lnTo>
                <a:lnTo>
                  <a:pt x="225217" y="560902"/>
                </a:lnTo>
                <a:lnTo>
                  <a:pt x="227539" y="565383"/>
                </a:lnTo>
                <a:lnTo>
                  <a:pt x="229862" y="569843"/>
                </a:lnTo>
                <a:lnTo>
                  <a:pt x="232183" y="574280"/>
                </a:lnTo>
                <a:lnTo>
                  <a:pt x="234505" y="578695"/>
                </a:lnTo>
                <a:lnTo>
                  <a:pt x="236826" y="583089"/>
                </a:lnTo>
                <a:lnTo>
                  <a:pt x="239148" y="587460"/>
                </a:lnTo>
                <a:lnTo>
                  <a:pt x="241470" y="591810"/>
                </a:lnTo>
                <a:lnTo>
                  <a:pt x="243791" y="596137"/>
                </a:lnTo>
                <a:lnTo>
                  <a:pt x="246114" y="600444"/>
                </a:lnTo>
                <a:lnTo>
                  <a:pt x="248436" y="604729"/>
                </a:lnTo>
                <a:lnTo>
                  <a:pt x="250757" y="608991"/>
                </a:lnTo>
                <a:lnTo>
                  <a:pt x="253079" y="613233"/>
                </a:lnTo>
                <a:lnTo>
                  <a:pt x="255401" y="617454"/>
                </a:lnTo>
                <a:lnTo>
                  <a:pt x="257722" y="621655"/>
                </a:lnTo>
                <a:lnTo>
                  <a:pt x="260045" y="625834"/>
                </a:lnTo>
                <a:lnTo>
                  <a:pt x="262367" y="629991"/>
                </a:lnTo>
                <a:lnTo>
                  <a:pt x="264689" y="634129"/>
                </a:lnTo>
                <a:lnTo>
                  <a:pt x="267010" y="638245"/>
                </a:lnTo>
                <a:lnTo>
                  <a:pt x="269332" y="642341"/>
                </a:lnTo>
                <a:lnTo>
                  <a:pt x="271653" y="646418"/>
                </a:lnTo>
                <a:lnTo>
                  <a:pt x="273975" y="650473"/>
                </a:lnTo>
                <a:lnTo>
                  <a:pt x="276298" y="654508"/>
                </a:lnTo>
                <a:lnTo>
                  <a:pt x="278620" y="658523"/>
                </a:lnTo>
                <a:lnTo>
                  <a:pt x="280941" y="662518"/>
                </a:lnTo>
                <a:lnTo>
                  <a:pt x="283263" y="666494"/>
                </a:lnTo>
                <a:lnTo>
                  <a:pt x="285584" y="670449"/>
                </a:lnTo>
                <a:lnTo>
                  <a:pt x="287906" y="674384"/>
                </a:lnTo>
                <a:lnTo>
                  <a:pt x="290228" y="678300"/>
                </a:lnTo>
                <a:lnTo>
                  <a:pt x="292551" y="682197"/>
                </a:lnTo>
                <a:lnTo>
                  <a:pt x="294872" y="686073"/>
                </a:lnTo>
                <a:lnTo>
                  <a:pt x="297194" y="689931"/>
                </a:lnTo>
                <a:lnTo>
                  <a:pt x="299516" y="693769"/>
                </a:lnTo>
                <a:lnTo>
                  <a:pt x="301837" y="697589"/>
                </a:lnTo>
                <a:lnTo>
                  <a:pt x="304159" y="701389"/>
                </a:lnTo>
                <a:lnTo>
                  <a:pt x="306482" y="705170"/>
                </a:lnTo>
                <a:lnTo>
                  <a:pt x="308803" y="708932"/>
                </a:lnTo>
                <a:lnTo>
                  <a:pt x="311125" y="712677"/>
                </a:lnTo>
                <a:lnTo>
                  <a:pt x="313447" y="716401"/>
                </a:lnTo>
                <a:lnTo>
                  <a:pt x="315768" y="720108"/>
                </a:lnTo>
                <a:lnTo>
                  <a:pt x="318090" y="723796"/>
                </a:lnTo>
                <a:lnTo>
                  <a:pt x="320412" y="727465"/>
                </a:lnTo>
                <a:lnTo>
                  <a:pt x="322734" y="731116"/>
                </a:lnTo>
                <a:lnTo>
                  <a:pt x="325056" y="734749"/>
                </a:lnTo>
                <a:lnTo>
                  <a:pt x="327378" y="738364"/>
                </a:lnTo>
                <a:lnTo>
                  <a:pt x="329699" y="741960"/>
                </a:lnTo>
                <a:lnTo>
                  <a:pt x="332021" y="745539"/>
                </a:lnTo>
                <a:lnTo>
                  <a:pt x="334343" y="749101"/>
                </a:lnTo>
                <a:lnTo>
                  <a:pt x="336665" y="752644"/>
                </a:lnTo>
                <a:lnTo>
                  <a:pt x="338987" y="756170"/>
                </a:lnTo>
                <a:lnTo>
                  <a:pt x="341309" y="759678"/>
                </a:lnTo>
                <a:lnTo>
                  <a:pt x="343630" y="763169"/>
                </a:lnTo>
                <a:lnTo>
                  <a:pt x="345952" y="766641"/>
                </a:lnTo>
                <a:lnTo>
                  <a:pt x="348274" y="770097"/>
                </a:lnTo>
                <a:lnTo>
                  <a:pt x="350595" y="773536"/>
                </a:lnTo>
                <a:lnTo>
                  <a:pt x="352918" y="776957"/>
                </a:lnTo>
                <a:lnTo>
                  <a:pt x="355240" y="780362"/>
                </a:lnTo>
                <a:lnTo>
                  <a:pt x="357561" y="783749"/>
                </a:lnTo>
                <a:lnTo>
                  <a:pt x="359883" y="787120"/>
                </a:lnTo>
                <a:lnTo>
                  <a:pt x="362205" y="790473"/>
                </a:lnTo>
                <a:lnTo>
                  <a:pt x="364526" y="793810"/>
                </a:lnTo>
                <a:lnTo>
                  <a:pt x="366849" y="797130"/>
                </a:lnTo>
                <a:lnTo>
                  <a:pt x="369171" y="800434"/>
                </a:lnTo>
                <a:lnTo>
                  <a:pt x="371492" y="803722"/>
                </a:lnTo>
                <a:lnTo>
                  <a:pt x="373814" y="806992"/>
                </a:lnTo>
                <a:lnTo>
                  <a:pt x="376136" y="810247"/>
                </a:lnTo>
                <a:lnTo>
                  <a:pt x="378457" y="813485"/>
                </a:lnTo>
                <a:lnTo>
                  <a:pt x="380779" y="816707"/>
                </a:lnTo>
                <a:lnTo>
                  <a:pt x="383102" y="819913"/>
                </a:lnTo>
                <a:lnTo>
                  <a:pt x="385423" y="823104"/>
                </a:lnTo>
                <a:lnTo>
                  <a:pt x="387745" y="826278"/>
                </a:lnTo>
                <a:lnTo>
                  <a:pt x="390067" y="829436"/>
                </a:lnTo>
                <a:lnTo>
                  <a:pt x="392388" y="832579"/>
                </a:lnTo>
                <a:lnTo>
                  <a:pt x="394710" y="835705"/>
                </a:lnTo>
                <a:lnTo>
                  <a:pt x="397033" y="838817"/>
                </a:lnTo>
                <a:lnTo>
                  <a:pt x="399354" y="841913"/>
                </a:lnTo>
                <a:lnTo>
                  <a:pt x="401676" y="844993"/>
                </a:lnTo>
                <a:lnTo>
                  <a:pt x="403998" y="848057"/>
                </a:lnTo>
                <a:lnTo>
                  <a:pt x="406319" y="851108"/>
                </a:lnTo>
                <a:lnTo>
                  <a:pt x="408641" y="854142"/>
                </a:lnTo>
                <a:lnTo>
                  <a:pt x="410963" y="857161"/>
                </a:lnTo>
                <a:lnTo>
                  <a:pt x="413286" y="860165"/>
                </a:lnTo>
                <a:lnTo>
                  <a:pt x="415607" y="863156"/>
                </a:lnTo>
                <a:lnTo>
                  <a:pt x="417929" y="866130"/>
                </a:lnTo>
                <a:lnTo>
                  <a:pt x="420250" y="869089"/>
                </a:lnTo>
                <a:lnTo>
                  <a:pt x="422572" y="872034"/>
                </a:lnTo>
                <a:lnTo>
                  <a:pt x="424894" y="874964"/>
                </a:lnTo>
                <a:lnTo>
                  <a:pt x="427215" y="877880"/>
                </a:lnTo>
                <a:lnTo>
                  <a:pt x="429538" y="880780"/>
                </a:lnTo>
                <a:lnTo>
                  <a:pt x="431860" y="883668"/>
                </a:lnTo>
                <a:lnTo>
                  <a:pt x="434181" y="886540"/>
                </a:lnTo>
                <a:lnTo>
                  <a:pt x="436503" y="889397"/>
                </a:lnTo>
                <a:lnTo>
                  <a:pt x="438825" y="892241"/>
                </a:lnTo>
                <a:lnTo>
                  <a:pt x="441146" y="895070"/>
                </a:lnTo>
                <a:lnTo>
                  <a:pt x="443469" y="897886"/>
                </a:lnTo>
                <a:lnTo>
                  <a:pt x="445791" y="900687"/>
                </a:lnTo>
                <a:lnTo>
                  <a:pt x="448113" y="903474"/>
                </a:lnTo>
                <a:lnTo>
                  <a:pt x="450434" y="906247"/>
                </a:lnTo>
                <a:lnTo>
                  <a:pt x="452756" y="909007"/>
                </a:lnTo>
                <a:lnTo>
                  <a:pt x="455077" y="911753"/>
                </a:lnTo>
                <a:lnTo>
                  <a:pt x="457399" y="914484"/>
                </a:lnTo>
                <a:lnTo>
                  <a:pt x="459722" y="917203"/>
                </a:lnTo>
                <a:lnTo>
                  <a:pt x="462044" y="919908"/>
                </a:lnTo>
                <a:lnTo>
                  <a:pt x="464365" y="922599"/>
                </a:lnTo>
                <a:lnTo>
                  <a:pt x="466687" y="925277"/>
                </a:lnTo>
                <a:lnTo>
                  <a:pt x="469008" y="927942"/>
                </a:lnTo>
                <a:lnTo>
                  <a:pt x="471330" y="930593"/>
                </a:lnTo>
                <a:lnTo>
                  <a:pt x="473653" y="933231"/>
                </a:lnTo>
                <a:lnTo>
                  <a:pt x="475975" y="935857"/>
                </a:lnTo>
                <a:lnTo>
                  <a:pt x="478296" y="938468"/>
                </a:lnTo>
                <a:lnTo>
                  <a:pt x="480618" y="941067"/>
                </a:lnTo>
                <a:lnTo>
                  <a:pt x="482940" y="943652"/>
                </a:lnTo>
                <a:lnTo>
                  <a:pt x="485261" y="946226"/>
                </a:lnTo>
                <a:lnTo>
                  <a:pt x="487583" y="948786"/>
                </a:lnTo>
                <a:lnTo>
                  <a:pt x="489906" y="951333"/>
                </a:lnTo>
                <a:lnTo>
                  <a:pt x="492227" y="953868"/>
                </a:lnTo>
                <a:lnTo>
                  <a:pt x="494549" y="956389"/>
                </a:lnTo>
                <a:lnTo>
                  <a:pt x="496871" y="958900"/>
                </a:lnTo>
                <a:lnTo>
                  <a:pt x="499192" y="961396"/>
                </a:lnTo>
                <a:lnTo>
                  <a:pt x="501514" y="963881"/>
                </a:lnTo>
                <a:lnTo>
                  <a:pt x="503837" y="966353"/>
                </a:lnTo>
                <a:lnTo>
                  <a:pt x="506158" y="968812"/>
                </a:lnTo>
                <a:lnTo>
                  <a:pt x="508480" y="971260"/>
                </a:lnTo>
                <a:lnTo>
                  <a:pt x="510802" y="973695"/>
                </a:lnTo>
                <a:lnTo>
                  <a:pt x="513123" y="976118"/>
                </a:lnTo>
                <a:lnTo>
                  <a:pt x="515445" y="978529"/>
                </a:lnTo>
                <a:lnTo>
                  <a:pt x="517767" y="980928"/>
                </a:lnTo>
                <a:lnTo>
                  <a:pt x="520089" y="983316"/>
                </a:lnTo>
                <a:lnTo>
                  <a:pt x="522411" y="985691"/>
                </a:lnTo>
                <a:lnTo>
                  <a:pt x="524733" y="988054"/>
                </a:lnTo>
                <a:lnTo>
                  <a:pt x="527054" y="990406"/>
                </a:lnTo>
                <a:lnTo>
                  <a:pt x="529376" y="992745"/>
                </a:lnTo>
                <a:lnTo>
                  <a:pt x="531698" y="995073"/>
                </a:lnTo>
                <a:lnTo>
                  <a:pt x="534020" y="997389"/>
                </a:lnTo>
                <a:lnTo>
                  <a:pt x="536342" y="999694"/>
                </a:lnTo>
                <a:lnTo>
                  <a:pt x="538664" y="1001988"/>
                </a:lnTo>
                <a:lnTo>
                  <a:pt x="540985" y="1004270"/>
                </a:lnTo>
                <a:lnTo>
                  <a:pt x="543307" y="1006540"/>
                </a:lnTo>
                <a:lnTo>
                  <a:pt x="545629" y="1008799"/>
                </a:lnTo>
                <a:lnTo>
                  <a:pt x="547950" y="1011048"/>
                </a:lnTo>
                <a:lnTo>
                  <a:pt x="550273" y="1013284"/>
                </a:lnTo>
                <a:lnTo>
                  <a:pt x="552595" y="1015510"/>
                </a:lnTo>
                <a:lnTo>
                  <a:pt x="554916" y="1017725"/>
                </a:lnTo>
                <a:lnTo>
                  <a:pt x="557238" y="1019929"/>
                </a:lnTo>
                <a:lnTo>
                  <a:pt x="559560" y="1022121"/>
                </a:lnTo>
                <a:lnTo>
                  <a:pt x="561881" y="1024303"/>
                </a:lnTo>
                <a:lnTo>
                  <a:pt x="564203" y="1026474"/>
                </a:lnTo>
                <a:lnTo>
                  <a:pt x="566526" y="1028633"/>
                </a:lnTo>
                <a:lnTo>
                  <a:pt x="568847" y="1030783"/>
                </a:lnTo>
                <a:lnTo>
                  <a:pt x="571169" y="1032920"/>
                </a:lnTo>
                <a:lnTo>
                  <a:pt x="573491" y="1035048"/>
                </a:lnTo>
                <a:lnTo>
                  <a:pt x="575812" y="1037166"/>
                </a:lnTo>
                <a:lnTo>
                  <a:pt x="578134" y="1039272"/>
                </a:lnTo>
                <a:lnTo>
                  <a:pt x="580457" y="1041368"/>
                </a:lnTo>
                <a:lnTo>
                  <a:pt x="582778" y="1043454"/>
                </a:lnTo>
                <a:lnTo>
                  <a:pt x="585100" y="1045529"/>
                </a:lnTo>
                <a:lnTo>
                  <a:pt x="587422" y="1047594"/>
                </a:lnTo>
                <a:lnTo>
                  <a:pt x="589743" y="1049649"/>
                </a:lnTo>
                <a:lnTo>
                  <a:pt x="592065" y="1051693"/>
                </a:lnTo>
                <a:lnTo>
                  <a:pt x="594387" y="1053726"/>
                </a:lnTo>
                <a:lnTo>
                  <a:pt x="596709" y="1055751"/>
                </a:lnTo>
                <a:lnTo>
                  <a:pt x="599031" y="1057765"/>
                </a:lnTo>
                <a:lnTo>
                  <a:pt x="601353" y="1059767"/>
                </a:lnTo>
                <a:lnTo>
                  <a:pt x="603674" y="1061757"/>
                </a:lnTo>
                <a:lnTo>
                  <a:pt x="605996" y="1063746"/>
                </a:lnTo>
                <a:lnTo>
                  <a:pt x="608318" y="1065724"/>
                </a:lnTo>
                <a:lnTo>
                  <a:pt x="610640" y="1067679"/>
                </a:lnTo>
                <a:lnTo>
                  <a:pt x="612962" y="1069634"/>
                </a:lnTo>
                <a:lnTo>
                  <a:pt x="615284" y="1071578"/>
                </a:lnTo>
                <a:lnTo>
                  <a:pt x="617605" y="1073521"/>
                </a:lnTo>
                <a:lnTo>
                  <a:pt x="619927" y="1075441"/>
                </a:lnTo>
                <a:lnTo>
                  <a:pt x="622249" y="1077362"/>
                </a:lnTo>
                <a:lnTo>
                  <a:pt x="624570" y="1079270"/>
                </a:lnTo>
                <a:lnTo>
                  <a:pt x="626893" y="1081156"/>
                </a:lnTo>
                <a:lnTo>
                  <a:pt x="629215" y="1083053"/>
                </a:lnTo>
                <a:lnTo>
                  <a:pt x="631537" y="1084927"/>
                </a:lnTo>
                <a:lnTo>
                  <a:pt x="633858" y="1086789"/>
                </a:lnTo>
                <a:lnTo>
                  <a:pt x="636180" y="1088652"/>
                </a:lnTo>
                <a:lnTo>
                  <a:pt x="638501" y="1090503"/>
                </a:lnTo>
                <a:lnTo>
                  <a:pt x="640824" y="1092342"/>
                </a:lnTo>
                <a:lnTo>
                  <a:pt x="643146" y="1094181"/>
                </a:lnTo>
                <a:lnTo>
                  <a:pt x="645468" y="1095997"/>
                </a:lnTo>
                <a:lnTo>
                  <a:pt x="647789" y="1097813"/>
                </a:lnTo>
                <a:lnTo>
                  <a:pt x="650111" y="1099618"/>
                </a:lnTo>
                <a:lnTo>
                  <a:pt x="652432" y="1101411"/>
                </a:lnTo>
                <a:lnTo>
                  <a:pt x="654754" y="1103192"/>
                </a:lnTo>
                <a:lnTo>
                  <a:pt x="657077" y="1104974"/>
                </a:lnTo>
                <a:lnTo>
                  <a:pt x="659399" y="1106744"/>
                </a:lnTo>
                <a:lnTo>
                  <a:pt x="661720" y="1108502"/>
                </a:lnTo>
                <a:lnTo>
                  <a:pt x="664042" y="1110249"/>
                </a:lnTo>
                <a:lnTo>
                  <a:pt x="666364" y="1111995"/>
                </a:lnTo>
                <a:lnTo>
                  <a:pt x="668685" y="1113731"/>
                </a:lnTo>
                <a:lnTo>
                  <a:pt x="671008" y="1115454"/>
                </a:lnTo>
                <a:lnTo>
                  <a:pt x="673330" y="1117166"/>
                </a:lnTo>
                <a:lnTo>
                  <a:pt x="675651" y="1118878"/>
                </a:lnTo>
                <a:lnTo>
                  <a:pt x="677973" y="1120579"/>
                </a:lnTo>
                <a:lnTo>
                  <a:pt x="680295" y="1122268"/>
                </a:lnTo>
                <a:lnTo>
                  <a:pt x="682616" y="1123945"/>
                </a:lnTo>
                <a:lnTo>
                  <a:pt x="684938" y="1125622"/>
                </a:lnTo>
                <a:lnTo>
                  <a:pt x="687261" y="1127288"/>
                </a:lnTo>
                <a:lnTo>
                  <a:pt x="689582" y="1128942"/>
                </a:lnTo>
                <a:lnTo>
                  <a:pt x="691904" y="1130596"/>
                </a:lnTo>
                <a:lnTo>
                  <a:pt x="694226" y="1132227"/>
                </a:lnTo>
                <a:lnTo>
                  <a:pt x="696547" y="1133870"/>
                </a:lnTo>
                <a:lnTo>
                  <a:pt x="698869" y="1135489"/>
                </a:lnTo>
                <a:lnTo>
                  <a:pt x="701191" y="1137109"/>
                </a:lnTo>
                <a:lnTo>
                  <a:pt x="703513" y="1138717"/>
                </a:lnTo>
                <a:lnTo>
                  <a:pt x="705835" y="1140313"/>
                </a:lnTo>
                <a:lnTo>
                  <a:pt x="708157" y="1141910"/>
                </a:lnTo>
                <a:lnTo>
                  <a:pt x="710478" y="1143494"/>
                </a:lnTo>
                <a:lnTo>
                  <a:pt x="712800" y="1145068"/>
                </a:lnTo>
                <a:lnTo>
                  <a:pt x="715122" y="1146629"/>
                </a:lnTo>
                <a:lnTo>
                  <a:pt x="717444" y="1148191"/>
                </a:lnTo>
                <a:lnTo>
                  <a:pt x="719766" y="1149753"/>
                </a:lnTo>
                <a:lnTo>
                  <a:pt x="722088" y="1151291"/>
                </a:lnTo>
                <a:lnTo>
                  <a:pt x="724409" y="1152830"/>
                </a:lnTo>
                <a:lnTo>
                  <a:pt x="726731" y="1154356"/>
                </a:lnTo>
                <a:lnTo>
                  <a:pt x="729053" y="1155883"/>
                </a:lnTo>
                <a:lnTo>
                  <a:pt x="731374" y="1157399"/>
                </a:lnTo>
                <a:lnTo>
                  <a:pt x="733697" y="1158903"/>
                </a:lnTo>
                <a:lnTo>
                  <a:pt x="736019" y="1160406"/>
                </a:lnTo>
                <a:lnTo>
                  <a:pt x="738340" y="1161899"/>
                </a:lnTo>
                <a:lnTo>
                  <a:pt x="740662" y="1163379"/>
                </a:lnTo>
                <a:lnTo>
                  <a:pt x="742984" y="1164860"/>
                </a:lnTo>
                <a:lnTo>
                  <a:pt x="745305" y="1166329"/>
                </a:lnTo>
                <a:lnTo>
                  <a:pt x="747628" y="1167787"/>
                </a:lnTo>
                <a:lnTo>
                  <a:pt x="749950" y="1169244"/>
                </a:lnTo>
                <a:lnTo>
                  <a:pt x="752271" y="1170690"/>
                </a:lnTo>
                <a:lnTo>
                  <a:pt x="754593" y="1172136"/>
                </a:lnTo>
                <a:lnTo>
                  <a:pt x="756915" y="1173570"/>
                </a:lnTo>
                <a:lnTo>
                  <a:pt x="759234" y="1174993"/>
                </a:lnTo>
                <a:lnTo>
                  <a:pt x="761559" y="1176416"/>
                </a:lnTo>
                <a:lnTo>
                  <a:pt x="763884" y="1177827"/>
                </a:lnTo>
                <a:lnTo>
                  <a:pt x="766198" y="1179227"/>
                </a:lnTo>
                <a:lnTo>
                  <a:pt x="768523" y="1180627"/>
                </a:lnTo>
                <a:lnTo>
                  <a:pt x="770848" y="1182015"/>
                </a:lnTo>
                <a:lnTo>
                  <a:pt x="773173" y="1183403"/>
                </a:lnTo>
                <a:lnTo>
                  <a:pt x="775487" y="1184780"/>
                </a:lnTo>
                <a:lnTo>
                  <a:pt x="777812" y="1186145"/>
                </a:lnTo>
                <a:lnTo>
                  <a:pt x="780137" y="1187510"/>
                </a:lnTo>
                <a:lnTo>
                  <a:pt x="782450" y="1188863"/>
                </a:lnTo>
                <a:lnTo>
                  <a:pt x="784776" y="1190217"/>
                </a:lnTo>
                <a:lnTo>
                  <a:pt x="787101" y="1191558"/>
                </a:lnTo>
                <a:lnTo>
                  <a:pt x="789426" y="1192900"/>
                </a:lnTo>
                <a:lnTo>
                  <a:pt x="791739" y="1194230"/>
                </a:lnTo>
                <a:lnTo>
                  <a:pt x="794065" y="1195549"/>
                </a:lnTo>
                <a:lnTo>
                  <a:pt x="796390" y="1196868"/>
                </a:lnTo>
                <a:lnTo>
                  <a:pt x="798703" y="1198175"/>
                </a:lnTo>
                <a:lnTo>
                  <a:pt x="801028" y="1199482"/>
                </a:lnTo>
                <a:lnTo>
                  <a:pt x="803353" y="1200778"/>
                </a:lnTo>
                <a:lnTo>
                  <a:pt x="805678" y="1202073"/>
                </a:lnTo>
                <a:lnTo>
                  <a:pt x="807992" y="1203357"/>
                </a:lnTo>
                <a:lnTo>
                  <a:pt x="810317" y="1204630"/>
                </a:lnTo>
                <a:lnTo>
                  <a:pt x="812642" y="1205902"/>
                </a:lnTo>
                <a:lnTo>
                  <a:pt x="814956" y="1207163"/>
                </a:lnTo>
                <a:lnTo>
                  <a:pt x="817281" y="1208424"/>
                </a:lnTo>
                <a:lnTo>
                  <a:pt x="819606" y="1209673"/>
                </a:lnTo>
                <a:lnTo>
                  <a:pt x="821931" y="1210923"/>
                </a:lnTo>
                <a:lnTo>
                  <a:pt x="824245" y="1212160"/>
                </a:lnTo>
                <a:lnTo>
                  <a:pt x="826570" y="1213398"/>
                </a:lnTo>
                <a:lnTo>
                  <a:pt x="828895" y="1214624"/>
                </a:lnTo>
                <a:lnTo>
                  <a:pt x="831209" y="1215851"/>
                </a:lnTo>
                <a:lnTo>
                  <a:pt x="833534" y="1217065"/>
                </a:lnTo>
                <a:lnTo>
                  <a:pt x="835859" y="1218268"/>
                </a:lnTo>
                <a:lnTo>
                  <a:pt x="838184" y="1219471"/>
                </a:lnTo>
                <a:lnTo>
                  <a:pt x="840497" y="1220674"/>
                </a:lnTo>
                <a:lnTo>
                  <a:pt x="842822" y="1221866"/>
                </a:lnTo>
                <a:lnTo>
                  <a:pt x="845148" y="1223046"/>
                </a:lnTo>
                <a:lnTo>
                  <a:pt x="847461" y="1224226"/>
                </a:lnTo>
                <a:lnTo>
                  <a:pt x="849786" y="1225406"/>
                </a:lnTo>
                <a:lnTo>
                  <a:pt x="852111" y="1226574"/>
                </a:lnTo>
                <a:lnTo>
                  <a:pt x="854437" y="1227731"/>
                </a:lnTo>
                <a:lnTo>
                  <a:pt x="856750" y="1228888"/>
                </a:lnTo>
                <a:lnTo>
                  <a:pt x="859075" y="1230033"/>
                </a:lnTo>
                <a:lnTo>
                  <a:pt x="861400" y="1231178"/>
                </a:lnTo>
                <a:lnTo>
                  <a:pt x="863714" y="1232323"/>
                </a:lnTo>
                <a:lnTo>
                  <a:pt x="866039" y="1233457"/>
                </a:lnTo>
                <a:lnTo>
                  <a:pt x="868364" y="1234579"/>
                </a:lnTo>
                <a:lnTo>
                  <a:pt x="870689" y="1235701"/>
                </a:lnTo>
                <a:lnTo>
                  <a:pt x="873003" y="1236823"/>
                </a:lnTo>
                <a:lnTo>
                  <a:pt x="875328" y="1237933"/>
                </a:lnTo>
                <a:lnTo>
                  <a:pt x="877653" y="1239032"/>
                </a:lnTo>
                <a:lnTo>
                  <a:pt x="879967" y="1240131"/>
                </a:lnTo>
                <a:lnTo>
                  <a:pt x="882292" y="1241230"/>
                </a:lnTo>
                <a:lnTo>
                  <a:pt x="884617" y="1242318"/>
                </a:lnTo>
                <a:lnTo>
                  <a:pt x="886942" y="1243405"/>
                </a:lnTo>
                <a:lnTo>
                  <a:pt x="889255" y="1244481"/>
                </a:lnTo>
                <a:lnTo>
                  <a:pt x="891581" y="1245557"/>
                </a:lnTo>
                <a:lnTo>
                  <a:pt x="893906" y="1246621"/>
                </a:lnTo>
                <a:lnTo>
                  <a:pt x="896219" y="1247685"/>
                </a:lnTo>
                <a:lnTo>
                  <a:pt x="898544" y="1248738"/>
                </a:lnTo>
                <a:lnTo>
                  <a:pt x="900869" y="1249790"/>
                </a:lnTo>
                <a:lnTo>
                  <a:pt x="903195" y="1250832"/>
                </a:lnTo>
                <a:lnTo>
                  <a:pt x="905508" y="1251873"/>
                </a:lnTo>
                <a:lnTo>
                  <a:pt x="907833" y="1252914"/>
                </a:lnTo>
                <a:lnTo>
                  <a:pt x="910158" y="1253943"/>
                </a:lnTo>
                <a:lnTo>
                  <a:pt x="912472" y="1254973"/>
                </a:lnTo>
                <a:lnTo>
                  <a:pt x="914797" y="1255991"/>
                </a:lnTo>
                <a:lnTo>
                  <a:pt x="917122" y="1257009"/>
                </a:lnTo>
                <a:lnTo>
                  <a:pt x="919447" y="1258015"/>
                </a:lnTo>
                <a:lnTo>
                  <a:pt x="921761" y="1259021"/>
                </a:lnTo>
                <a:lnTo>
                  <a:pt x="924086" y="1260016"/>
                </a:lnTo>
                <a:lnTo>
                  <a:pt x="926411" y="1261011"/>
                </a:lnTo>
                <a:lnTo>
                  <a:pt x="928725" y="1262006"/>
                </a:lnTo>
                <a:lnTo>
                  <a:pt x="931050" y="1262989"/>
                </a:lnTo>
                <a:lnTo>
                  <a:pt x="933375" y="1263972"/>
                </a:lnTo>
                <a:lnTo>
                  <a:pt x="935700" y="1264944"/>
                </a:lnTo>
                <a:lnTo>
                  <a:pt x="938013" y="1265916"/>
                </a:lnTo>
                <a:lnTo>
                  <a:pt x="940339" y="1266876"/>
                </a:lnTo>
                <a:lnTo>
                  <a:pt x="942664" y="1267848"/>
                </a:lnTo>
                <a:lnTo>
                  <a:pt x="944977" y="1268796"/>
                </a:lnTo>
                <a:lnTo>
                  <a:pt x="947302" y="1269745"/>
                </a:lnTo>
                <a:lnTo>
                  <a:pt x="949628" y="1270693"/>
                </a:lnTo>
                <a:lnTo>
                  <a:pt x="951953" y="1271642"/>
                </a:lnTo>
                <a:lnTo>
                  <a:pt x="954266" y="1272579"/>
                </a:lnTo>
                <a:lnTo>
                  <a:pt x="956591" y="1273504"/>
                </a:lnTo>
                <a:lnTo>
                  <a:pt x="958916" y="1274430"/>
                </a:lnTo>
                <a:lnTo>
                  <a:pt x="961230" y="1275355"/>
                </a:lnTo>
                <a:lnTo>
                  <a:pt x="963555" y="1276281"/>
                </a:lnTo>
                <a:lnTo>
                  <a:pt x="965880" y="1277194"/>
                </a:lnTo>
                <a:lnTo>
                  <a:pt x="968205" y="1278097"/>
                </a:lnTo>
                <a:lnTo>
                  <a:pt x="970519" y="1279011"/>
                </a:lnTo>
                <a:lnTo>
                  <a:pt x="972844" y="1279901"/>
                </a:lnTo>
                <a:lnTo>
                  <a:pt x="975169" y="1280804"/>
                </a:lnTo>
                <a:lnTo>
                  <a:pt x="977483" y="1281694"/>
                </a:lnTo>
                <a:lnTo>
                  <a:pt x="979808" y="1282585"/>
                </a:lnTo>
                <a:lnTo>
                  <a:pt x="982133" y="1283464"/>
                </a:lnTo>
                <a:lnTo>
                  <a:pt x="984458" y="1284343"/>
                </a:lnTo>
                <a:lnTo>
                  <a:pt x="986772" y="1285211"/>
                </a:lnTo>
                <a:lnTo>
                  <a:pt x="989097" y="1286078"/>
                </a:lnTo>
                <a:lnTo>
                  <a:pt x="991422" y="1286946"/>
                </a:lnTo>
                <a:lnTo>
                  <a:pt x="993735" y="1287814"/>
                </a:lnTo>
                <a:lnTo>
                  <a:pt x="996061" y="1288670"/>
                </a:lnTo>
                <a:lnTo>
                  <a:pt x="998386" y="1289514"/>
                </a:lnTo>
                <a:lnTo>
                  <a:pt x="1000711" y="1290370"/>
                </a:lnTo>
                <a:lnTo>
                  <a:pt x="1003024" y="1291215"/>
                </a:lnTo>
                <a:lnTo>
                  <a:pt x="1005349" y="1292047"/>
                </a:lnTo>
                <a:lnTo>
                  <a:pt x="1007674" y="1292880"/>
                </a:lnTo>
                <a:lnTo>
                  <a:pt x="1009988" y="1293713"/>
                </a:lnTo>
                <a:lnTo>
                  <a:pt x="1012313" y="1294546"/>
                </a:lnTo>
                <a:lnTo>
                  <a:pt x="1014638" y="1295367"/>
                </a:lnTo>
                <a:lnTo>
                  <a:pt x="1016963" y="1296189"/>
                </a:lnTo>
                <a:lnTo>
                  <a:pt x="1019277" y="1296998"/>
                </a:lnTo>
                <a:lnTo>
                  <a:pt x="1021602" y="1297808"/>
                </a:lnTo>
                <a:lnTo>
                  <a:pt x="1023927" y="1298618"/>
                </a:lnTo>
                <a:lnTo>
                  <a:pt x="1026241" y="1299416"/>
                </a:lnTo>
                <a:lnTo>
                  <a:pt x="1028566" y="1300214"/>
                </a:lnTo>
                <a:lnTo>
                  <a:pt x="1030891" y="1301012"/>
                </a:lnTo>
                <a:lnTo>
                  <a:pt x="1033216" y="1301799"/>
                </a:lnTo>
                <a:lnTo>
                  <a:pt x="1035530" y="1302586"/>
                </a:lnTo>
                <a:lnTo>
                  <a:pt x="1037855" y="1303372"/>
                </a:lnTo>
                <a:lnTo>
                  <a:pt x="1040180" y="1304147"/>
                </a:lnTo>
                <a:lnTo>
                  <a:pt x="1042493" y="1304922"/>
                </a:lnTo>
                <a:lnTo>
                  <a:pt x="1044818" y="1305697"/>
                </a:lnTo>
                <a:lnTo>
                  <a:pt x="1047144" y="1306461"/>
                </a:lnTo>
                <a:lnTo>
                  <a:pt x="1049469" y="1307224"/>
                </a:lnTo>
                <a:lnTo>
                  <a:pt x="1051782" y="1307988"/>
                </a:lnTo>
                <a:lnTo>
                  <a:pt x="1054107" y="1308740"/>
                </a:lnTo>
                <a:lnTo>
                  <a:pt x="1056433" y="1309492"/>
                </a:lnTo>
                <a:lnTo>
                  <a:pt x="1058746" y="1310243"/>
                </a:lnTo>
                <a:lnTo>
                  <a:pt x="1061071" y="1310984"/>
                </a:lnTo>
                <a:lnTo>
                  <a:pt x="1063396" y="1311724"/>
                </a:lnTo>
                <a:lnTo>
                  <a:pt x="1065721" y="1312465"/>
                </a:lnTo>
                <a:lnTo>
                  <a:pt x="1068035" y="1313205"/>
                </a:lnTo>
                <a:lnTo>
                  <a:pt x="1070360" y="1313934"/>
                </a:lnTo>
                <a:lnTo>
                  <a:pt x="1072685" y="1314651"/>
                </a:lnTo>
                <a:lnTo>
                  <a:pt x="1075010" y="1315380"/>
                </a:lnTo>
                <a:lnTo>
                  <a:pt x="1077324" y="1316097"/>
                </a:lnTo>
                <a:lnTo>
                  <a:pt x="1079649" y="1316814"/>
                </a:lnTo>
                <a:lnTo>
                  <a:pt x="1081974" y="1317520"/>
                </a:lnTo>
                <a:lnTo>
                  <a:pt x="1084288" y="1318237"/>
                </a:lnTo>
                <a:lnTo>
                  <a:pt x="1086613" y="1318942"/>
                </a:lnTo>
                <a:lnTo>
                  <a:pt x="1088938" y="1319636"/>
                </a:lnTo>
                <a:lnTo>
                  <a:pt x="1091263" y="1320342"/>
                </a:lnTo>
                <a:lnTo>
                  <a:pt x="1093577" y="1321036"/>
                </a:lnTo>
                <a:lnTo>
                  <a:pt x="1095902" y="1321719"/>
                </a:lnTo>
                <a:lnTo>
                  <a:pt x="1098227" y="1322413"/>
                </a:lnTo>
                <a:lnTo>
                  <a:pt x="1100540" y="1323095"/>
                </a:lnTo>
                <a:lnTo>
                  <a:pt x="1102865" y="1323778"/>
                </a:lnTo>
                <a:lnTo>
                  <a:pt x="1105191" y="1324449"/>
                </a:lnTo>
                <a:lnTo>
                  <a:pt x="1107516" y="1325120"/>
                </a:lnTo>
                <a:lnTo>
                  <a:pt x="1109829" y="1325790"/>
                </a:lnTo>
                <a:lnTo>
                  <a:pt x="1112154" y="1326461"/>
                </a:lnTo>
                <a:lnTo>
                  <a:pt x="1114480" y="1327121"/>
                </a:lnTo>
                <a:lnTo>
                  <a:pt x="1116793" y="1327780"/>
                </a:lnTo>
                <a:lnTo>
                  <a:pt x="1119118" y="1328440"/>
                </a:lnTo>
                <a:lnTo>
                  <a:pt x="1121443" y="1329099"/>
                </a:lnTo>
                <a:lnTo>
                  <a:pt x="1123768" y="1329747"/>
                </a:lnTo>
                <a:lnTo>
                  <a:pt x="1126082" y="1330395"/>
                </a:lnTo>
                <a:lnTo>
                  <a:pt x="1128407" y="1331042"/>
                </a:lnTo>
                <a:lnTo>
                  <a:pt x="1130732" y="1331679"/>
                </a:lnTo>
                <a:lnTo>
                  <a:pt x="1133046" y="1332315"/>
                </a:lnTo>
                <a:lnTo>
                  <a:pt x="1135371" y="1332951"/>
                </a:lnTo>
                <a:lnTo>
                  <a:pt x="1137696" y="1333587"/>
                </a:lnTo>
                <a:lnTo>
                  <a:pt x="1140021" y="1334212"/>
                </a:lnTo>
                <a:lnTo>
                  <a:pt x="1142335" y="1334837"/>
                </a:lnTo>
                <a:lnTo>
                  <a:pt x="1144660" y="1335461"/>
                </a:lnTo>
                <a:lnTo>
                  <a:pt x="1146985" y="1336074"/>
                </a:lnTo>
                <a:lnTo>
                  <a:pt x="1149298" y="1336687"/>
                </a:lnTo>
                <a:lnTo>
                  <a:pt x="1151624" y="1337300"/>
                </a:lnTo>
                <a:lnTo>
                  <a:pt x="1153949" y="1337914"/>
                </a:lnTo>
                <a:lnTo>
                  <a:pt x="1156274" y="1338527"/>
                </a:lnTo>
                <a:lnTo>
                  <a:pt x="1158587" y="1339128"/>
                </a:lnTo>
                <a:lnTo>
                  <a:pt x="1160912" y="1339730"/>
                </a:lnTo>
                <a:lnTo>
                  <a:pt x="1163237" y="1340320"/>
                </a:lnTo>
                <a:lnTo>
                  <a:pt x="1165551" y="1340921"/>
                </a:lnTo>
                <a:lnTo>
                  <a:pt x="1167876" y="1341511"/>
                </a:lnTo>
                <a:lnTo>
                  <a:pt x="1170201" y="1342101"/>
                </a:lnTo>
                <a:lnTo>
                  <a:pt x="1172526" y="1342680"/>
                </a:lnTo>
                <a:lnTo>
                  <a:pt x="1174840" y="1343269"/>
                </a:lnTo>
                <a:lnTo>
                  <a:pt x="1177165" y="1343848"/>
                </a:lnTo>
                <a:lnTo>
                  <a:pt x="1179490" y="1344426"/>
                </a:lnTo>
                <a:lnTo>
                  <a:pt x="1181804" y="1344993"/>
                </a:lnTo>
                <a:lnTo>
                  <a:pt x="1184129" y="1345571"/>
                </a:lnTo>
                <a:lnTo>
                  <a:pt x="1186454" y="1346138"/>
                </a:lnTo>
                <a:lnTo>
                  <a:pt x="1188779" y="1346705"/>
                </a:lnTo>
                <a:lnTo>
                  <a:pt x="1191093" y="1347260"/>
                </a:lnTo>
                <a:lnTo>
                  <a:pt x="1193418" y="1347827"/>
                </a:lnTo>
                <a:lnTo>
                  <a:pt x="1195743" y="1348382"/>
                </a:lnTo>
                <a:lnTo>
                  <a:pt x="1198057" y="1348938"/>
                </a:lnTo>
                <a:lnTo>
                  <a:pt x="1200382" y="1349493"/>
                </a:lnTo>
                <a:lnTo>
                  <a:pt x="1202707" y="1350037"/>
                </a:lnTo>
                <a:lnTo>
                  <a:pt x="1205032" y="1350580"/>
                </a:lnTo>
                <a:lnTo>
                  <a:pt x="1207345" y="1351124"/>
                </a:lnTo>
                <a:lnTo>
                  <a:pt x="1209670" y="1351668"/>
                </a:lnTo>
                <a:lnTo>
                  <a:pt x="1211996" y="1352200"/>
                </a:lnTo>
                <a:lnTo>
                  <a:pt x="1214309" y="1352743"/>
                </a:lnTo>
                <a:lnTo>
                  <a:pt x="1216634" y="1353275"/>
                </a:lnTo>
                <a:lnTo>
                  <a:pt x="1218959" y="1353808"/>
                </a:lnTo>
                <a:lnTo>
                  <a:pt x="1221284" y="1354328"/>
                </a:lnTo>
                <a:lnTo>
                  <a:pt x="1223598" y="1354860"/>
                </a:lnTo>
                <a:lnTo>
                  <a:pt x="1225923" y="1355381"/>
                </a:lnTo>
                <a:lnTo>
                  <a:pt x="1228248" y="1355901"/>
                </a:lnTo>
                <a:lnTo>
                  <a:pt x="1230562" y="1356410"/>
                </a:lnTo>
                <a:lnTo>
                  <a:pt x="1232887" y="1356931"/>
                </a:lnTo>
                <a:lnTo>
                  <a:pt x="1235212" y="1357440"/>
                </a:lnTo>
                <a:lnTo>
                  <a:pt x="1237537" y="1357949"/>
                </a:lnTo>
                <a:lnTo>
                  <a:pt x="1239851" y="1358458"/>
                </a:lnTo>
                <a:lnTo>
                  <a:pt x="1242176" y="1358955"/>
                </a:lnTo>
                <a:lnTo>
                  <a:pt x="1244501" y="1359464"/>
                </a:lnTo>
                <a:lnTo>
                  <a:pt x="1246814" y="1359962"/>
                </a:lnTo>
                <a:lnTo>
                  <a:pt x="1249140" y="1360459"/>
                </a:lnTo>
                <a:lnTo>
                  <a:pt x="1251465" y="1360945"/>
                </a:lnTo>
                <a:lnTo>
                  <a:pt x="1253790" y="1361442"/>
                </a:lnTo>
                <a:lnTo>
                  <a:pt x="1256103" y="1361928"/>
                </a:lnTo>
                <a:lnTo>
                  <a:pt x="1258429" y="1362414"/>
                </a:lnTo>
                <a:lnTo>
                  <a:pt x="1260754" y="1362900"/>
                </a:lnTo>
                <a:lnTo>
                  <a:pt x="1263067" y="1363386"/>
                </a:lnTo>
                <a:lnTo>
                  <a:pt x="1265392" y="1363860"/>
                </a:lnTo>
                <a:lnTo>
                  <a:pt x="1267717" y="1364346"/>
                </a:lnTo>
                <a:lnTo>
                  <a:pt x="1270043" y="1364820"/>
                </a:lnTo>
                <a:lnTo>
                  <a:pt x="1272356" y="1365283"/>
                </a:lnTo>
                <a:lnTo>
                  <a:pt x="1274681" y="1365757"/>
                </a:lnTo>
                <a:lnTo>
                  <a:pt x="1277006" y="1366231"/>
                </a:lnTo>
                <a:lnTo>
                  <a:pt x="1279320" y="1366694"/>
                </a:lnTo>
                <a:lnTo>
                  <a:pt x="1281645" y="1367157"/>
                </a:lnTo>
                <a:lnTo>
                  <a:pt x="1283970" y="1367620"/>
                </a:lnTo>
                <a:lnTo>
                  <a:pt x="1286295" y="1368071"/>
                </a:lnTo>
                <a:lnTo>
                  <a:pt x="1288609" y="1368533"/>
                </a:lnTo>
                <a:lnTo>
                  <a:pt x="1290934" y="1368985"/>
                </a:lnTo>
                <a:lnTo>
                  <a:pt x="1293259" y="1369436"/>
                </a:lnTo>
                <a:lnTo>
                  <a:pt x="1295573" y="1369887"/>
                </a:lnTo>
                <a:lnTo>
                  <a:pt x="1297898" y="1370326"/>
                </a:lnTo>
                <a:lnTo>
                  <a:pt x="1300223" y="1370777"/>
                </a:lnTo>
                <a:lnTo>
                  <a:pt x="1302548" y="1371217"/>
                </a:lnTo>
                <a:lnTo>
                  <a:pt x="1304861" y="1371657"/>
                </a:lnTo>
                <a:lnTo>
                  <a:pt x="1307187" y="1372096"/>
                </a:lnTo>
                <a:lnTo>
                  <a:pt x="1309512" y="1372536"/>
                </a:lnTo>
                <a:lnTo>
                  <a:pt x="1311825" y="1372964"/>
                </a:lnTo>
                <a:lnTo>
                  <a:pt x="1314150" y="1373403"/>
                </a:lnTo>
                <a:lnTo>
                  <a:pt x="1316476" y="1373831"/>
                </a:lnTo>
                <a:lnTo>
                  <a:pt x="1318801" y="1374259"/>
                </a:lnTo>
                <a:lnTo>
                  <a:pt x="1321114" y="1374687"/>
                </a:lnTo>
                <a:lnTo>
                  <a:pt x="1323439" y="1375104"/>
                </a:lnTo>
                <a:lnTo>
                  <a:pt x="1325764" y="1375532"/>
                </a:lnTo>
                <a:lnTo>
                  <a:pt x="1328078" y="1375948"/>
                </a:lnTo>
                <a:lnTo>
                  <a:pt x="1330403" y="1376365"/>
                </a:lnTo>
                <a:lnTo>
                  <a:pt x="1332728" y="1376781"/>
                </a:lnTo>
                <a:lnTo>
                  <a:pt x="1335053" y="1377186"/>
                </a:lnTo>
                <a:lnTo>
                  <a:pt x="1337367" y="1377602"/>
                </a:lnTo>
                <a:lnTo>
                  <a:pt x="1339692" y="1378007"/>
                </a:lnTo>
                <a:lnTo>
                  <a:pt x="1342017" y="1378412"/>
                </a:lnTo>
                <a:lnTo>
                  <a:pt x="1344331" y="1378817"/>
                </a:lnTo>
                <a:lnTo>
                  <a:pt x="1346656" y="1379222"/>
                </a:lnTo>
                <a:lnTo>
                  <a:pt x="1348981" y="1379627"/>
                </a:lnTo>
                <a:lnTo>
                  <a:pt x="1351306" y="1380020"/>
                </a:lnTo>
                <a:lnTo>
                  <a:pt x="1353620" y="1380414"/>
                </a:lnTo>
                <a:lnTo>
                  <a:pt x="1355945" y="1380818"/>
                </a:lnTo>
                <a:lnTo>
                  <a:pt x="1358270" y="1381200"/>
                </a:lnTo>
                <a:lnTo>
                  <a:pt x="1360583" y="1381593"/>
                </a:lnTo>
                <a:lnTo>
                  <a:pt x="1362908" y="1381987"/>
                </a:lnTo>
                <a:lnTo>
                  <a:pt x="1365234" y="1382368"/>
                </a:lnTo>
                <a:lnTo>
                  <a:pt x="1367559" y="1382762"/>
                </a:lnTo>
                <a:lnTo>
                  <a:pt x="1369872" y="1383143"/>
                </a:lnTo>
                <a:lnTo>
                  <a:pt x="1372197" y="1383525"/>
                </a:lnTo>
                <a:lnTo>
                  <a:pt x="1374522" y="1383895"/>
                </a:lnTo>
                <a:lnTo>
                  <a:pt x="1376836" y="1384277"/>
                </a:lnTo>
                <a:lnTo>
                  <a:pt x="1379161" y="1384647"/>
                </a:lnTo>
                <a:lnTo>
                  <a:pt x="1381486" y="1385029"/>
                </a:lnTo>
                <a:lnTo>
                  <a:pt x="1383811" y="1385399"/>
                </a:lnTo>
                <a:lnTo>
                  <a:pt x="1386125" y="1385769"/>
                </a:lnTo>
                <a:lnTo>
                  <a:pt x="1388450" y="1386139"/>
                </a:lnTo>
                <a:lnTo>
                  <a:pt x="1390775" y="1386498"/>
                </a:lnTo>
                <a:lnTo>
                  <a:pt x="1393089" y="1386868"/>
                </a:lnTo>
                <a:lnTo>
                  <a:pt x="1395414" y="1387227"/>
                </a:lnTo>
                <a:lnTo>
                  <a:pt x="1397739" y="1387585"/>
                </a:lnTo>
                <a:lnTo>
                  <a:pt x="1400064" y="1387944"/>
                </a:lnTo>
                <a:lnTo>
                  <a:pt x="1402378" y="1388303"/>
                </a:lnTo>
                <a:lnTo>
                  <a:pt x="1404703" y="1388661"/>
                </a:lnTo>
                <a:lnTo>
                  <a:pt x="1407028" y="1389008"/>
                </a:lnTo>
                <a:lnTo>
                  <a:pt x="1409341" y="1389367"/>
                </a:lnTo>
                <a:lnTo>
                  <a:pt x="1411666" y="1389714"/>
                </a:lnTo>
                <a:lnTo>
                  <a:pt x="1413992" y="1390061"/>
                </a:lnTo>
                <a:lnTo>
                  <a:pt x="1416317" y="1390408"/>
                </a:lnTo>
                <a:lnTo>
                  <a:pt x="1418630" y="1390755"/>
                </a:lnTo>
                <a:lnTo>
                  <a:pt x="1420955" y="1391102"/>
                </a:lnTo>
                <a:lnTo>
                  <a:pt x="1423280" y="1391437"/>
                </a:lnTo>
                <a:lnTo>
                  <a:pt x="1425606" y="1391773"/>
                </a:lnTo>
                <a:lnTo>
                  <a:pt x="1427919" y="1392120"/>
                </a:lnTo>
                <a:lnTo>
                  <a:pt x="1430244" y="1392455"/>
                </a:lnTo>
                <a:lnTo>
                  <a:pt x="1432569" y="1392791"/>
                </a:lnTo>
                <a:lnTo>
                  <a:pt x="1434883" y="1393115"/>
                </a:lnTo>
                <a:lnTo>
                  <a:pt x="1437208" y="1393450"/>
                </a:lnTo>
                <a:lnTo>
                  <a:pt x="1439533" y="1393774"/>
                </a:lnTo>
                <a:lnTo>
                  <a:pt x="1441858" y="1394110"/>
                </a:lnTo>
                <a:lnTo>
                  <a:pt x="1444172" y="1394434"/>
                </a:lnTo>
                <a:lnTo>
                  <a:pt x="1446497" y="1394757"/>
                </a:lnTo>
                <a:lnTo>
                  <a:pt x="1448822" y="1395081"/>
                </a:lnTo>
                <a:lnTo>
                  <a:pt x="1451136" y="1395405"/>
                </a:lnTo>
                <a:lnTo>
                  <a:pt x="1453461" y="1395718"/>
                </a:lnTo>
                <a:lnTo>
                  <a:pt x="1455786" y="1396042"/>
                </a:lnTo>
                <a:lnTo>
                  <a:pt x="1458111" y="1396354"/>
                </a:lnTo>
                <a:lnTo>
                  <a:pt x="1460424" y="1396678"/>
                </a:lnTo>
                <a:lnTo>
                  <a:pt x="1462750" y="1396990"/>
                </a:lnTo>
                <a:lnTo>
                  <a:pt x="1465075" y="1397302"/>
                </a:lnTo>
                <a:lnTo>
                  <a:pt x="1467388" y="1397615"/>
                </a:lnTo>
                <a:lnTo>
                  <a:pt x="1469713" y="1397916"/>
                </a:lnTo>
                <a:lnTo>
                  <a:pt x="1472039" y="1398228"/>
                </a:lnTo>
                <a:lnTo>
                  <a:pt x="1474364" y="1398528"/>
                </a:lnTo>
                <a:lnTo>
                  <a:pt x="1476677" y="1398829"/>
                </a:lnTo>
                <a:lnTo>
                  <a:pt x="1479002" y="1399142"/>
                </a:lnTo>
                <a:lnTo>
                  <a:pt x="1481327" y="1399442"/>
                </a:lnTo>
                <a:lnTo>
                  <a:pt x="1483641" y="1399743"/>
                </a:lnTo>
                <a:lnTo>
                  <a:pt x="1485966" y="1400032"/>
                </a:lnTo>
                <a:lnTo>
                  <a:pt x="1488291" y="1400333"/>
                </a:lnTo>
                <a:lnTo>
                  <a:pt x="1490616" y="1400634"/>
                </a:lnTo>
                <a:lnTo>
                  <a:pt x="1492930" y="1400923"/>
                </a:lnTo>
                <a:lnTo>
                  <a:pt x="1495255" y="1401212"/>
                </a:lnTo>
                <a:lnTo>
                  <a:pt x="1497580" y="1401501"/>
                </a:lnTo>
                <a:lnTo>
                  <a:pt x="1499894" y="1401791"/>
                </a:lnTo>
                <a:lnTo>
                  <a:pt x="1502219" y="1402080"/>
                </a:lnTo>
                <a:lnTo>
                  <a:pt x="1504544" y="1402369"/>
                </a:lnTo>
                <a:lnTo>
                  <a:pt x="1506869" y="1402658"/>
                </a:lnTo>
                <a:lnTo>
                  <a:pt x="1509183" y="1402936"/>
                </a:lnTo>
                <a:lnTo>
                  <a:pt x="1511508" y="1403225"/>
                </a:lnTo>
                <a:lnTo>
                  <a:pt x="1513833" y="1403503"/>
                </a:lnTo>
                <a:lnTo>
                  <a:pt x="1516146" y="1403780"/>
                </a:lnTo>
                <a:lnTo>
                  <a:pt x="1518471" y="1404058"/>
                </a:lnTo>
                <a:lnTo>
                  <a:pt x="1520797" y="1404336"/>
                </a:lnTo>
                <a:lnTo>
                  <a:pt x="1523122" y="1404613"/>
                </a:lnTo>
                <a:lnTo>
                  <a:pt x="1525435" y="1404879"/>
                </a:lnTo>
                <a:lnTo>
                  <a:pt x="1527760" y="1405157"/>
                </a:lnTo>
                <a:lnTo>
                  <a:pt x="1530085" y="1405423"/>
                </a:lnTo>
                <a:lnTo>
                  <a:pt x="1532399" y="1405701"/>
                </a:lnTo>
                <a:lnTo>
                  <a:pt x="1534724" y="1405967"/>
                </a:lnTo>
                <a:lnTo>
                  <a:pt x="1537049" y="1406233"/>
                </a:lnTo>
                <a:lnTo>
                  <a:pt x="1539374" y="1406499"/>
                </a:lnTo>
                <a:lnTo>
                  <a:pt x="1541688" y="1406765"/>
                </a:lnTo>
                <a:lnTo>
                  <a:pt x="1544013" y="1407031"/>
                </a:lnTo>
                <a:lnTo>
                  <a:pt x="1546338" y="1407285"/>
                </a:lnTo>
                <a:lnTo>
                  <a:pt x="1548652" y="1407551"/>
                </a:lnTo>
                <a:lnTo>
                  <a:pt x="1550977" y="1407806"/>
                </a:lnTo>
                <a:lnTo>
                  <a:pt x="1553302" y="1408072"/>
                </a:lnTo>
                <a:lnTo>
                  <a:pt x="1555627" y="1408326"/>
                </a:lnTo>
                <a:lnTo>
                  <a:pt x="1557941" y="1408581"/>
                </a:lnTo>
                <a:lnTo>
                  <a:pt x="1560266" y="1408835"/>
                </a:lnTo>
                <a:lnTo>
                  <a:pt x="1562591" y="1409090"/>
                </a:lnTo>
                <a:lnTo>
                  <a:pt x="1564904" y="1409333"/>
                </a:lnTo>
                <a:lnTo>
                  <a:pt x="1567230" y="1409587"/>
                </a:lnTo>
                <a:lnTo>
                  <a:pt x="1569555" y="1409842"/>
                </a:lnTo>
                <a:lnTo>
                  <a:pt x="1571880" y="1410085"/>
                </a:lnTo>
                <a:lnTo>
                  <a:pt x="1574193" y="1410328"/>
                </a:lnTo>
                <a:lnTo>
                  <a:pt x="1576518" y="1410582"/>
                </a:lnTo>
                <a:lnTo>
                  <a:pt x="1578843" y="1410825"/>
                </a:lnTo>
                <a:lnTo>
                  <a:pt x="1581157" y="1411068"/>
                </a:lnTo>
                <a:lnTo>
                  <a:pt x="1583482" y="1411311"/>
                </a:lnTo>
                <a:lnTo>
                  <a:pt x="1585807" y="1411542"/>
                </a:lnTo>
                <a:lnTo>
                  <a:pt x="1588132" y="1411785"/>
                </a:lnTo>
                <a:lnTo>
                  <a:pt x="1590446" y="1412028"/>
                </a:lnTo>
                <a:lnTo>
                  <a:pt x="1592771" y="1412259"/>
                </a:lnTo>
                <a:lnTo>
                  <a:pt x="1595096" y="1412502"/>
                </a:lnTo>
                <a:lnTo>
                  <a:pt x="1597410" y="1412734"/>
                </a:lnTo>
                <a:lnTo>
                  <a:pt x="1599735" y="1412965"/>
                </a:lnTo>
                <a:lnTo>
                  <a:pt x="1602060" y="1413196"/>
                </a:lnTo>
                <a:lnTo>
                  <a:pt x="1604385" y="1413428"/>
                </a:lnTo>
                <a:lnTo>
                  <a:pt x="1606699" y="1413659"/>
                </a:lnTo>
                <a:lnTo>
                  <a:pt x="1609024" y="1413891"/>
                </a:lnTo>
                <a:lnTo>
                  <a:pt x="1611349" y="1414110"/>
                </a:lnTo>
                <a:lnTo>
                  <a:pt x="1613662" y="1414342"/>
                </a:lnTo>
                <a:lnTo>
                  <a:pt x="1615988" y="1414561"/>
                </a:lnTo>
                <a:lnTo>
                  <a:pt x="1618313" y="1414793"/>
                </a:lnTo>
                <a:lnTo>
                  <a:pt x="1620638" y="1415013"/>
                </a:lnTo>
                <a:lnTo>
                  <a:pt x="1622951" y="1415232"/>
                </a:lnTo>
                <a:lnTo>
                  <a:pt x="1625276" y="1415452"/>
                </a:lnTo>
                <a:lnTo>
                  <a:pt x="1627602" y="1415672"/>
                </a:lnTo>
                <a:lnTo>
                  <a:pt x="1629915" y="1415892"/>
                </a:lnTo>
                <a:lnTo>
                  <a:pt x="1632240" y="1416112"/>
                </a:lnTo>
                <a:lnTo>
                  <a:pt x="1634565" y="1416331"/>
                </a:lnTo>
                <a:lnTo>
                  <a:pt x="1636890" y="1416540"/>
                </a:lnTo>
                <a:lnTo>
                  <a:pt x="1639204" y="1416759"/>
                </a:lnTo>
                <a:lnTo>
                  <a:pt x="1641529" y="1416968"/>
                </a:lnTo>
                <a:lnTo>
                  <a:pt x="1643854" y="1417187"/>
                </a:lnTo>
                <a:lnTo>
                  <a:pt x="1646168" y="1417396"/>
                </a:lnTo>
                <a:lnTo>
                  <a:pt x="1648493" y="1417604"/>
                </a:lnTo>
                <a:lnTo>
                  <a:pt x="1650818" y="1417812"/>
                </a:lnTo>
                <a:lnTo>
                  <a:pt x="1653143" y="1418020"/>
                </a:lnTo>
                <a:lnTo>
                  <a:pt x="1655457" y="1418228"/>
                </a:lnTo>
                <a:lnTo>
                  <a:pt x="1657782" y="1418437"/>
                </a:lnTo>
                <a:lnTo>
                  <a:pt x="1660107" y="1418645"/>
                </a:lnTo>
                <a:lnTo>
                  <a:pt x="1662420" y="1418842"/>
                </a:lnTo>
                <a:lnTo>
                  <a:pt x="1664746" y="1419050"/>
                </a:lnTo>
                <a:lnTo>
                  <a:pt x="1667071" y="1419246"/>
                </a:lnTo>
                <a:lnTo>
                  <a:pt x="1669396" y="1419455"/>
                </a:lnTo>
                <a:lnTo>
                  <a:pt x="1671709" y="1419651"/>
                </a:lnTo>
                <a:lnTo>
                  <a:pt x="1674035" y="1419848"/>
                </a:lnTo>
                <a:lnTo>
                  <a:pt x="1676360" y="1420045"/>
                </a:lnTo>
                <a:lnTo>
                  <a:pt x="1678673" y="1420241"/>
                </a:lnTo>
                <a:lnTo>
                  <a:pt x="1680998" y="1420438"/>
                </a:lnTo>
                <a:lnTo>
                  <a:pt x="1683323" y="1420634"/>
                </a:lnTo>
                <a:lnTo>
                  <a:pt x="1685649" y="1420831"/>
                </a:lnTo>
                <a:lnTo>
                  <a:pt x="1687962" y="1421028"/>
                </a:lnTo>
                <a:lnTo>
                  <a:pt x="1690287" y="1421213"/>
                </a:lnTo>
                <a:lnTo>
                  <a:pt x="1692612" y="1421410"/>
                </a:lnTo>
                <a:lnTo>
                  <a:pt x="1694926" y="1421595"/>
                </a:lnTo>
                <a:lnTo>
                  <a:pt x="1697251" y="1421780"/>
                </a:lnTo>
                <a:lnTo>
                  <a:pt x="1699576" y="1421976"/>
                </a:lnTo>
                <a:lnTo>
                  <a:pt x="1701901" y="1422161"/>
                </a:lnTo>
                <a:lnTo>
                  <a:pt x="1704215" y="1422347"/>
                </a:lnTo>
                <a:lnTo>
                  <a:pt x="1706540" y="1422532"/>
                </a:lnTo>
                <a:lnTo>
                  <a:pt x="1708865" y="1422717"/>
                </a:lnTo>
                <a:lnTo>
                  <a:pt x="1711179" y="1422902"/>
                </a:lnTo>
                <a:lnTo>
                  <a:pt x="1713504" y="1423087"/>
                </a:lnTo>
                <a:lnTo>
                  <a:pt x="1715829" y="1423260"/>
                </a:lnTo>
                <a:lnTo>
                  <a:pt x="1718154" y="1423445"/>
                </a:lnTo>
                <a:lnTo>
                  <a:pt x="1720467" y="1423631"/>
                </a:lnTo>
                <a:lnTo>
                  <a:pt x="1722793" y="1423804"/>
                </a:lnTo>
                <a:lnTo>
                  <a:pt x="1725118" y="1423978"/>
                </a:lnTo>
                <a:lnTo>
                  <a:pt x="1727431" y="1424163"/>
                </a:lnTo>
                <a:lnTo>
                  <a:pt x="1729756" y="1424336"/>
                </a:lnTo>
                <a:lnTo>
                  <a:pt x="1732081" y="1424510"/>
                </a:lnTo>
                <a:lnTo>
                  <a:pt x="1734407" y="1424683"/>
                </a:lnTo>
                <a:lnTo>
                  <a:pt x="1736720" y="1424857"/>
                </a:lnTo>
                <a:lnTo>
                  <a:pt x="1739045" y="1425030"/>
                </a:lnTo>
                <a:lnTo>
                  <a:pt x="1741370" y="1425204"/>
                </a:lnTo>
                <a:lnTo>
                  <a:pt x="1743684" y="1425377"/>
                </a:lnTo>
                <a:lnTo>
                  <a:pt x="1746009" y="1425551"/>
                </a:lnTo>
                <a:lnTo>
                  <a:pt x="1748334" y="1425713"/>
                </a:lnTo>
                <a:lnTo>
                  <a:pt x="1750659" y="1425886"/>
                </a:lnTo>
                <a:lnTo>
                  <a:pt x="1752973" y="1426048"/>
                </a:lnTo>
                <a:lnTo>
                  <a:pt x="1755298" y="1426222"/>
                </a:lnTo>
                <a:lnTo>
                  <a:pt x="1757623" y="1426384"/>
                </a:lnTo>
                <a:lnTo>
                  <a:pt x="1759948" y="1426557"/>
                </a:lnTo>
                <a:lnTo>
                  <a:pt x="1762262" y="1426719"/>
                </a:lnTo>
                <a:lnTo>
                  <a:pt x="1764587" y="1426881"/>
                </a:lnTo>
                <a:lnTo>
                  <a:pt x="1766912" y="1427043"/>
                </a:lnTo>
                <a:lnTo>
                  <a:pt x="1769226" y="1427205"/>
                </a:lnTo>
                <a:lnTo>
                  <a:pt x="1771551" y="1427367"/>
                </a:lnTo>
                <a:lnTo>
                  <a:pt x="1773876" y="1427529"/>
                </a:lnTo>
                <a:lnTo>
                  <a:pt x="1776201" y="1427691"/>
                </a:lnTo>
                <a:lnTo>
                  <a:pt x="1778514" y="1427841"/>
                </a:lnTo>
                <a:lnTo>
                  <a:pt x="1780839" y="1428003"/>
                </a:lnTo>
                <a:lnTo>
                  <a:pt x="1783165" y="1428165"/>
                </a:lnTo>
                <a:lnTo>
                  <a:pt x="1785478" y="1428315"/>
                </a:lnTo>
                <a:lnTo>
                  <a:pt x="1787803" y="1428477"/>
                </a:lnTo>
                <a:lnTo>
                  <a:pt x="1790128" y="1428628"/>
                </a:lnTo>
                <a:lnTo>
                  <a:pt x="1792454" y="1428778"/>
                </a:lnTo>
                <a:lnTo>
                  <a:pt x="1794767" y="1428940"/>
                </a:lnTo>
                <a:lnTo>
                  <a:pt x="1797092" y="1429091"/>
                </a:lnTo>
                <a:lnTo>
                  <a:pt x="1799417" y="1429241"/>
                </a:lnTo>
                <a:lnTo>
                  <a:pt x="1801731" y="1429391"/>
                </a:lnTo>
                <a:lnTo>
                  <a:pt x="1804056" y="1429542"/>
                </a:lnTo>
                <a:lnTo>
                  <a:pt x="1806381" y="1429692"/>
                </a:lnTo>
                <a:lnTo>
                  <a:pt x="1808706" y="1429842"/>
                </a:lnTo>
                <a:lnTo>
                  <a:pt x="1811020" y="1429981"/>
                </a:lnTo>
                <a:lnTo>
                  <a:pt x="1813345" y="1430132"/>
                </a:lnTo>
                <a:lnTo>
                  <a:pt x="1815670" y="1430282"/>
                </a:lnTo>
                <a:lnTo>
                  <a:pt x="1817983" y="1430432"/>
                </a:lnTo>
                <a:lnTo>
                  <a:pt x="1820309" y="1430571"/>
                </a:lnTo>
                <a:lnTo>
                  <a:pt x="1822634" y="1430722"/>
                </a:lnTo>
                <a:lnTo>
                  <a:pt x="1824959" y="1430860"/>
                </a:lnTo>
                <a:lnTo>
                  <a:pt x="1827272" y="1430999"/>
                </a:lnTo>
                <a:lnTo>
                  <a:pt x="1829598" y="1431150"/>
                </a:lnTo>
                <a:lnTo>
                  <a:pt x="1831923" y="1431288"/>
                </a:lnTo>
                <a:lnTo>
                  <a:pt x="1834236" y="1431427"/>
                </a:lnTo>
                <a:lnTo>
                  <a:pt x="1836561" y="1431566"/>
                </a:lnTo>
                <a:lnTo>
                  <a:pt x="1838886" y="1431705"/>
                </a:lnTo>
                <a:lnTo>
                  <a:pt x="1841212" y="1431844"/>
                </a:lnTo>
                <a:lnTo>
                  <a:pt x="1843525" y="1431982"/>
                </a:lnTo>
                <a:lnTo>
                  <a:pt x="1845850" y="1432121"/>
                </a:lnTo>
                <a:lnTo>
                  <a:pt x="1848175" y="1432260"/>
                </a:lnTo>
                <a:lnTo>
                  <a:pt x="1850489" y="1432399"/>
                </a:lnTo>
                <a:lnTo>
                  <a:pt x="1852814" y="1432526"/>
                </a:lnTo>
                <a:lnTo>
                  <a:pt x="1855139" y="1432665"/>
                </a:lnTo>
                <a:lnTo>
                  <a:pt x="1857464" y="1432804"/>
                </a:lnTo>
                <a:lnTo>
                  <a:pt x="1859778" y="1432931"/>
                </a:lnTo>
                <a:lnTo>
                  <a:pt x="1862103" y="1433070"/>
                </a:lnTo>
                <a:lnTo>
                  <a:pt x="1864428" y="1433197"/>
                </a:lnTo>
                <a:lnTo>
                  <a:pt x="1866742" y="1433324"/>
                </a:lnTo>
                <a:lnTo>
                  <a:pt x="1869067" y="1433463"/>
                </a:lnTo>
                <a:lnTo>
                  <a:pt x="1871392" y="1433590"/>
                </a:lnTo>
                <a:lnTo>
                  <a:pt x="1873717" y="1433718"/>
                </a:lnTo>
                <a:lnTo>
                  <a:pt x="1876030" y="1433845"/>
                </a:lnTo>
                <a:lnTo>
                  <a:pt x="1878356" y="1433972"/>
                </a:lnTo>
                <a:lnTo>
                  <a:pt x="1880681" y="1434099"/>
                </a:lnTo>
                <a:lnTo>
                  <a:pt x="1882994" y="1434227"/>
                </a:lnTo>
                <a:lnTo>
                  <a:pt x="1885319" y="1434354"/>
                </a:lnTo>
                <a:lnTo>
                  <a:pt x="1887645" y="1434481"/>
                </a:lnTo>
                <a:lnTo>
                  <a:pt x="1889970" y="1434608"/>
                </a:lnTo>
                <a:lnTo>
                  <a:pt x="1892283" y="1434736"/>
                </a:lnTo>
                <a:lnTo>
                  <a:pt x="1894608" y="1434851"/>
                </a:lnTo>
                <a:lnTo>
                  <a:pt x="1896933" y="1434978"/>
                </a:lnTo>
                <a:lnTo>
                  <a:pt x="1899247" y="1435094"/>
                </a:lnTo>
                <a:lnTo>
                  <a:pt x="1901572" y="1435222"/>
                </a:lnTo>
                <a:lnTo>
                  <a:pt x="1903897" y="1435337"/>
                </a:lnTo>
                <a:lnTo>
                  <a:pt x="1906222" y="1435464"/>
                </a:lnTo>
                <a:lnTo>
                  <a:pt x="1908536" y="1435580"/>
                </a:lnTo>
                <a:lnTo>
                  <a:pt x="1910861" y="1435707"/>
                </a:lnTo>
                <a:lnTo>
                  <a:pt x="1913186" y="1435823"/>
                </a:lnTo>
                <a:lnTo>
                  <a:pt x="1915500" y="1435939"/>
                </a:lnTo>
                <a:lnTo>
                  <a:pt x="1917825" y="1436054"/>
                </a:lnTo>
                <a:lnTo>
                  <a:pt x="1920150" y="1436170"/>
                </a:lnTo>
                <a:lnTo>
                  <a:pt x="1922475" y="1436286"/>
                </a:lnTo>
                <a:lnTo>
                  <a:pt x="1924789" y="1436401"/>
                </a:lnTo>
                <a:lnTo>
                  <a:pt x="1927114" y="1436517"/>
                </a:lnTo>
                <a:lnTo>
                  <a:pt x="1929439" y="1436633"/>
                </a:lnTo>
                <a:lnTo>
                  <a:pt x="1931752" y="1436748"/>
                </a:lnTo>
                <a:lnTo>
                  <a:pt x="1934077" y="1436864"/>
                </a:lnTo>
                <a:lnTo>
                  <a:pt x="1936402" y="1436980"/>
                </a:lnTo>
                <a:lnTo>
                  <a:pt x="1938728" y="1437095"/>
                </a:lnTo>
                <a:lnTo>
                  <a:pt x="1941041" y="1437200"/>
                </a:lnTo>
                <a:lnTo>
                  <a:pt x="1943366" y="1437315"/>
                </a:lnTo>
                <a:lnTo>
                  <a:pt x="1945691" y="1437419"/>
                </a:lnTo>
                <a:lnTo>
                  <a:pt x="1948005" y="1437535"/>
                </a:lnTo>
                <a:lnTo>
                  <a:pt x="1950330" y="1437639"/>
                </a:lnTo>
                <a:lnTo>
                  <a:pt x="1952655" y="1437755"/>
                </a:lnTo>
                <a:lnTo>
                  <a:pt x="1954980" y="1437859"/>
                </a:lnTo>
                <a:lnTo>
                  <a:pt x="1957294" y="1437975"/>
                </a:lnTo>
                <a:lnTo>
                  <a:pt x="1959619" y="1438079"/>
                </a:lnTo>
                <a:lnTo>
                  <a:pt x="1961944" y="1438183"/>
                </a:lnTo>
                <a:lnTo>
                  <a:pt x="1964258" y="1438287"/>
                </a:lnTo>
                <a:lnTo>
                  <a:pt x="1966583" y="1438403"/>
                </a:lnTo>
                <a:lnTo>
                  <a:pt x="1968908" y="1438507"/>
                </a:lnTo>
                <a:lnTo>
                  <a:pt x="1971233" y="1438611"/>
                </a:lnTo>
                <a:lnTo>
                  <a:pt x="1973546" y="1438715"/>
                </a:lnTo>
                <a:lnTo>
                  <a:pt x="1975872" y="1438819"/>
                </a:lnTo>
                <a:lnTo>
                  <a:pt x="1978197" y="1438923"/>
                </a:lnTo>
                <a:lnTo>
                  <a:pt x="1980510" y="1439027"/>
                </a:lnTo>
                <a:lnTo>
                  <a:pt x="1982835" y="1439120"/>
                </a:lnTo>
                <a:lnTo>
                  <a:pt x="1985161" y="1439224"/>
                </a:lnTo>
                <a:lnTo>
                  <a:pt x="1987486" y="1439328"/>
                </a:lnTo>
                <a:lnTo>
                  <a:pt x="1989799" y="1439432"/>
                </a:lnTo>
                <a:lnTo>
                  <a:pt x="1992124" y="1439525"/>
                </a:lnTo>
                <a:lnTo>
                  <a:pt x="1994449" y="1439629"/>
                </a:lnTo>
                <a:lnTo>
                  <a:pt x="1996763" y="1439721"/>
                </a:lnTo>
                <a:lnTo>
                  <a:pt x="1999088" y="1439825"/>
                </a:lnTo>
                <a:lnTo>
                  <a:pt x="2001413" y="1439930"/>
                </a:lnTo>
                <a:lnTo>
                  <a:pt x="2003738" y="1440022"/>
                </a:lnTo>
                <a:lnTo>
                  <a:pt x="2006052" y="1440115"/>
                </a:lnTo>
                <a:lnTo>
                  <a:pt x="2008377" y="1440219"/>
                </a:lnTo>
                <a:lnTo>
                  <a:pt x="2010702" y="1440311"/>
                </a:lnTo>
                <a:lnTo>
                  <a:pt x="2013016" y="1440404"/>
                </a:lnTo>
                <a:lnTo>
                  <a:pt x="2015341" y="1440508"/>
                </a:lnTo>
                <a:lnTo>
                  <a:pt x="2017666" y="1440600"/>
                </a:lnTo>
                <a:lnTo>
                  <a:pt x="2019991" y="1440693"/>
                </a:lnTo>
                <a:lnTo>
                  <a:pt x="2022305" y="1440786"/>
                </a:lnTo>
                <a:lnTo>
                  <a:pt x="2024630" y="1440878"/>
                </a:lnTo>
                <a:lnTo>
                  <a:pt x="2026955" y="1440971"/>
                </a:lnTo>
                <a:lnTo>
                  <a:pt x="2029269" y="1441063"/>
                </a:lnTo>
                <a:lnTo>
                  <a:pt x="2031594" y="1441156"/>
                </a:lnTo>
                <a:lnTo>
                  <a:pt x="2033919" y="1441248"/>
                </a:lnTo>
                <a:lnTo>
                  <a:pt x="2036244" y="1441341"/>
                </a:lnTo>
                <a:lnTo>
                  <a:pt x="2038557" y="1441433"/>
                </a:lnTo>
                <a:lnTo>
                  <a:pt x="2040882" y="1441526"/>
                </a:lnTo>
                <a:lnTo>
                  <a:pt x="2043207" y="1441607"/>
                </a:lnTo>
                <a:lnTo>
                  <a:pt x="2045521" y="1441699"/>
                </a:lnTo>
                <a:lnTo>
                  <a:pt x="2047846" y="1441792"/>
                </a:lnTo>
                <a:lnTo>
                  <a:pt x="2050171" y="1441873"/>
                </a:lnTo>
                <a:lnTo>
                  <a:pt x="2052496" y="1441965"/>
                </a:lnTo>
                <a:lnTo>
                  <a:pt x="2054810" y="1442058"/>
                </a:lnTo>
                <a:lnTo>
                  <a:pt x="2057135" y="1442139"/>
                </a:lnTo>
                <a:lnTo>
                  <a:pt x="2059460" y="1442231"/>
                </a:lnTo>
                <a:lnTo>
                  <a:pt x="2061774" y="1442313"/>
                </a:lnTo>
                <a:lnTo>
                  <a:pt x="2064099" y="1442405"/>
                </a:lnTo>
                <a:lnTo>
                  <a:pt x="2066424" y="1442486"/>
                </a:lnTo>
                <a:lnTo>
                  <a:pt x="2068749" y="1442567"/>
                </a:lnTo>
                <a:lnTo>
                  <a:pt x="2071063" y="1442659"/>
                </a:lnTo>
                <a:lnTo>
                  <a:pt x="2073388" y="1442741"/>
                </a:lnTo>
                <a:lnTo>
                  <a:pt x="2075713" y="1442821"/>
                </a:lnTo>
                <a:lnTo>
                  <a:pt x="2078026" y="1442902"/>
                </a:lnTo>
                <a:lnTo>
                  <a:pt x="2080352" y="1442983"/>
                </a:lnTo>
                <a:lnTo>
                  <a:pt x="2082677" y="1443076"/>
                </a:lnTo>
                <a:lnTo>
                  <a:pt x="2085002" y="1443157"/>
                </a:lnTo>
                <a:lnTo>
                  <a:pt x="2087315" y="1443238"/>
                </a:lnTo>
                <a:lnTo>
                  <a:pt x="2089641" y="1443319"/>
                </a:lnTo>
                <a:lnTo>
                  <a:pt x="2091966" y="1443400"/>
                </a:lnTo>
                <a:lnTo>
                  <a:pt x="2094279" y="1443481"/>
                </a:lnTo>
                <a:lnTo>
                  <a:pt x="2096604" y="1443562"/>
                </a:lnTo>
                <a:lnTo>
                  <a:pt x="2098930" y="1443643"/>
                </a:lnTo>
                <a:lnTo>
                  <a:pt x="2101255" y="1443712"/>
                </a:lnTo>
                <a:lnTo>
                  <a:pt x="2103568" y="1443793"/>
                </a:lnTo>
                <a:lnTo>
                  <a:pt x="2105893" y="1443874"/>
                </a:lnTo>
                <a:lnTo>
                  <a:pt x="2108218" y="1443955"/>
                </a:lnTo>
                <a:lnTo>
                  <a:pt x="2110544" y="1444025"/>
                </a:lnTo>
                <a:lnTo>
                  <a:pt x="2112857" y="1444105"/>
                </a:lnTo>
                <a:lnTo>
                  <a:pt x="2115182" y="1444187"/>
                </a:lnTo>
                <a:lnTo>
                  <a:pt x="2117507" y="1444256"/>
                </a:lnTo>
                <a:lnTo>
                  <a:pt x="2119821" y="1444337"/>
                </a:lnTo>
                <a:lnTo>
                  <a:pt x="2122146" y="1444418"/>
                </a:lnTo>
                <a:lnTo>
                  <a:pt x="2124471" y="1444487"/>
                </a:lnTo>
                <a:lnTo>
                  <a:pt x="2126796" y="1444568"/>
                </a:lnTo>
                <a:lnTo>
                  <a:pt x="2129110" y="1444638"/>
                </a:lnTo>
                <a:lnTo>
                  <a:pt x="2131435" y="1444707"/>
                </a:lnTo>
                <a:lnTo>
                  <a:pt x="2133760" y="1444788"/>
                </a:lnTo>
                <a:lnTo>
                  <a:pt x="2136073" y="1444857"/>
                </a:lnTo>
                <a:lnTo>
                  <a:pt x="2138399" y="1444938"/>
                </a:lnTo>
                <a:lnTo>
                  <a:pt x="2140724" y="1445008"/>
                </a:lnTo>
                <a:lnTo>
                  <a:pt x="2143049" y="1445077"/>
                </a:lnTo>
                <a:lnTo>
                  <a:pt x="2145362" y="1445147"/>
                </a:lnTo>
                <a:lnTo>
                  <a:pt x="2147687" y="1445227"/>
                </a:lnTo>
                <a:lnTo>
                  <a:pt x="2150013" y="1445297"/>
                </a:lnTo>
                <a:lnTo>
                  <a:pt x="2152326" y="1445366"/>
                </a:lnTo>
                <a:lnTo>
                  <a:pt x="2154651" y="1445436"/>
                </a:lnTo>
                <a:lnTo>
                  <a:pt x="2156976" y="1445505"/>
                </a:lnTo>
                <a:lnTo>
                  <a:pt x="2159302" y="1445575"/>
                </a:lnTo>
                <a:lnTo>
                  <a:pt x="2161615" y="1445644"/>
                </a:lnTo>
                <a:lnTo>
                  <a:pt x="2163940" y="1445713"/>
                </a:lnTo>
                <a:lnTo>
                  <a:pt x="2166265" y="1445783"/>
                </a:lnTo>
                <a:lnTo>
                  <a:pt x="2168579" y="1445852"/>
                </a:lnTo>
                <a:lnTo>
                  <a:pt x="2170904" y="1445922"/>
                </a:lnTo>
                <a:lnTo>
                  <a:pt x="2173229" y="1445991"/>
                </a:lnTo>
                <a:lnTo>
                  <a:pt x="2175554" y="1446060"/>
                </a:lnTo>
                <a:lnTo>
                  <a:pt x="2177868" y="1446118"/>
                </a:lnTo>
                <a:lnTo>
                  <a:pt x="2180193" y="1446188"/>
                </a:lnTo>
                <a:lnTo>
                  <a:pt x="2182518" y="1446257"/>
                </a:lnTo>
                <a:lnTo>
                  <a:pt x="2184832" y="1446327"/>
                </a:lnTo>
                <a:lnTo>
                  <a:pt x="2187157" y="1446384"/>
                </a:lnTo>
                <a:lnTo>
                  <a:pt x="2189482" y="1446454"/>
                </a:lnTo>
                <a:lnTo>
                  <a:pt x="2191807" y="1446523"/>
                </a:lnTo>
                <a:lnTo>
                  <a:pt x="2194121" y="1446581"/>
                </a:lnTo>
                <a:lnTo>
                  <a:pt x="2196446" y="1446650"/>
                </a:lnTo>
                <a:lnTo>
                  <a:pt x="2198771" y="1446708"/>
                </a:lnTo>
                <a:lnTo>
                  <a:pt x="2201084" y="1446778"/>
                </a:lnTo>
                <a:lnTo>
                  <a:pt x="2203409" y="1446835"/>
                </a:lnTo>
                <a:lnTo>
                  <a:pt x="2205734" y="1446905"/>
                </a:lnTo>
                <a:lnTo>
                  <a:pt x="2208059" y="1446963"/>
                </a:lnTo>
                <a:lnTo>
                  <a:pt x="2210373" y="1447032"/>
                </a:lnTo>
                <a:lnTo>
                  <a:pt x="2212698" y="1447090"/>
                </a:lnTo>
                <a:lnTo>
                  <a:pt x="2215023" y="1447148"/>
                </a:lnTo>
                <a:lnTo>
                  <a:pt x="2217337" y="1447217"/>
                </a:lnTo>
                <a:lnTo>
                  <a:pt x="2219662" y="1447275"/>
                </a:lnTo>
                <a:lnTo>
                  <a:pt x="2221987" y="1447333"/>
                </a:lnTo>
                <a:lnTo>
                  <a:pt x="2224312" y="1447402"/>
                </a:lnTo>
                <a:lnTo>
                  <a:pt x="2226626" y="1447460"/>
                </a:lnTo>
                <a:lnTo>
                  <a:pt x="2228951" y="1447518"/>
                </a:lnTo>
                <a:lnTo>
                  <a:pt x="2231276" y="1447576"/>
                </a:lnTo>
                <a:lnTo>
                  <a:pt x="2233590" y="1447634"/>
                </a:lnTo>
                <a:lnTo>
                  <a:pt x="2235915" y="1447703"/>
                </a:lnTo>
                <a:lnTo>
                  <a:pt x="2238240" y="1447761"/>
                </a:lnTo>
                <a:lnTo>
                  <a:pt x="2240565" y="1447819"/>
                </a:lnTo>
                <a:lnTo>
                  <a:pt x="2242878" y="1447877"/>
                </a:lnTo>
                <a:lnTo>
                  <a:pt x="2245204" y="1447934"/>
                </a:lnTo>
                <a:lnTo>
                  <a:pt x="2247529" y="1447992"/>
                </a:lnTo>
                <a:lnTo>
                  <a:pt x="2249842" y="1448050"/>
                </a:lnTo>
                <a:lnTo>
                  <a:pt x="2252167" y="1448108"/>
                </a:lnTo>
                <a:lnTo>
                  <a:pt x="2254493" y="1448166"/>
                </a:lnTo>
                <a:lnTo>
                  <a:pt x="2256818" y="1448224"/>
                </a:lnTo>
                <a:lnTo>
                  <a:pt x="2259131" y="1448270"/>
                </a:lnTo>
                <a:lnTo>
                  <a:pt x="2261456" y="1448328"/>
                </a:lnTo>
                <a:lnTo>
                  <a:pt x="2263781" y="1448386"/>
                </a:lnTo>
                <a:lnTo>
                  <a:pt x="2266095" y="1448443"/>
                </a:lnTo>
                <a:lnTo>
                  <a:pt x="2268420" y="1448501"/>
                </a:lnTo>
                <a:lnTo>
                  <a:pt x="2270745" y="1448547"/>
                </a:lnTo>
                <a:lnTo>
                  <a:pt x="2273070" y="1448605"/>
                </a:lnTo>
                <a:lnTo>
                  <a:pt x="2275384" y="1448663"/>
                </a:lnTo>
                <a:lnTo>
                  <a:pt x="2277709" y="1448721"/>
                </a:lnTo>
                <a:lnTo>
                  <a:pt x="2280034" y="1448767"/>
                </a:lnTo>
                <a:lnTo>
                  <a:pt x="2282347" y="1448825"/>
                </a:lnTo>
                <a:lnTo>
                  <a:pt x="2284673" y="1448883"/>
                </a:lnTo>
                <a:lnTo>
                  <a:pt x="2286998" y="1448929"/>
                </a:lnTo>
                <a:lnTo>
                  <a:pt x="2289323" y="1448987"/>
                </a:lnTo>
                <a:lnTo>
                  <a:pt x="2291636" y="1449033"/>
                </a:lnTo>
                <a:lnTo>
                  <a:pt x="2293962" y="1449091"/>
                </a:lnTo>
                <a:lnTo>
                  <a:pt x="2296287" y="1449137"/>
                </a:lnTo>
                <a:lnTo>
                  <a:pt x="2298600" y="1449195"/>
                </a:lnTo>
                <a:lnTo>
                  <a:pt x="2300925" y="1449242"/>
                </a:lnTo>
                <a:lnTo>
                  <a:pt x="2303250" y="1449299"/>
                </a:lnTo>
                <a:lnTo>
                  <a:pt x="2305576" y="1449346"/>
                </a:lnTo>
                <a:lnTo>
                  <a:pt x="2307889" y="1449392"/>
                </a:lnTo>
                <a:lnTo>
                  <a:pt x="2310214" y="1449450"/>
                </a:lnTo>
                <a:lnTo>
                  <a:pt x="2312539" y="1449496"/>
                </a:lnTo>
                <a:lnTo>
                  <a:pt x="2314853" y="1449542"/>
                </a:lnTo>
                <a:lnTo>
                  <a:pt x="2317178" y="1449600"/>
                </a:lnTo>
                <a:lnTo>
                  <a:pt x="2319503" y="1449646"/>
                </a:lnTo>
                <a:lnTo>
                  <a:pt x="2321828" y="1449693"/>
                </a:lnTo>
              </a:path>
            </a:pathLst>
          </a:custGeom>
          <a:noFill/>
          <a:ln w="13859" cap="rnd">
            <a:solidFill>
              <a:srgbClr val="009AF9"/>
            </a:solidFill>
            <a:prstDash val="solid"/>
            <a:round/>
          </a:ln>
        </p:spPr>
        <p:txBody>
          <a:bodyPr rtlCol="0" anchor="ctr"/>
          <a:lstStyle/>
          <a:p>
            <a:endParaRPr lang="en-DE"/>
          </a:p>
        </p:txBody>
      </p:sp>
      <p:grpSp>
        <p:nvGrpSpPr>
          <p:cNvPr id="521" name="Group 520">
            <a:extLst>
              <a:ext uri="{FF2B5EF4-FFF2-40B4-BE49-F238E27FC236}">
                <a16:creationId xmlns:a16="http://schemas.microsoft.com/office/drawing/2014/main" id="{63EEDCD4-EB32-8979-64CD-AC47F53978FE}"/>
              </a:ext>
            </a:extLst>
          </p:cNvPr>
          <p:cNvGrpSpPr/>
          <p:nvPr/>
        </p:nvGrpSpPr>
        <p:grpSpPr>
          <a:xfrm>
            <a:off x="6133176" y="1609057"/>
            <a:ext cx="2776259" cy="1850840"/>
            <a:chOff x="6133176" y="1870021"/>
            <a:chExt cx="2776259" cy="1850840"/>
          </a:xfrm>
        </p:grpSpPr>
        <p:sp>
          <p:nvSpPr>
            <p:cNvPr id="10" name="Freeform 9">
              <a:extLst>
                <a:ext uri="{FF2B5EF4-FFF2-40B4-BE49-F238E27FC236}">
                  <a16:creationId xmlns:a16="http://schemas.microsoft.com/office/drawing/2014/main" id="{7B6A5B6D-B3CF-A346-86FC-47B72FB76CB7}"/>
                </a:ext>
              </a:extLst>
            </p:cNvPr>
            <p:cNvSpPr/>
            <p:nvPr/>
          </p:nvSpPr>
          <p:spPr>
            <a:xfrm>
              <a:off x="6133176"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127" name="Freeform 126">
              <a:extLst>
                <a:ext uri="{FF2B5EF4-FFF2-40B4-BE49-F238E27FC236}">
                  <a16:creationId xmlns:a16="http://schemas.microsoft.com/office/drawing/2014/main" id="{65672A03-2D6B-2825-BD02-0DAA9CD0C03E}"/>
                </a:ext>
              </a:extLst>
            </p:cNvPr>
            <p:cNvSpPr/>
            <p:nvPr/>
          </p:nvSpPr>
          <p:spPr>
            <a:xfrm>
              <a:off x="6471902" y="1924671"/>
              <a:ext cx="2382886" cy="1536678"/>
            </a:xfrm>
            <a:custGeom>
              <a:avLst/>
              <a:gdLst>
                <a:gd name="connsiteX0" fmla="*/ 0 w 2382886"/>
                <a:gd name="connsiteY0" fmla="*/ 1536678 h 1536678"/>
                <a:gd name="connsiteX1" fmla="*/ 2382886 w 2382886"/>
                <a:gd name="connsiteY1" fmla="*/ 1536678 h 1536678"/>
                <a:gd name="connsiteX2" fmla="*/ 2382886 w 2382886"/>
                <a:gd name="connsiteY2" fmla="*/ 0 h 1536678"/>
                <a:gd name="connsiteX3" fmla="*/ 0 w 2382886"/>
                <a:gd name="connsiteY3" fmla="*/ 0 h 1536678"/>
              </a:gdLst>
              <a:ahLst/>
              <a:cxnLst>
                <a:cxn ang="0">
                  <a:pos x="connsiteX0" y="connsiteY0"/>
                </a:cxn>
                <a:cxn ang="0">
                  <a:pos x="connsiteX1" y="connsiteY1"/>
                </a:cxn>
                <a:cxn ang="0">
                  <a:pos x="connsiteX2" y="connsiteY2"/>
                </a:cxn>
                <a:cxn ang="0">
                  <a:pos x="connsiteX3" y="connsiteY3"/>
                </a:cxn>
              </a:cxnLst>
              <a:rect l="l" t="t" r="r" b="b"/>
              <a:pathLst>
                <a:path w="2382886" h="1536678">
                  <a:moveTo>
                    <a:pt x="0" y="1536678"/>
                  </a:moveTo>
                  <a:lnTo>
                    <a:pt x="2382886" y="1536678"/>
                  </a:lnTo>
                  <a:lnTo>
                    <a:pt x="2382886" y="0"/>
                  </a:lnTo>
                  <a:lnTo>
                    <a:pt x="0" y="0"/>
                  </a:lnTo>
                  <a:close/>
                </a:path>
              </a:pathLst>
            </a:custGeom>
            <a:solidFill>
              <a:srgbClr val="FFFFFF"/>
            </a:solidFill>
            <a:ln w="1155" cap="flat">
              <a:noFill/>
              <a:prstDash val="solid"/>
              <a:miter/>
            </a:ln>
          </p:spPr>
          <p:txBody>
            <a:bodyPr rtlCol="0" anchor="ctr"/>
            <a:lstStyle/>
            <a:p>
              <a:endParaRPr lang="en-DE"/>
            </a:p>
          </p:txBody>
        </p:sp>
        <p:sp>
          <p:nvSpPr>
            <p:cNvPr id="244" name="Freeform 243">
              <a:extLst>
                <a:ext uri="{FF2B5EF4-FFF2-40B4-BE49-F238E27FC236}">
                  <a16:creationId xmlns:a16="http://schemas.microsoft.com/office/drawing/2014/main" id="{7BBB6C90-34B0-269C-6871-993F5BD7304B}"/>
                </a:ext>
              </a:extLst>
            </p:cNvPr>
            <p:cNvSpPr/>
            <p:nvPr/>
          </p:nvSpPr>
          <p:spPr>
            <a:xfrm>
              <a:off x="6471902"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67" name="Freeform 366">
              <a:extLst>
                <a:ext uri="{FF2B5EF4-FFF2-40B4-BE49-F238E27FC236}">
                  <a16:creationId xmlns:a16="http://schemas.microsoft.com/office/drawing/2014/main" id="{C0D6ABB6-F9E1-91E7-F3F9-5043D32F4E9A}"/>
                </a:ext>
              </a:extLst>
            </p:cNvPr>
            <p:cNvSpPr/>
            <p:nvPr/>
          </p:nvSpPr>
          <p:spPr>
            <a:xfrm>
              <a:off x="694847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2" name="Freeform 371">
              <a:extLst>
                <a:ext uri="{FF2B5EF4-FFF2-40B4-BE49-F238E27FC236}">
                  <a16:creationId xmlns:a16="http://schemas.microsoft.com/office/drawing/2014/main" id="{55F3221B-E803-BEDF-E043-CBD16DC773DF}"/>
                </a:ext>
              </a:extLst>
            </p:cNvPr>
            <p:cNvSpPr/>
            <p:nvPr/>
          </p:nvSpPr>
          <p:spPr>
            <a:xfrm>
              <a:off x="742505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3" name="Freeform 372">
              <a:extLst>
                <a:ext uri="{FF2B5EF4-FFF2-40B4-BE49-F238E27FC236}">
                  <a16:creationId xmlns:a16="http://schemas.microsoft.com/office/drawing/2014/main" id="{3745C60A-92DD-5A9C-AB90-794567F6BF2D}"/>
                </a:ext>
              </a:extLst>
            </p:cNvPr>
            <p:cNvSpPr/>
            <p:nvPr/>
          </p:nvSpPr>
          <p:spPr>
            <a:xfrm>
              <a:off x="790162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4" name="Freeform 373">
              <a:extLst>
                <a:ext uri="{FF2B5EF4-FFF2-40B4-BE49-F238E27FC236}">
                  <a16:creationId xmlns:a16="http://schemas.microsoft.com/office/drawing/2014/main" id="{94EE795E-B9B3-78FD-8842-9F02CB0F6021}"/>
                </a:ext>
              </a:extLst>
            </p:cNvPr>
            <p:cNvSpPr/>
            <p:nvPr/>
          </p:nvSpPr>
          <p:spPr>
            <a:xfrm>
              <a:off x="837820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5" name="Freeform 374">
              <a:extLst>
                <a:ext uri="{FF2B5EF4-FFF2-40B4-BE49-F238E27FC236}">
                  <a16:creationId xmlns:a16="http://schemas.microsoft.com/office/drawing/2014/main" id="{44A939D2-CF75-5EB3-8DC4-817A7AA3CB99}"/>
                </a:ext>
              </a:extLst>
            </p:cNvPr>
            <p:cNvSpPr/>
            <p:nvPr/>
          </p:nvSpPr>
          <p:spPr>
            <a:xfrm>
              <a:off x="885478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6" name="Freeform 375">
              <a:extLst>
                <a:ext uri="{FF2B5EF4-FFF2-40B4-BE49-F238E27FC236}">
                  <a16:creationId xmlns:a16="http://schemas.microsoft.com/office/drawing/2014/main" id="{48C6BFED-83BB-A554-DF74-B1104FCD0574}"/>
                </a:ext>
              </a:extLst>
            </p:cNvPr>
            <p:cNvSpPr/>
            <p:nvPr/>
          </p:nvSpPr>
          <p:spPr>
            <a:xfrm>
              <a:off x="6471902" y="3461350"/>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4620" cap="rnd">
              <a:solidFill>
                <a:srgbClr val="000000"/>
              </a:solidFill>
              <a:prstDash val="solid"/>
              <a:round/>
            </a:ln>
          </p:spPr>
          <p:txBody>
            <a:bodyPr rtlCol="0" anchor="ctr"/>
            <a:lstStyle/>
            <a:p>
              <a:endParaRPr lang="en-DE"/>
            </a:p>
          </p:txBody>
        </p:sp>
        <p:sp>
          <p:nvSpPr>
            <p:cNvPr id="377" name="Freeform 376">
              <a:extLst>
                <a:ext uri="{FF2B5EF4-FFF2-40B4-BE49-F238E27FC236}">
                  <a16:creationId xmlns:a16="http://schemas.microsoft.com/office/drawing/2014/main" id="{7FAEA791-0D0C-18D3-72DE-B43508E00382}"/>
                </a:ext>
              </a:extLst>
            </p:cNvPr>
            <p:cNvSpPr/>
            <p:nvPr/>
          </p:nvSpPr>
          <p:spPr>
            <a:xfrm>
              <a:off x="6471902"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78" name="Freeform 377">
              <a:extLst>
                <a:ext uri="{FF2B5EF4-FFF2-40B4-BE49-F238E27FC236}">
                  <a16:creationId xmlns:a16="http://schemas.microsoft.com/office/drawing/2014/main" id="{5482D428-5D78-4328-34E4-0DA815601A0D}"/>
                </a:ext>
              </a:extLst>
            </p:cNvPr>
            <p:cNvSpPr/>
            <p:nvPr/>
          </p:nvSpPr>
          <p:spPr>
            <a:xfrm>
              <a:off x="694847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1" name="Freeform 380">
              <a:extLst>
                <a:ext uri="{FF2B5EF4-FFF2-40B4-BE49-F238E27FC236}">
                  <a16:creationId xmlns:a16="http://schemas.microsoft.com/office/drawing/2014/main" id="{3FDAB1F9-65D3-835D-A1D6-B20530335F8F}"/>
                </a:ext>
              </a:extLst>
            </p:cNvPr>
            <p:cNvSpPr/>
            <p:nvPr/>
          </p:nvSpPr>
          <p:spPr>
            <a:xfrm>
              <a:off x="742505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2" name="Freeform 381">
              <a:extLst>
                <a:ext uri="{FF2B5EF4-FFF2-40B4-BE49-F238E27FC236}">
                  <a16:creationId xmlns:a16="http://schemas.microsoft.com/office/drawing/2014/main" id="{C60EFD0A-448F-9689-41EF-2CEC3B622DE8}"/>
                </a:ext>
              </a:extLst>
            </p:cNvPr>
            <p:cNvSpPr/>
            <p:nvPr/>
          </p:nvSpPr>
          <p:spPr>
            <a:xfrm>
              <a:off x="790162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3" name="Freeform 382">
              <a:extLst>
                <a:ext uri="{FF2B5EF4-FFF2-40B4-BE49-F238E27FC236}">
                  <a16:creationId xmlns:a16="http://schemas.microsoft.com/office/drawing/2014/main" id="{6200B4CB-D55B-26C7-3660-61577ED0E2CA}"/>
                </a:ext>
              </a:extLst>
            </p:cNvPr>
            <p:cNvSpPr/>
            <p:nvPr/>
          </p:nvSpPr>
          <p:spPr>
            <a:xfrm>
              <a:off x="837820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4" name="Freeform 383">
              <a:extLst>
                <a:ext uri="{FF2B5EF4-FFF2-40B4-BE49-F238E27FC236}">
                  <a16:creationId xmlns:a16="http://schemas.microsoft.com/office/drawing/2014/main" id="{84E0117C-7C24-F6D2-872B-48A89A6A4E83}"/>
                </a:ext>
              </a:extLst>
            </p:cNvPr>
            <p:cNvSpPr/>
            <p:nvPr/>
          </p:nvSpPr>
          <p:spPr>
            <a:xfrm>
              <a:off x="885478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5" name="Freeform 384">
              <a:extLst>
                <a:ext uri="{FF2B5EF4-FFF2-40B4-BE49-F238E27FC236}">
                  <a16:creationId xmlns:a16="http://schemas.microsoft.com/office/drawing/2014/main" id="{F90226EE-93A0-CDB8-94C7-1D99D3D04A43}"/>
                </a:ext>
              </a:extLst>
            </p:cNvPr>
            <p:cNvSpPr/>
            <p:nvPr/>
          </p:nvSpPr>
          <p:spPr>
            <a:xfrm>
              <a:off x="6447722" y="3499789"/>
              <a:ext cx="48360" cy="72576"/>
            </a:xfrm>
            <a:custGeom>
              <a:avLst/>
              <a:gdLst>
                <a:gd name="connsiteX0" fmla="*/ 24180 w 48360"/>
                <a:gd name="connsiteY0" fmla="*/ 7496 h 72576"/>
                <a:gd name="connsiteX1" fmla="*/ 13169 w 48360"/>
                <a:gd name="connsiteY1" fmla="*/ 14714 h 72576"/>
                <a:gd name="connsiteX2" fmla="*/ 9513 w 48360"/>
                <a:gd name="connsiteY2" fmla="*/ 36311 h 72576"/>
                <a:gd name="connsiteX3" fmla="*/ 13169 w 48360"/>
                <a:gd name="connsiteY3" fmla="*/ 57920 h 72576"/>
                <a:gd name="connsiteX4" fmla="*/ 24180 w 48360"/>
                <a:gd name="connsiteY4" fmla="*/ 65080 h 72576"/>
                <a:gd name="connsiteX5" fmla="*/ 35193 w 48360"/>
                <a:gd name="connsiteY5" fmla="*/ 57920 h 72576"/>
                <a:gd name="connsiteX6" fmla="*/ 38894 w 48360"/>
                <a:gd name="connsiteY6" fmla="*/ 36311 h 72576"/>
                <a:gd name="connsiteX7" fmla="*/ 35193 w 48360"/>
                <a:gd name="connsiteY7" fmla="*/ 14714 h 72576"/>
                <a:gd name="connsiteX8" fmla="*/ 24180 w 48360"/>
                <a:gd name="connsiteY8" fmla="*/ 7496 h 72576"/>
                <a:gd name="connsiteX9" fmla="*/ 24180 w 48360"/>
                <a:gd name="connsiteY9" fmla="*/ 0 h 72576"/>
                <a:gd name="connsiteX10" fmla="*/ 42127 w 48360"/>
                <a:gd name="connsiteY10" fmla="*/ 9324 h 72576"/>
                <a:gd name="connsiteX11" fmla="*/ 48360 w 48360"/>
                <a:gd name="connsiteY11" fmla="*/ 36311 h 72576"/>
                <a:gd name="connsiteX12" fmla="*/ 42127 w 48360"/>
                <a:gd name="connsiteY12" fmla="*/ 63299 h 72576"/>
                <a:gd name="connsiteX13" fmla="*/ 24180 w 48360"/>
                <a:gd name="connsiteY13" fmla="*/ 72576 h 72576"/>
                <a:gd name="connsiteX14" fmla="*/ 6186 w 48360"/>
                <a:gd name="connsiteY14" fmla="*/ 63299 h 72576"/>
                <a:gd name="connsiteX15" fmla="*/ 0 w 48360"/>
                <a:gd name="connsiteY15" fmla="*/ 36311 h 72576"/>
                <a:gd name="connsiteX16" fmla="*/ 6186 w 48360"/>
                <a:gd name="connsiteY16" fmla="*/ 9324 h 72576"/>
                <a:gd name="connsiteX17" fmla="*/ 24180 w 48360"/>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76">
                  <a:moveTo>
                    <a:pt x="24180" y="7496"/>
                  </a:moveTo>
                  <a:cubicBezTo>
                    <a:pt x="19307" y="7496"/>
                    <a:pt x="15636" y="9902"/>
                    <a:pt x="13169" y="14714"/>
                  </a:cubicBezTo>
                  <a:cubicBezTo>
                    <a:pt x="10731" y="19492"/>
                    <a:pt x="9513" y="26687"/>
                    <a:pt x="9513" y="36311"/>
                  </a:cubicBezTo>
                  <a:cubicBezTo>
                    <a:pt x="9513" y="45901"/>
                    <a:pt x="10731" y="53108"/>
                    <a:pt x="13169" y="57920"/>
                  </a:cubicBezTo>
                  <a:cubicBezTo>
                    <a:pt x="15636" y="62697"/>
                    <a:pt x="19307" y="65080"/>
                    <a:pt x="24180" y="65080"/>
                  </a:cubicBezTo>
                  <a:cubicBezTo>
                    <a:pt x="29085" y="65080"/>
                    <a:pt x="32755" y="62697"/>
                    <a:pt x="35193" y="57920"/>
                  </a:cubicBezTo>
                  <a:cubicBezTo>
                    <a:pt x="37660" y="53108"/>
                    <a:pt x="38894" y="45901"/>
                    <a:pt x="38894" y="36311"/>
                  </a:cubicBezTo>
                  <a:cubicBezTo>
                    <a:pt x="38894" y="26687"/>
                    <a:pt x="37660" y="19492"/>
                    <a:pt x="35193" y="14714"/>
                  </a:cubicBezTo>
                  <a:cubicBezTo>
                    <a:pt x="32755" y="9902"/>
                    <a:pt x="29085" y="7496"/>
                    <a:pt x="24180" y="7496"/>
                  </a:cubicBezTo>
                  <a:moveTo>
                    <a:pt x="24180" y="0"/>
                  </a:moveTo>
                  <a:cubicBezTo>
                    <a:pt x="32022" y="0"/>
                    <a:pt x="38004" y="3112"/>
                    <a:pt x="42127" y="9324"/>
                  </a:cubicBezTo>
                  <a:cubicBezTo>
                    <a:pt x="46283" y="15512"/>
                    <a:pt x="48360" y="24500"/>
                    <a:pt x="48360" y="36311"/>
                  </a:cubicBezTo>
                  <a:cubicBezTo>
                    <a:pt x="48360" y="48087"/>
                    <a:pt x="46283" y="57087"/>
                    <a:pt x="42127" y="63299"/>
                  </a:cubicBezTo>
                  <a:cubicBezTo>
                    <a:pt x="38004" y="69487"/>
                    <a:pt x="32022" y="72576"/>
                    <a:pt x="24180" y="72576"/>
                  </a:cubicBezTo>
                  <a:cubicBezTo>
                    <a:pt x="16338" y="72576"/>
                    <a:pt x="10340" y="69487"/>
                    <a:pt x="6186" y="63299"/>
                  </a:cubicBezTo>
                  <a:cubicBezTo>
                    <a:pt x="2063" y="57087"/>
                    <a:pt x="0" y="48087"/>
                    <a:pt x="0" y="36311"/>
                  </a:cubicBezTo>
                  <a:cubicBezTo>
                    <a:pt x="0" y="24500"/>
                    <a:pt x="2063" y="15512"/>
                    <a:pt x="6186"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386" name="Freeform 385">
              <a:extLst>
                <a:ext uri="{FF2B5EF4-FFF2-40B4-BE49-F238E27FC236}">
                  <a16:creationId xmlns:a16="http://schemas.microsoft.com/office/drawing/2014/main" id="{D90956DA-90F6-EFF2-AF55-00B7F653904E}"/>
                </a:ext>
              </a:extLst>
            </p:cNvPr>
            <p:cNvSpPr/>
            <p:nvPr/>
          </p:nvSpPr>
          <p:spPr>
            <a:xfrm>
              <a:off x="6927649" y="3501050"/>
              <a:ext cx="41658" cy="69961"/>
            </a:xfrm>
            <a:custGeom>
              <a:avLst/>
              <a:gdLst>
                <a:gd name="connsiteX0" fmla="*/ 1359 w 41658"/>
                <a:gd name="connsiteY0" fmla="*/ 61992 h 69961"/>
                <a:gd name="connsiteX1" fmla="*/ 16823 w 41658"/>
                <a:gd name="connsiteY1" fmla="*/ 61992 h 69961"/>
                <a:gd name="connsiteX2" fmla="*/ 16823 w 41658"/>
                <a:gd name="connsiteY2" fmla="*/ 8618 h 69961"/>
                <a:gd name="connsiteX3" fmla="*/ 0 w 41658"/>
                <a:gd name="connsiteY3" fmla="*/ 11996 h 69961"/>
                <a:gd name="connsiteX4" fmla="*/ 0 w 41658"/>
                <a:gd name="connsiteY4" fmla="*/ 3378 h 69961"/>
                <a:gd name="connsiteX5" fmla="*/ 16729 w 41658"/>
                <a:gd name="connsiteY5" fmla="*/ 0 h 69961"/>
                <a:gd name="connsiteX6" fmla="*/ 26195 w 41658"/>
                <a:gd name="connsiteY6" fmla="*/ 0 h 69961"/>
                <a:gd name="connsiteX7" fmla="*/ 26195 w 41658"/>
                <a:gd name="connsiteY7" fmla="*/ 61992 h 69961"/>
                <a:gd name="connsiteX8" fmla="*/ 41659 w 41658"/>
                <a:gd name="connsiteY8" fmla="*/ 61992 h 69961"/>
                <a:gd name="connsiteX9" fmla="*/ 41659 w 41658"/>
                <a:gd name="connsiteY9" fmla="*/ 69962 h 69961"/>
                <a:gd name="connsiteX10" fmla="*/ 1359 w 41658"/>
                <a:gd name="connsiteY10" fmla="*/ 69962 h 69961"/>
                <a:gd name="connsiteX11" fmla="*/ 1359 w 41658"/>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2"/>
                  </a:moveTo>
                  <a:lnTo>
                    <a:pt x="16823" y="61992"/>
                  </a:lnTo>
                  <a:lnTo>
                    <a:pt x="16823" y="8618"/>
                  </a:lnTo>
                  <a:lnTo>
                    <a:pt x="0" y="11996"/>
                  </a:lnTo>
                  <a:lnTo>
                    <a:pt x="0" y="3378"/>
                  </a:lnTo>
                  <a:lnTo>
                    <a:pt x="16729" y="0"/>
                  </a:lnTo>
                  <a:lnTo>
                    <a:pt x="26195" y="0"/>
                  </a:lnTo>
                  <a:lnTo>
                    <a:pt x="26195" y="61992"/>
                  </a:lnTo>
                  <a:lnTo>
                    <a:pt x="41659" y="61992"/>
                  </a:lnTo>
                  <a:lnTo>
                    <a:pt x="41659" y="69962"/>
                  </a:lnTo>
                  <a:lnTo>
                    <a:pt x="1359" y="69962"/>
                  </a:lnTo>
                  <a:lnTo>
                    <a:pt x="1359" y="61992"/>
                  </a:lnTo>
                  <a:close/>
                </a:path>
              </a:pathLst>
            </a:custGeom>
            <a:solidFill>
              <a:srgbClr val="000000"/>
            </a:solidFill>
            <a:ln w="1155" cap="flat">
              <a:noFill/>
              <a:prstDash val="solid"/>
              <a:miter/>
            </a:ln>
          </p:spPr>
          <p:txBody>
            <a:bodyPr rtlCol="0" anchor="ctr"/>
            <a:lstStyle/>
            <a:p>
              <a:endParaRPr lang="en-DE"/>
            </a:p>
          </p:txBody>
        </p:sp>
        <p:sp>
          <p:nvSpPr>
            <p:cNvPr id="387" name="Freeform 386">
              <a:extLst>
                <a:ext uri="{FF2B5EF4-FFF2-40B4-BE49-F238E27FC236}">
                  <a16:creationId xmlns:a16="http://schemas.microsoft.com/office/drawing/2014/main" id="{494DB212-28A7-7F62-84B0-6EBF7A3525EF}"/>
                </a:ext>
              </a:extLst>
            </p:cNvPr>
            <p:cNvSpPr/>
            <p:nvPr/>
          </p:nvSpPr>
          <p:spPr>
            <a:xfrm>
              <a:off x="7402840" y="3499789"/>
              <a:ext cx="44431" cy="71222"/>
            </a:xfrm>
            <a:custGeom>
              <a:avLst/>
              <a:gdLst>
                <a:gd name="connsiteX0" fmla="*/ 11394 w 44431"/>
                <a:gd name="connsiteY0" fmla="*/ 63252 h 71222"/>
                <a:gd name="connsiteX1" fmla="*/ 44432 w 44431"/>
                <a:gd name="connsiteY1" fmla="*/ 63252 h 71222"/>
                <a:gd name="connsiteX2" fmla="*/ 44432 w 44431"/>
                <a:gd name="connsiteY2" fmla="*/ 71223 h 71222"/>
                <a:gd name="connsiteX3" fmla="*/ 0 w 44431"/>
                <a:gd name="connsiteY3" fmla="*/ 71223 h 71222"/>
                <a:gd name="connsiteX4" fmla="*/ 0 w 44431"/>
                <a:gd name="connsiteY4" fmla="*/ 63252 h 71222"/>
                <a:gd name="connsiteX5" fmla="*/ 14668 w 44431"/>
                <a:gd name="connsiteY5" fmla="*/ 48307 h 71222"/>
                <a:gd name="connsiteX6" fmla="*/ 26386 w 44431"/>
                <a:gd name="connsiteY6" fmla="*/ 36172 h 71222"/>
                <a:gd name="connsiteX7" fmla="*/ 32714 w 44431"/>
                <a:gd name="connsiteY7" fmla="*/ 27554 h 71222"/>
                <a:gd name="connsiteX8" fmla="*/ 34541 w 44431"/>
                <a:gd name="connsiteY8" fmla="*/ 20567 h 71222"/>
                <a:gd name="connsiteX9" fmla="*/ 30608 w 44431"/>
                <a:gd name="connsiteY9" fmla="*/ 11475 h 71222"/>
                <a:gd name="connsiteX10" fmla="*/ 20440 w 44431"/>
                <a:gd name="connsiteY10" fmla="*/ 7959 h 71222"/>
                <a:gd name="connsiteX11" fmla="*/ 11013 w 44431"/>
                <a:gd name="connsiteY11" fmla="*/ 9509 h 71222"/>
                <a:gd name="connsiteX12" fmla="*/ 474 w 44431"/>
                <a:gd name="connsiteY12" fmla="*/ 14194 h 71222"/>
                <a:gd name="connsiteX13" fmla="*/ 474 w 44431"/>
                <a:gd name="connsiteY13" fmla="*/ 4639 h 71222"/>
                <a:gd name="connsiteX14" fmla="*/ 11151 w 44431"/>
                <a:gd name="connsiteY14" fmla="*/ 1168 h 71222"/>
                <a:gd name="connsiteX15" fmla="*/ 20244 w 44431"/>
                <a:gd name="connsiteY15" fmla="*/ 0 h 71222"/>
                <a:gd name="connsiteX16" fmla="*/ 37584 w 44431"/>
                <a:gd name="connsiteY16" fmla="*/ 5437 h 71222"/>
                <a:gd name="connsiteX17" fmla="*/ 44050 w 44431"/>
                <a:gd name="connsiteY17" fmla="*/ 19954 h 71222"/>
                <a:gd name="connsiteX18" fmla="*/ 42407 w 44431"/>
                <a:gd name="connsiteY18" fmla="*/ 28156 h 71222"/>
                <a:gd name="connsiteX19" fmla="*/ 36554 w 44431"/>
                <a:gd name="connsiteY19" fmla="*/ 37248 h 71222"/>
                <a:gd name="connsiteX20" fmla="*/ 29104 w 44431"/>
                <a:gd name="connsiteY20" fmla="*/ 45126 h 71222"/>
                <a:gd name="connsiteX21" fmla="*/ 11394 w 44431"/>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31" h="71222">
                  <a:moveTo>
                    <a:pt x="11394" y="63252"/>
                  </a:moveTo>
                  <a:lnTo>
                    <a:pt x="44432" y="63252"/>
                  </a:lnTo>
                  <a:lnTo>
                    <a:pt x="44432"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34" y="13823"/>
                    <a:pt x="30608" y="11475"/>
                  </a:cubicBezTo>
                  <a:cubicBezTo>
                    <a:pt x="28006" y="9127"/>
                    <a:pt x="24616" y="7959"/>
                    <a:pt x="20440"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55" y="30712"/>
                    <a:pt x="39400"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388" name="Freeform 387">
              <a:extLst>
                <a:ext uri="{FF2B5EF4-FFF2-40B4-BE49-F238E27FC236}">
                  <a16:creationId xmlns:a16="http://schemas.microsoft.com/office/drawing/2014/main" id="{5738D857-089E-5A6A-D3B4-E25B2DA3B61F}"/>
                </a:ext>
              </a:extLst>
            </p:cNvPr>
            <p:cNvSpPr/>
            <p:nvPr/>
          </p:nvSpPr>
          <p:spPr>
            <a:xfrm>
              <a:off x="7878598" y="3499789"/>
              <a:ext cx="46062" cy="72576"/>
            </a:xfrm>
            <a:custGeom>
              <a:avLst/>
              <a:gdLst>
                <a:gd name="connsiteX0" fmla="*/ 31638 w 46062"/>
                <a:gd name="connsiteY0" fmla="*/ 33500 h 72576"/>
                <a:gd name="connsiteX1" fmla="*/ 42222 w 46062"/>
                <a:gd name="connsiteY1" fmla="*/ 39550 h 72576"/>
                <a:gd name="connsiteX2" fmla="*/ 46063 w 46062"/>
                <a:gd name="connsiteY2" fmla="*/ 50887 h 72576"/>
                <a:gd name="connsiteX3" fmla="*/ 38937 w 46062"/>
                <a:gd name="connsiteY3" fmla="*/ 66908 h 72576"/>
                <a:gd name="connsiteX4" fmla="*/ 18694 w 46062"/>
                <a:gd name="connsiteY4" fmla="*/ 72576 h 72576"/>
                <a:gd name="connsiteX5" fmla="*/ 9613 w 46062"/>
                <a:gd name="connsiteY5" fmla="*/ 71685 h 72576"/>
                <a:gd name="connsiteX6" fmla="*/ 0 w 46062"/>
                <a:gd name="connsiteY6" fmla="*/ 69117 h 72576"/>
                <a:gd name="connsiteX7" fmla="*/ 0 w 46062"/>
                <a:gd name="connsiteY7" fmla="*/ 59979 h 72576"/>
                <a:gd name="connsiteX8" fmla="*/ 8629 w 46062"/>
                <a:gd name="connsiteY8" fmla="*/ 63449 h 72576"/>
                <a:gd name="connsiteX9" fmla="*/ 18416 w 46062"/>
                <a:gd name="connsiteY9" fmla="*/ 64617 h 72576"/>
                <a:gd name="connsiteX10" fmla="*/ 31962 w 46062"/>
                <a:gd name="connsiteY10" fmla="*/ 61101 h 72576"/>
                <a:gd name="connsiteX11" fmla="*/ 36647 w 46062"/>
                <a:gd name="connsiteY11" fmla="*/ 50887 h 72576"/>
                <a:gd name="connsiteX12" fmla="*/ 32286 w 46062"/>
                <a:gd name="connsiteY12" fmla="*/ 41227 h 72576"/>
                <a:gd name="connsiteX13" fmla="*/ 20244 w 46062"/>
                <a:gd name="connsiteY13" fmla="*/ 37722 h 72576"/>
                <a:gd name="connsiteX14" fmla="*/ 12088 w 46062"/>
                <a:gd name="connsiteY14" fmla="*/ 37722 h 72576"/>
                <a:gd name="connsiteX15" fmla="*/ 12088 w 46062"/>
                <a:gd name="connsiteY15" fmla="*/ 29937 h 72576"/>
                <a:gd name="connsiteX16" fmla="*/ 20625 w 46062"/>
                <a:gd name="connsiteY16" fmla="*/ 29937 h 72576"/>
                <a:gd name="connsiteX17" fmla="*/ 31302 w 46062"/>
                <a:gd name="connsiteY17" fmla="*/ 27173 h 72576"/>
                <a:gd name="connsiteX18" fmla="*/ 35004 w 46062"/>
                <a:gd name="connsiteY18" fmla="*/ 19110 h 72576"/>
                <a:gd name="connsiteX19" fmla="*/ 31164 w 46062"/>
                <a:gd name="connsiteY19" fmla="*/ 10862 h 72576"/>
                <a:gd name="connsiteX20" fmla="*/ 20244 w 46062"/>
                <a:gd name="connsiteY20" fmla="*/ 7959 h 72576"/>
                <a:gd name="connsiteX21" fmla="*/ 11903 w 46062"/>
                <a:gd name="connsiteY21" fmla="*/ 8803 h 72576"/>
                <a:gd name="connsiteX22" fmla="*/ 2105 w 46062"/>
                <a:gd name="connsiteY22" fmla="*/ 11429 h 72576"/>
                <a:gd name="connsiteX23" fmla="*/ 2105 w 46062"/>
                <a:gd name="connsiteY23" fmla="*/ 2996 h 72576"/>
                <a:gd name="connsiteX24" fmla="*/ 12181 w 46062"/>
                <a:gd name="connsiteY24" fmla="*/ 740 h 72576"/>
                <a:gd name="connsiteX25" fmla="*/ 21088 w 46062"/>
                <a:gd name="connsiteY25" fmla="*/ 0 h 72576"/>
                <a:gd name="connsiteX26" fmla="*/ 38150 w 46062"/>
                <a:gd name="connsiteY26" fmla="*/ 4916 h 72576"/>
                <a:gd name="connsiteX27" fmla="*/ 44420 w 46062"/>
                <a:gd name="connsiteY27" fmla="*/ 18127 h 72576"/>
                <a:gd name="connsiteX28" fmla="*/ 41100 w 46062"/>
                <a:gd name="connsiteY28" fmla="*/ 27971 h 72576"/>
                <a:gd name="connsiteX29" fmla="*/ 31638 w 46062"/>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76">
                  <a:moveTo>
                    <a:pt x="31638" y="33500"/>
                  </a:moveTo>
                  <a:cubicBezTo>
                    <a:pt x="36161" y="34472"/>
                    <a:pt x="39689" y="36485"/>
                    <a:pt x="42222" y="39550"/>
                  </a:cubicBezTo>
                  <a:cubicBezTo>
                    <a:pt x="44779" y="42616"/>
                    <a:pt x="46063" y="46387"/>
                    <a:pt x="46063" y="50887"/>
                  </a:cubicBezTo>
                  <a:cubicBezTo>
                    <a:pt x="46063" y="57792"/>
                    <a:pt x="43691" y="63125"/>
                    <a:pt x="38937" y="66908"/>
                  </a:cubicBezTo>
                  <a:cubicBezTo>
                    <a:pt x="34194" y="70691"/>
                    <a:pt x="27450" y="72576"/>
                    <a:pt x="18694" y="72576"/>
                  </a:cubicBezTo>
                  <a:cubicBezTo>
                    <a:pt x="15767" y="72576"/>
                    <a:pt x="12736" y="72275"/>
                    <a:pt x="9613" y="71685"/>
                  </a:cubicBezTo>
                  <a:cubicBezTo>
                    <a:pt x="6524" y="71130"/>
                    <a:pt x="3320" y="70274"/>
                    <a:pt x="0" y="69117"/>
                  </a:cubicBezTo>
                  <a:lnTo>
                    <a:pt x="0" y="59979"/>
                  </a:lnTo>
                  <a:cubicBezTo>
                    <a:pt x="2626" y="61506"/>
                    <a:pt x="5495" y="62663"/>
                    <a:pt x="8629" y="63449"/>
                  </a:cubicBezTo>
                  <a:cubicBezTo>
                    <a:pt x="11753" y="64224"/>
                    <a:pt x="15015" y="64617"/>
                    <a:pt x="18416" y="64617"/>
                  </a:cubicBezTo>
                  <a:cubicBezTo>
                    <a:pt x="24350" y="64617"/>
                    <a:pt x="28873" y="63449"/>
                    <a:pt x="31962" y="61101"/>
                  </a:cubicBezTo>
                  <a:cubicBezTo>
                    <a:pt x="35085" y="58753"/>
                    <a:pt x="36647" y="55352"/>
                    <a:pt x="36647" y="50887"/>
                  </a:cubicBezTo>
                  <a:cubicBezTo>
                    <a:pt x="36647" y="46757"/>
                    <a:pt x="35189" y="43541"/>
                    <a:pt x="32286" y="41227"/>
                  </a:cubicBezTo>
                  <a:cubicBezTo>
                    <a:pt x="29417" y="38891"/>
                    <a:pt x="25403" y="37722"/>
                    <a:pt x="20244" y="37722"/>
                  </a:cubicBezTo>
                  <a:lnTo>
                    <a:pt x="12088" y="37722"/>
                  </a:lnTo>
                  <a:lnTo>
                    <a:pt x="12088" y="29937"/>
                  </a:lnTo>
                  <a:lnTo>
                    <a:pt x="20625"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98" y="7959"/>
                    <a:pt x="20244" y="7959"/>
                  </a:cubicBezTo>
                  <a:cubicBezTo>
                    <a:pt x="17652" y="7959"/>
                    <a:pt x="14876" y="8236"/>
                    <a:pt x="11903" y="8803"/>
                  </a:cubicBezTo>
                  <a:cubicBezTo>
                    <a:pt x="8930" y="9370"/>
                    <a:pt x="5668" y="10237"/>
                    <a:pt x="2105" y="11429"/>
                  </a:cubicBezTo>
                  <a:lnTo>
                    <a:pt x="2105" y="2996"/>
                  </a:lnTo>
                  <a:cubicBezTo>
                    <a:pt x="5703" y="1990"/>
                    <a:pt x="9057" y="1238"/>
                    <a:pt x="12181" y="740"/>
                  </a:cubicBezTo>
                  <a:cubicBezTo>
                    <a:pt x="15339" y="243"/>
                    <a:pt x="18312" y="0"/>
                    <a:pt x="21088" y="0"/>
                  </a:cubicBezTo>
                  <a:cubicBezTo>
                    <a:pt x="28272" y="0"/>
                    <a:pt x="33963" y="1643"/>
                    <a:pt x="38150" y="4916"/>
                  </a:cubicBezTo>
                  <a:cubicBezTo>
                    <a:pt x="42326" y="8167"/>
                    <a:pt x="44420" y="12563"/>
                    <a:pt x="44420" y="18127"/>
                  </a:cubicBezTo>
                  <a:cubicBezTo>
                    <a:pt x="44420" y="22002"/>
                    <a:pt x="43310" y="25287"/>
                    <a:pt x="41100" y="27971"/>
                  </a:cubicBezTo>
                  <a:cubicBezTo>
                    <a:pt x="38879" y="30620"/>
                    <a:pt x="35721" y="32471"/>
                    <a:pt x="31638" y="33500"/>
                  </a:cubicBezTo>
                  <a:close/>
                </a:path>
              </a:pathLst>
            </a:custGeom>
            <a:solidFill>
              <a:srgbClr val="000000"/>
            </a:solidFill>
            <a:ln w="1155" cap="flat">
              <a:noFill/>
              <a:prstDash val="solid"/>
              <a:miter/>
            </a:ln>
          </p:spPr>
          <p:txBody>
            <a:bodyPr rtlCol="0" anchor="ctr"/>
            <a:lstStyle/>
            <a:p>
              <a:endParaRPr lang="en-DE"/>
            </a:p>
          </p:txBody>
        </p:sp>
        <p:sp>
          <p:nvSpPr>
            <p:cNvPr id="389" name="Freeform 388">
              <a:extLst>
                <a:ext uri="{FF2B5EF4-FFF2-40B4-BE49-F238E27FC236}">
                  <a16:creationId xmlns:a16="http://schemas.microsoft.com/office/drawing/2014/main" id="{125278C9-A61E-EA58-6C5A-1E876B1CEB95}"/>
                </a:ext>
              </a:extLst>
            </p:cNvPr>
            <p:cNvSpPr/>
            <p:nvPr/>
          </p:nvSpPr>
          <p:spPr>
            <a:xfrm>
              <a:off x="8352714" y="3501050"/>
              <a:ext cx="50990" cy="69961"/>
            </a:xfrm>
            <a:custGeom>
              <a:avLst/>
              <a:gdLst>
                <a:gd name="connsiteX0" fmla="*/ 31580 w 50990"/>
                <a:gd name="connsiteY0" fmla="*/ 8248 h 69961"/>
                <a:gd name="connsiteX1" fmla="*/ 7693 w 50990"/>
                <a:gd name="connsiteY1" fmla="*/ 45600 h 69961"/>
                <a:gd name="connsiteX2" fmla="*/ 31580 w 50990"/>
                <a:gd name="connsiteY2" fmla="*/ 45600 h 69961"/>
                <a:gd name="connsiteX3" fmla="*/ 31580 w 50990"/>
                <a:gd name="connsiteY3" fmla="*/ 8248 h 69961"/>
                <a:gd name="connsiteX4" fmla="*/ 29104 w 50990"/>
                <a:gd name="connsiteY4" fmla="*/ 0 h 69961"/>
                <a:gd name="connsiteX5" fmla="*/ 41008 w 50990"/>
                <a:gd name="connsiteY5" fmla="*/ 0 h 69961"/>
                <a:gd name="connsiteX6" fmla="*/ 41008 w 50990"/>
                <a:gd name="connsiteY6" fmla="*/ 45600 h 69961"/>
                <a:gd name="connsiteX7" fmla="*/ 50991 w 50990"/>
                <a:gd name="connsiteY7" fmla="*/ 45600 h 69961"/>
                <a:gd name="connsiteX8" fmla="*/ 50991 w 50990"/>
                <a:gd name="connsiteY8" fmla="*/ 53466 h 69961"/>
                <a:gd name="connsiteX9" fmla="*/ 41008 w 50990"/>
                <a:gd name="connsiteY9" fmla="*/ 53466 h 69961"/>
                <a:gd name="connsiteX10" fmla="*/ 41008 w 50990"/>
                <a:gd name="connsiteY10" fmla="*/ 69962 h 69961"/>
                <a:gd name="connsiteX11" fmla="*/ 31580 w 50990"/>
                <a:gd name="connsiteY11" fmla="*/ 69962 h 69961"/>
                <a:gd name="connsiteX12" fmla="*/ 31580 w 50990"/>
                <a:gd name="connsiteY12" fmla="*/ 53466 h 69961"/>
                <a:gd name="connsiteX13" fmla="*/ 0 w 50990"/>
                <a:gd name="connsiteY13" fmla="*/ 53466 h 69961"/>
                <a:gd name="connsiteX14" fmla="*/ 0 w 50990"/>
                <a:gd name="connsiteY14" fmla="*/ 44328 h 69961"/>
                <a:gd name="connsiteX15" fmla="*/ 29104 w 50990"/>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90" h="69961">
                  <a:moveTo>
                    <a:pt x="31580" y="8248"/>
                  </a:moveTo>
                  <a:lnTo>
                    <a:pt x="7693" y="45600"/>
                  </a:lnTo>
                  <a:lnTo>
                    <a:pt x="31580" y="45600"/>
                  </a:lnTo>
                  <a:lnTo>
                    <a:pt x="31580" y="8248"/>
                  </a:lnTo>
                  <a:moveTo>
                    <a:pt x="29104" y="0"/>
                  </a:moveTo>
                  <a:lnTo>
                    <a:pt x="41008" y="0"/>
                  </a:lnTo>
                  <a:lnTo>
                    <a:pt x="41008" y="45600"/>
                  </a:lnTo>
                  <a:lnTo>
                    <a:pt x="50991" y="45600"/>
                  </a:lnTo>
                  <a:lnTo>
                    <a:pt x="50991" y="53466"/>
                  </a:lnTo>
                  <a:lnTo>
                    <a:pt x="41008" y="53466"/>
                  </a:lnTo>
                  <a:lnTo>
                    <a:pt x="41008" y="69962"/>
                  </a:lnTo>
                  <a:lnTo>
                    <a:pt x="31580" y="69962"/>
                  </a:lnTo>
                  <a:lnTo>
                    <a:pt x="31580" y="53466"/>
                  </a:lnTo>
                  <a:lnTo>
                    <a:pt x="0" y="53466"/>
                  </a:lnTo>
                  <a:lnTo>
                    <a:pt x="0" y="44328"/>
                  </a:lnTo>
                  <a:lnTo>
                    <a:pt x="29104" y="0"/>
                  </a:lnTo>
                  <a:close/>
                </a:path>
              </a:pathLst>
            </a:custGeom>
            <a:solidFill>
              <a:srgbClr val="000000"/>
            </a:solidFill>
            <a:ln w="1155" cap="flat">
              <a:noFill/>
              <a:prstDash val="solid"/>
              <a:miter/>
            </a:ln>
          </p:spPr>
          <p:txBody>
            <a:bodyPr rtlCol="0" anchor="ctr"/>
            <a:lstStyle/>
            <a:p>
              <a:endParaRPr lang="en-DE"/>
            </a:p>
          </p:txBody>
        </p:sp>
        <p:sp>
          <p:nvSpPr>
            <p:cNvPr id="390" name="Freeform 389">
              <a:extLst>
                <a:ext uri="{FF2B5EF4-FFF2-40B4-BE49-F238E27FC236}">
                  <a16:creationId xmlns:a16="http://schemas.microsoft.com/office/drawing/2014/main" id="{6A86722A-A4E3-78C8-1E8D-B828746AE34C}"/>
                </a:ext>
              </a:extLst>
            </p:cNvPr>
            <p:cNvSpPr/>
            <p:nvPr/>
          </p:nvSpPr>
          <p:spPr>
            <a:xfrm>
              <a:off x="8832150"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391" name="Freeform 390">
              <a:extLst>
                <a:ext uri="{FF2B5EF4-FFF2-40B4-BE49-F238E27FC236}">
                  <a16:creationId xmlns:a16="http://schemas.microsoft.com/office/drawing/2014/main" id="{1A280340-20C9-705B-A3AE-8AD72023486F}"/>
                </a:ext>
              </a:extLst>
            </p:cNvPr>
            <p:cNvSpPr/>
            <p:nvPr/>
          </p:nvSpPr>
          <p:spPr>
            <a:xfrm>
              <a:off x="7631916" y="3630540"/>
              <a:ext cx="55282" cy="50284"/>
            </a:xfrm>
            <a:custGeom>
              <a:avLst/>
              <a:gdLst>
                <a:gd name="connsiteX0" fmla="*/ 55282 w 55282"/>
                <a:gd name="connsiteY0" fmla="*/ 7311 h 50284"/>
                <a:gd name="connsiteX1" fmla="*/ 53385 w 55282"/>
                <a:gd name="connsiteY1" fmla="*/ 12077 h 50284"/>
                <a:gd name="connsiteX2" fmla="*/ 49313 w 55282"/>
                <a:gd name="connsiteY2" fmla="*/ 13766 h 50284"/>
                <a:gd name="connsiteX3" fmla="*/ 46178 w 55282"/>
                <a:gd name="connsiteY3" fmla="*/ 12574 h 50284"/>
                <a:gd name="connsiteX4" fmla="*/ 45091 w 55282"/>
                <a:gd name="connsiteY4" fmla="*/ 9856 h 50284"/>
                <a:gd name="connsiteX5" fmla="*/ 46606 w 55282"/>
                <a:gd name="connsiteY5" fmla="*/ 6015 h 50284"/>
                <a:gd name="connsiteX6" fmla="*/ 50401 w 55282"/>
                <a:gd name="connsiteY6" fmla="*/ 3840 h 50284"/>
                <a:gd name="connsiteX7" fmla="*/ 44871 w 55282"/>
                <a:gd name="connsiteY7" fmla="*/ 2441 h 50284"/>
                <a:gd name="connsiteX8" fmla="*/ 40811 w 55282"/>
                <a:gd name="connsiteY8" fmla="*/ 3574 h 50284"/>
                <a:gd name="connsiteX9" fmla="*/ 37826 w 55282"/>
                <a:gd name="connsiteY9" fmla="*/ 6177 h 50284"/>
                <a:gd name="connsiteX10" fmla="*/ 35768 w 55282"/>
                <a:gd name="connsiteY10" fmla="*/ 9752 h 50284"/>
                <a:gd name="connsiteX11" fmla="*/ 34472 w 55282"/>
                <a:gd name="connsiteY11" fmla="*/ 13060 h 50284"/>
                <a:gd name="connsiteX12" fmla="*/ 33870 w 55282"/>
                <a:gd name="connsiteY12" fmla="*/ 15547 h 50284"/>
                <a:gd name="connsiteX13" fmla="*/ 30076 w 55282"/>
                <a:gd name="connsiteY13" fmla="*/ 30724 h 50284"/>
                <a:gd name="connsiteX14" fmla="*/ 28237 w 55282"/>
                <a:gd name="connsiteY14" fmla="*/ 40476 h 50284"/>
                <a:gd name="connsiteX15" fmla="*/ 29752 w 55282"/>
                <a:gd name="connsiteY15" fmla="*/ 45739 h 50284"/>
                <a:gd name="connsiteX16" fmla="*/ 34310 w 55282"/>
                <a:gd name="connsiteY16" fmla="*/ 47798 h 50284"/>
                <a:gd name="connsiteX17" fmla="*/ 36855 w 55282"/>
                <a:gd name="connsiteY17" fmla="*/ 47462 h 50284"/>
                <a:gd name="connsiteX18" fmla="*/ 39943 w 55282"/>
                <a:gd name="connsiteY18" fmla="*/ 46109 h 50284"/>
                <a:gd name="connsiteX19" fmla="*/ 43298 w 55282"/>
                <a:gd name="connsiteY19" fmla="*/ 43564 h 50284"/>
                <a:gd name="connsiteX20" fmla="*/ 46502 w 55282"/>
                <a:gd name="connsiteY20" fmla="*/ 39342 h 50284"/>
                <a:gd name="connsiteX21" fmla="*/ 49105 w 55282"/>
                <a:gd name="connsiteY21" fmla="*/ 33269 h 50284"/>
                <a:gd name="connsiteX22" fmla="*/ 50505 w 55282"/>
                <a:gd name="connsiteY22" fmla="*/ 32077 h 50284"/>
                <a:gd name="connsiteX23" fmla="*/ 51858 w 55282"/>
                <a:gd name="connsiteY23" fmla="*/ 33165 h 50284"/>
                <a:gd name="connsiteX24" fmla="*/ 51106 w 55282"/>
                <a:gd name="connsiteY24" fmla="*/ 36033 h 50284"/>
                <a:gd name="connsiteX25" fmla="*/ 48827 w 55282"/>
                <a:gd name="connsiteY25" fmla="*/ 40418 h 50284"/>
                <a:gd name="connsiteX26" fmla="*/ 45311 w 55282"/>
                <a:gd name="connsiteY26" fmla="*/ 45079 h 50284"/>
                <a:gd name="connsiteX27" fmla="*/ 40325 w 55282"/>
                <a:gd name="connsiteY27" fmla="*/ 48770 h 50284"/>
                <a:gd name="connsiteX28" fmla="*/ 34090 w 55282"/>
                <a:gd name="connsiteY28" fmla="*/ 50285 h 50284"/>
                <a:gd name="connsiteX29" fmla="*/ 26340 w 55282"/>
                <a:gd name="connsiteY29" fmla="*/ 47798 h 50284"/>
                <a:gd name="connsiteX30" fmla="*/ 22118 w 55282"/>
                <a:gd name="connsiteY30" fmla="*/ 41829 h 50284"/>
                <a:gd name="connsiteX31" fmla="*/ 21458 w 55282"/>
                <a:gd name="connsiteY31" fmla="*/ 42974 h 50284"/>
                <a:gd name="connsiteX32" fmla="*/ 19943 w 55282"/>
                <a:gd name="connsiteY32" fmla="*/ 45079 h 50284"/>
                <a:gd name="connsiteX33" fmla="*/ 17618 w 55282"/>
                <a:gd name="connsiteY33" fmla="*/ 47578 h 50284"/>
                <a:gd name="connsiteX34" fmla="*/ 14413 w 55282"/>
                <a:gd name="connsiteY34" fmla="*/ 49417 h 50284"/>
                <a:gd name="connsiteX35" fmla="*/ 10469 w 55282"/>
                <a:gd name="connsiteY35" fmla="*/ 50285 h 50284"/>
                <a:gd name="connsiteX36" fmla="*/ 5529 w 55282"/>
                <a:gd name="connsiteY36" fmla="*/ 49521 h 50284"/>
                <a:gd name="connsiteX37" fmla="*/ 1631 w 55282"/>
                <a:gd name="connsiteY37" fmla="*/ 47034 h 50284"/>
                <a:gd name="connsiteX38" fmla="*/ 0 w 55282"/>
                <a:gd name="connsiteY38" fmla="*/ 42916 h 50284"/>
                <a:gd name="connsiteX39" fmla="*/ 1793 w 55282"/>
                <a:gd name="connsiteY39" fmla="*/ 38416 h 50284"/>
                <a:gd name="connsiteX40" fmla="*/ 6131 w 55282"/>
                <a:gd name="connsiteY40" fmla="*/ 36519 h 50284"/>
                <a:gd name="connsiteX41" fmla="*/ 8942 w 55282"/>
                <a:gd name="connsiteY41" fmla="*/ 37445 h 50284"/>
                <a:gd name="connsiteX42" fmla="*/ 10249 w 55282"/>
                <a:gd name="connsiteY42" fmla="*/ 40371 h 50284"/>
                <a:gd name="connsiteX43" fmla="*/ 8734 w 55282"/>
                <a:gd name="connsiteY43" fmla="*/ 44270 h 50284"/>
                <a:gd name="connsiteX44" fmla="*/ 5044 w 55282"/>
                <a:gd name="connsiteY44" fmla="*/ 46387 h 50284"/>
                <a:gd name="connsiteX45" fmla="*/ 10573 w 55282"/>
                <a:gd name="connsiteY45" fmla="*/ 47798 h 50284"/>
                <a:gd name="connsiteX46" fmla="*/ 16970 w 55282"/>
                <a:gd name="connsiteY46" fmla="*/ 44651 h 50284"/>
                <a:gd name="connsiteX47" fmla="*/ 21134 w 55282"/>
                <a:gd name="connsiteY47" fmla="*/ 36253 h 50284"/>
                <a:gd name="connsiteX48" fmla="*/ 25796 w 55282"/>
                <a:gd name="connsiteY48" fmla="*/ 17988 h 50284"/>
                <a:gd name="connsiteX49" fmla="*/ 27103 w 55282"/>
                <a:gd name="connsiteY49" fmla="*/ 9856 h 50284"/>
                <a:gd name="connsiteX50" fmla="*/ 26502 w 55282"/>
                <a:gd name="connsiteY50" fmla="*/ 6015 h 50284"/>
                <a:gd name="connsiteX51" fmla="*/ 24882 w 55282"/>
                <a:gd name="connsiteY51" fmla="*/ 3736 h 50284"/>
                <a:gd name="connsiteX52" fmla="*/ 22985 w 55282"/>
                <a:gd name="connsiteY52" fmla="*/ 2707 h 50284"/>
                <a:gd name="connsiteX53" fmla="*/ 21134 w 55282"/>
                <a:gd name="connsiteY53" fmla="*/ 2441 h 50284"/>
                <a:gd name="connsiteX54" fmla="*/ 17676 w 55282"/>
                <a:gd name="connsiteY54" fmla="*/ 3088 h 50284"/>
                <a:gd name="connsiteX55" fmla="*/ 13719 w 55282"/>
                <a:gd name="connsiteY55" fmla="*/ 5252 h 50284"/>
                <a:gd name="connsiteX56" fmla="*/ 9601 w 55282"/>
                <a:gd name="connsiteY56" fmla="*/ 9752 h 50284"/>
                <a:gd name="connsiteX57" fmla="*/ 6235 w 55282"/>
                <a:gd name="connsiteY57" fmla="*/ 16958 h 50284"/>
                <a:gd name="connsiteX58" fmla="*/ 4777 w 55282"/>
                <a:gd name="connsiteY58" fmla="*/ 18208 h 50284"/>
                <a:gd name="connsiteX59" fmla="*/ 3470 w 55282"/>
                <a:gd name="connsiteY59" fmla="*/ 17062 h 50284"/>
                <a:gd name="connsiteX60" fmla="*/ 4176 w 55282"/>
                <a:gd name="connsiteY60" fmla="*/ 14251 h 50284"/>
                <a:gd name="connsiteX61" fmla="*/ 6455 w 55282"/>
                <a:gd name="connsiteY61" fmla="*/ 9856 h 50284"/>
                <a:gd name="connsiteX62" fmla="*/ 10029 w 55282"/>
                <a:gd name="connsiteY62" fmla="*/ 5252 h 50284"/>
                <a:gd name="connsiteX63" fmla="*/ 15073 w 55282"/>
                <a:gd name="connsiteY63" fmla="*/ 1515 h 50284"/>
                <a:gd name="connsiteX64" fmla="*/ 21354 w 55282"/>
                <a:gd name="connsiteY64" fmla="*/ 0 h 50284"/>
                <a:gd name="connsiteX65" fmla="*/ 24223 w 55282"/>
                <a:gd name="connsiteY65" fmla="*/ 324 h 50284"/>
                <a:gd name="connsiteX66" fmla="*/ 27427 w 55282"/>
                <a:gd name="connsiteY66" fmla="*/ 1411 h 50284"/>
                <a:gd name="connsiteX67" fmla="*/ 30782 w 55282"/>
                <a:gd name="connsiteY67" fmla="*/ 4002 h 50284"/>
                <a:gd name="connsiteX68" fmla="*/ 33327 w 55282"/>
                <a:gd name="connsiteY68" fmla="*/ 8398 h 50284"/>
                <a:gd name="connsiteX69" fmla="*/ 34854 w 55282"/>
                <a:gd name="connsiteY69" fmla="*/ 5957 h 50284"/>
                <a:gd name="connsiteX70" fmla="*/ 37179 w 55282"/>
                <a:gd name="connsiteY70" fmla="*/ 3308 h 50284"/>
                <a:gd name="connsiteX71" fmla="*/ 40649 w 55282"/>
                <a:gd name="connsiteY71" fmla="*/ 914 h 50284"/>
                <a:gd name="connsiteX72" fmla="*/ 44987 w 55282"/>
                <a:gd name="connsiteY72" fmla="*/ 0 h 50284"/>
                <a:gd name="connsiteX73" fmla="*/ 49371 w 55282"/>
                <a:gd name="connsiteY73" fmla="*/ 590 h 50284"/>
                <a:gd name="connsiteX74" fmla="*/ 53385 w 55282"/>
                <a:gd name="connsiteY74" fmla="*/ 2927 h 50284"/>
                <a:gd name="connsiteX75" fmla="*/ 55282 w 55282"/>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82" h="50284">
                  <a:moveTo>
                    <a:pt x="55282" y="7311"/>
                  </a:moveTo>
                  <a:cubicBezTo>
                    <a:pt x="55282" y="9335"/>
                    <a:pt x="54646" y="10931"/>
                    <a:pt x="53385" y="12077"/>
                  </a:cubicBezTo>
                  <a:cubicBezTo>
                    <a:pt x="52124" y="13199"/>
                    <a:pt x="50759" y="13766"/>
                    <a:pt x="49313" y="13766"/>
                  </a:cubicBezTo>
                  <a:cubicBezTo>
                    <a:pt x="47937" y="13766"/>
                    <a:pt x="46896" y="13372"/>
                    <a:pt x="46178" y="12574"/>
                  </a:cubicBezTo>
                  <a:cubicBezTo>
                    <a:pt x="45450" y="11776"/>
                    <a:pt x="45091" y="10874"/>
                    <a:pt x="45091" y="9856"/>
                  </a:cubicBezTo>
                  <a:cubicBezTo>
                    <a:pt x="45091" y="8479"/>
                    <a:pt x="45600" y="7207"/>
                    <a:pt x="46606" y="6015"/>
                  </a:cubicBezTo>
                  <a:cubicBezTo>
                    <a:pt x="47613" y="4824"/>
                    <a:pt x="48885" y="4095"/>
                    <a:pt x="50401" y="3840"/>
                  </a:cubicBezTo>
                  <a:cubicBezTo>
                    <a:pt x="48920" y="2904"/>
                    <a:pt x="47081" y="2441"/>
                    <a:pt x="44871" y="2441"/>
                  </a:cubicBezTo>
                  <a:cubicBezTo>
                    <a:pt x="43425" y="2441"/>
                    <a:pt x="42072" y="2822"/>
                    <a:pt x="40811" y="3574"/>
                  </a:cubicBezTo>
                  <a:cubicBezTo>
                    <a:pt x="39585" y="4326"/>
                    <a:pt x="38590" y="5194"/>
                    <a:pt x="37826" y="6177"/>
                  </a:cubicBezTo>
                  <a:cubicBezTo>
                    <a:pt x="37098" y="7149"/>
                    <a:pt x="36415" y="8340"/>
                    <a:pt x="35768" y="9752"/>
                  </a:cubicBezTo>
                  <a:cubicBezTo>
                    <a:pt x="35154" y="11128"/>
                    <a:pt x="34726" y="12227"/>
                    <a:pt x="34472" y="13060"/>
                  </a:cubicBezTo>
                  <a:cubicBezTo>
                    <a:pt x="34252" y="13858"/>
                    <a:pt x="34056" y="14679"/>
                    <a:pt x="33870" y="15547"/>
                  </a:cubicBezTo>
                  <a:lnTo>
                    <a:pt x="30076" y="30724"/>
                  </a:lnTo>
                  <a:cubicBezTo>
                    <a:pt x="28850" y="35525"/>
                    <a:pt x="28237" y="38775"/>
                    <a:pt x="28237" y="40476"/>
                  </a:cubicBezTo>
                  <a:cubicBezTo>
                    <a:pt x="28237" y="42569"/>
                    <a:pt x="28746" y="44328"/>
                    <a:pt x="29752" y="45739"/>
                  </a:cubicBezTo>
                  <a:cubicBezTo>
                    <a:pt x="30759" y="47115"/>
                    <a:pt x="32286" y="47798"/>
                    <a:pt x="34310" y="47798"/>
                  </a:cubicBezTo>
                  <a:cubicBezTo>
                    <a:pt x="35108" y="47798"/>
                    <a:pt x="35953" y="47682"/>
                    <a:pt x="36855" y="47462"/>
                  </a:cubicBezTo>
                  <a:cubicBezTo>
                    <a:pt x="37757" y="47219"/>
                    <a:pt x="38787" y="46768"/>
                    <a:pt x="39943" y="46109"/>
                  </a:cubicBezTo>
                  <a:cubicBezTo>
                    <a:pt x="41135" y="45426"/>
                    <a:pt x="42245" y="44570"/>
                    <a:pt x="43298" y="43564"/>
                  </a:cubicBezTo>
                  <a:cubicBezTo>
                    <a:pt x="44385" y="42511"/>
                    <a:pt x="45450" y="41112"/>
                    <a:pt x="46502" y="39342"/>
                  </a:cubicBezTo>
                  <a:cubicBezTo>
                    <a:pt x="47555" y="37572"/>
                    <a:pt x="48423" y="35548"/>
                    <a:pt x="49105" y="33269"/>
                  </a:cubicBezTo>
                  <a:cubicBezTo>
                    <a:pt x="49325" y="32471"/>
                    <a:pt x="49788" y="32077"/>
                    <a:pt x="50505" y="32077"/>
                  </a:cubicBezTo>
                  <a:cubicBezTo>
                    <a:pt x="51407" y="32077"/>
                    <a:pt x="51858" y="32436"/>
                    <a:pt x="51858" y="33165"/>
                  </a:cubicBezTo>
                  <a:cubicBezTo>
                    <a:pt x="51858" y="33778"/>
                    <a:pt x="51604" y="34726"/>
                    <a:pt x="51106" y="36033"/>
                  </a:cubicBezTo>
                  <a:cubicBezTo>
                    <a:pt x="50632" y="37294"/>
                    <a:pt x="49880" y="38764"/>
                    <a:pt x="48827" y="40418"/>
                  </a:cubicBezTo>
                  <a:cubicBezTo>
                    <a:pt x="47821" y="42049"/>
                    <a:pt x="46641" y="43599"/>
                    <a:pt x="45311" y="45079"/>
                  </a:cubicBezTo>
                  <a:cubicBezTo>
                    <a:pt x="43969" y="46525"/>
                    <a:pt x="42303" y="47763"/>
                    <a:pt x="40325" y="48770"/>
                  </a:cubicBezTo>
                  <a:cubicBezTo>
                    <a:pt x="38336" y="49776"/>
                    <a:pt x="36253" y="50285"/>
                    <a:pt x="34090" y="50285"/>
                  </a:cubicBezTo>
                  <a:cubicBezTo>
                    <a:pt x="30978" y="50285"/>
                    <a:pt x="28399" y="49452"/>
                    <a:pt x="26340" y="47798"/>
                  </a:cubicBezTo>
                  <a:cubicBezTo>
                    <a:pt x="24281" y="46132"/>
                    <a:pt x="22869" y="44142"/>
                    <a:pt x="22118" y="41829"/>
                  </a:cubicBezTo>
                  <a:cubicBezTo>
                    <a:pt x="21932" y="42153"/>
                    <a:pt x="21713" y="42535"/>
                    <a:pt x="21458" y="42974"/>
                  </a:cubicBezTo>
                  <a:cubicBezTo>
                    <a:pt x="21215" y="43402"/>
                    <a:pt x="20706" y="44108"/>
                    <a:pt x="19943" y="45079"/>
                  </a:cubicBezTo>
                  <a:cubicBezTo>
                    <a:pt x="19226" y="46016"/>
                    <a:pt x="18450" y="46849"/>
                    <a:pt x="17618" y="47578"/>
                  </a:cubicBezTo>
                  <a:cubicBezTo>
                    <a:pt x="16785" y="48261"/>
                    <a:pt x="15721" y="48874"/>
                    <a:pt x="14413" y="49417"/>
                  </a:cubicBezTo>
                  <a:cubicBezTo>
                    <a:pt x="13153" y="49996"/>
                    <a:pt x="11845" y="50285"/>
                    <a:pt x="10469" y="50285"/>
                  </a:cubicBezTo>
                  <a:cubicBezTo>
                    <a:pt x="8734" y="50285"/>
                    <a:pt x="7091" y="50031"/>
                    <a:pt x="5529" y="49521"/>
                  </a:cubicBezTo>
                  <a:cubicBezTo>
                    <a:pt x="4014" y="49024"/>
                    <a:pt x="2707" y="48191"/>
                    <a:pt x="1631" y="47034"/>
                  </a:cubicBezTo>
                  <a:cubicBezTo>
                    <a:pt x="544" y="45878"/>
                    <a:pt x="0" y="44501"/>
                    <a:pt x="0" y="42916"/>
                  </a:cubicBezTo>
                  <a:cubicBezTo>
                    <a:pt x="0" y="41146"/>
                    <a:pt x="602" y="39643"/>
                    <a:pt x="1793" y="38416"/>
                  </a:cubicBezTo>
                  <a:cubicBezTo>
                    <a:pt x="3019" y="37156"/>
                    <a:pt x="4465" y="36519"/>
                    <a:pt x="6131" y="36519"/>
                  </a:cubicBezTo>
                  <a:cubicBezTo>
                    <a:pt x="7184" y="36519"/>
                    <a:pt x="8121" y="36832"/>
                    <a:pt x="8942" y="37445"/>
                  </a:cubicBezTo>
                  <a:cubicBezTo>
                    <a:pt x="9809" y="38058"/>
                    <a:pt x="10249" y="39030"/>
                    <a:pt x="10249" y="40371"/>
                  </a:cubicBezTo>
                  <a:cubicBezTo>
                    <a:pt x="10249" y="41852"/>
                    <a:pt x="9740" y="43148"/>
                    <a:pt x="8734" y="44270"/>
                  </a:cubicBezTo>
                  <a:cubicBezTo>
                    <a:pt x="7716" y="45392"/>
                    <a:pt x="6489" y="46097"/>
                    <a:pt x="5044" y="46387"/>
                  </a:cubicBezTo>
                  <a:cubicBezTo>
                    <a:pt x="6524" y="47324"/>
                    <a:pt x="8363" y="47798"/>
                    <a:pt x="10573" y="47798"/>
                  </a:cubicBezTo>
                  <a:cubicBezTo>
                    <a:pt x="12956" y="47798"/>
                    <a:pt x="15084" y="46745"/>
                    <a:pt x="16970" y="44651"/>
                  </a:cubicBezTo>
                  <a:cubicBezTo>
                    <a:pt x="18844" y="42558"/>
                    <a:pt x="20232" y="39758"/>
                    <a:pt x="21134" y="36253"/>
                  </a:cubicBezTo>
                  <a:cubicBezTo>
                    <a:pt x="23378" y="27832"/>
                    <a:pt x="24929" y="21747"/>
                    <a:pt x="25796" y="17988"/>
                  </a:cubicBezTo>
                  <a:cubicBezTo>
                    <a:pt x="26664" y="14194"/>
                    <a:pt x="27103" y="11487"/>
                    <a:pt x="27103" y="9856"/>
                  </a:cubicBezTo>
                  <a:cubicBezTo>
                    <a:pt x="27103" y="8340"/>
                    <a:pt x="26907" y="7068"/>
                    <a:pt x="26502" y="6015"/>
                  </a:cubicBezTo>
                  <a:cubicBezTo>
                    <a:pt x="26108" y="4962"/>
                    <a:pt x="25565" y="4211"/>
                    <a:pt x="24882" y="3736"/>
                  </a:cubicBezTo>
                  <a:cubicBezTo>
                    <a:pt x="24223" y="3227"/>
                    <a:pt x="23598" y="2880"/>
                    <a:pt x="22985" y="2707"/>
                  </a:cubicBezTo>
                  <a:cubicBezTo>
                    <a:pt x="22407" y="2533"/>
                    <a:pt x="21794" y="2441"/>
                    <a:pt x="21134" y="2441"/>
                  </a:cubicBezTo>
                  <a:cubicBezTo>
                    <a:pt x="20058" y="2441"/>
                    <a:pt x="18902" y="2660"/>
                    <a:pt x="17676" y="3088"/>
                  </a:cubicBezTo>
                  <a:cubicBezTo>
                    <a:pt x="16484" y="3517"/>
                    <a:pt x="15165" y="4245"/>
                    <a:pt x="13719" y="5252"/>
                  </a:cubicBezTo>
                  <a:cubicBezTo>
                    <a:pt x="12308" y="6235"/>
                    <a:pt x="10931" y="7727"/>
                    <a:pt x="9601" y="9752"/>
                  </a:cubicBezTo>
                  <a:cubicBezTo>
                    <a:pt x="8259" y="11776"/>
                    <a:pt x="7137" y="14170"/>
                    <a:pt x="6235" y="16958"/>
                  </a:cubicBezTo>
                  <a:cubicBezTo>
                    <a:pt x="6061" y="17791"/>
                    <a:pt x="5576" y="18208"/>
                    <a:pt x="4777" y="18208"/>
                  </a:cubicBezTo>
                  <a:cubicBezTo>
                    <a:pt x="3910" y="18173"/>
                    <a:pt x="3470" y="17791"/>
                    <a:pt x="3470" y="17062"/>
                  </a:cubicBezTo>
                  <a:cubicBezTo>
                    <a:pt x="3470" y="16449"/>
                    <a:pt x="3702" y="15512"/>
                    <a:pt x="4176" y="14251"/>
                  </a:cubicBezTo>
                  <a:cubicBezTo>
                    <a:pt x="4685" y="12944"/>
                    <a:pt x="5448" y="11487"/>
                    <a:pt x="6455" y="9856"/>
                  </a:cubicBezTo>
                  <a:cubicBezTo>
                    <a:pt x="7507" y="8236"/>
                    <a:pt x="8699" y="6698"/>
                    <a:pt x="10029" y="5252"/>
                  </a:cubicBezTo>
                  <a:cubicBezTo>
                    <a:pt x="11406" y="3771"/>
                    <a:pt x="13083" y="2522"/>
                    <a:pt x="15073" y="1515"/>
                  </a:cubicBezTo>
                  <a:cubicBezTo>
                    <a:pt x="17097" y="509"/>
                    <a:pt x="19191" y="0"/>
                    <a:pt x="21354" y="0"/>
                  </a:cubicBezTo>
                  <a:cubicBezTo>
                    <a:pt x="22337" y="0"/>
                    <a:pt x="23286" y="104"/>
                    <a:pt x="24223" y="324"/>
                  </a:cubicBezTo>
                  <a:cubicBezTo>
                    <a:pt x="25206" y="497"/>
                    <a:pt x="26270" y="868"/>
                    <a:pt x="27427" y="1411"/>
                  </a:cubicBezTo>
                  <a:cubicBezTo>
                    <a:pt x="28619" y="1955"/>
                    <a:pt x="29729" y="2811"/>
                    <a:pt x="30782" y="4002"/>
                  </a:cubicBezTo>
                  <a:cubicBezTo>
                    <a:pt x="31834" y="5194"/>
                    <a:pt x="32679" y="6663"/>
                    <a:pt x="33327" y="8398"/>
                  </a:cubicBezTo>
                  <a:cubicBezTo>
                    <a:pt x="33766" y="7565"/>
                    <a:pt x="34275" y="6756"/>
                    <a:pt x="34854" y="5957"/>
                  </a:cubicBezTo>
                  <a:cubicBezTo>
                    <a:pt x="35467" y="5159"/>
                    <a:pt x="36242" y="4280"/>
                    <a:pt x="37179" y="3308"/>
                  </a:cubicBezTo>
                  <a:cubicBezTo>
                    <a:pt x="38150" y="2290"/>
                    <a:pt x="39307" y="1492"/>
                    <a:pt x="40649" y="914"/>
                  </a:cubicBezTo>
                  <a:cubicBezTo>
                    <a:pt x="42026" y="301"/>
                    <a:pt x="43472" y="0"/>
                    <a:pt x="44987" y="0"/>
                  </a:cubicBezTo>
                  <a:cubicBezTo>
                    <a:pt x="46468" y="0"/>
                    <a:pt x="47925" y="197"/>
                    <a:pt x="49371" y="590"/>
                  </a:cubicBezTo>
                  <a:cubicBezTo>
                    <a:pt x="50817" y="948"/>
                    <a:pt x="52147" y="1735"/>
                    <a:pt x="53385" y="2927"/>
                  </a:cubicBezTo>
                  <a:cubicBezTo>
                    <a:pt x="54646" y="4083"/>
                    <a:pt x="55282" y="5541"/>
                    <a:pt x="55282" y="7311"/>
                  </a:cubicBezTo>
                  <a:close/>
                </a:path>
              </a:pathLst>
            </a:custGeom>
            <a:solidFill>
              <a:srgbClr val="000000"/>
            </a:solidFill>
            <a:ln w="1155" cap="flat">
              <a:noFill/>
              <a:prstDash val="solid"/>
              <a:miter/>
            </a:ln>
          </p:spPr>
          <p:txBody>
            <a:bodyPr rtlCol="0" anchor="ctr"/>
            <a:lstStyle/>
            <a:p>
              <a:endParaRPr lang="en-DE"/>
            </a:p>
          </p:txBody>
        </p:sp>
        <p:sp>
          <p:nvSpPr>
            <p:cNvPr id="392" name="Freeform 391">
              <a:extLst>
                <a:ext uri="{FF2B5EF4-FFF2-40B4-BE49-F238E27FC236}">
                  <a16:creationId xmlns:a16="http://schemas.microsoft.com/office/drawing/2014/main" id="{2545AF3E-93B0-757A-C185-7289A55F8912}"/>
                </a:ext>
              </a:extLst>
            </p:cNvPr>
            <p:cNvSpPr/>
            <p:nvPr/>
          </p:nvSpPr>
          <p:spPr>
            <a:xfrm>
              <a:off x="6471902" y="3417855"/>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3" name="Freeform 392">
              <a:extLst>
                <a:ext uri="{FF2B5EF4-FFF2-40B4-BE49-F238E27FC236}">
                  <a16:creationId xmlns:a16="http://schemas.microsoft.com/office/drawing/2014/main" id="{68A94DBB-BA91-4716-C3FD-B508ED773216}"/>
                </a:ext>
              </a:extLst>
            </p:cNvPr>
            <p:cNvSpPr/>
            <p:nvPr/>
          </p:nvSpPr>
          <p:spPr>
            <a:xfrm>
              <a:off x="6471902" y="3023790"/>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4" name="Freeform 393">
              <a:extLst>
                <a:ext uri="{FF2B5EF4-FFF2-40B4-BE49-F238E27FC236}">
                  <a16:creationId xmlns:a16="http://schemas.microsoft.com/office/drawing/2014/main" id="{4FEB1C45-08C1-0C90-10D6-24A67FB29268}"/>
                </a:ext>
              </a:extLst>
            </p:cNvPr>
            <p:cNvSpPr/>
            <p:nvPr/>
          </p:nvSpPr>
          <p:spPr>
            <a:xfrm>
              <a:off x="6471902" y="2629722"/>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5" name="Freeform 394">
              <a:extLst>
                <a:ext uri="{FF2B5EF4-FFF2-40B4-BE49-F238E27FC236}">
                  <a16:creationId xmlns:a16="http://schemas.microsoft.com/office/drawing/2014/main" id="{48E54C00-171D-4B3D-D5FB-E74FCA58A426}"/>
                </a:ext>
              </a:extLst>
            </p:cNvPr>
            <p:cNvSpPr/>
            <p:nvPr/>
          </p:nvSpPr>
          <p:spPr>
            <a:xfrm>
              <a:off x="6471902" y="2235654"/>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6" name="Freeform 395">
              <a:extLst>
                <a:ext uri="{FF2B5EF4-FFF2-40B4-BE49-F238E27FC236}">
                  <a16:creationId xmlns:a16="http://schemas.microsoft.com/office/drawing/2014/main" id="{894B68C5-489F-2852-4B14-3C7636AFFD37}"/>
                </a:ext>
              </a:extLst>
            </p:cNvPr>
            <p:cNvSpPr/>
            <p:nvPr/>
          </p:nvSpPr>
          <p:spPr>
            <a:xfrm>
              <a:off x="6471902"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397" name="Freeform 396">
              <a:extLst>
                <a:ext uri="{FF2B5EF4-FFF2-40B4-BE49-F238E27FC236}">
                  <a16:creationId xmlns:a16="http://schemas.microsoft.com/office/drawing/2014/main" id="{BDE06686-2BB3-DA17-C635-0C5B2349338B}"/>
                </a:ext>
              </a:extLst>
            </p:cNvPr>
            <p:cNvSpPr/>
            <p:nvPr/>
          </p:nvSpPr>
          <p:spPr>
            <a:xfrm>
              <a:off x="6471902" y="341785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398" name="Freeform 397">
              <a:extLst>
                <a:ext uri="{FF2B5EF4-FFF2-40B4-BE49-F238E27FC236}">
                  <a16:creationId xmlns:a16="http://schemas.microsoft.com/office/drawing/2014/main" id="{352E939D-0250-1505-1FF1-AADE3F15FBB4}"/>
                </a:ext>
              </a:extLst>
            </p:cNvPr>
            <p:cNvSpPr/>
            <p:nvPr/>
          </p:nvSpPr>
          <p:spPr>
            <a:xfrm>
              <a:off x="6471902" y="302379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399" name="Freeform 398">
              <a:extLst>
                <a:ext uri="{FF2B5EF4-FFF2-40B4-BE49-F238E27FC236}">
                  <a16:creationId xmlns:a16="http://schemas.microsoft.com/office/drawing/2014/main" id="{B9EE5650-9381-D130-EC31-6F52F4C1F0B5}"/>
                </a:ext>
              </a:extLst>
            </p:cNvPr>
            <p:cNvSpPr/>
            <p:nvPr/>
          </p:nvSpPr>
          <p:spPr>
            <a:xfrm>
              <a:off x="6471902" y="2629722"/>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00" name="Freeform 399">
              <a:extLst>
                <a:ext uri="{FF2B5EF4-FFF2-40B4-BE49-F238E27FC236}">
                  <a16:creationId xmlns:a16="http://schemas.microsoft.com/office/drawing/2014/main" id="{2C07EAA8-8551-EB7C-121D-07167EF5159B}"/>
                </a:ext>
              </a:extLst>
            </p:cNvPr>
            <p:cNvSpPr/>
            <p:nvPr/>
          </p:nvSpPr>
          <p:spPr>
            <a:xfrm>
              <a:off x="6471902" y="2235654"/>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01" name="Freeform 400">
              <a:extLst>
                <a:ext uri="{FF2B5EF4-FFF2-40B4-BE49-F238E27FC236}">
                  <a16:creationId xmlns:a16="http://schemas.microsoft.com/office/drawing/2014/main" id="{ECD77C71-CB71-23AD-2F06-549D20570478}"/>
                </a:ext>
              </a:extLst>
            </p:cNvPr>
            <p:cNvSpPr/>
            <p:nvPr/>
          </p:nvSpPr>
          <p:spPr>
            <a:xfrm>
              <a:off x="6290335" y="3381613"/>
              <a:ext cx="48358" cy="72587"/>
            </a:xfrm>
            <a:custGeom>
              <a:avLst/>
              <a:gdLst>
                <a:gd name="connsiteX0" fmla="*/ 24180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11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11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11"/>
                  </a:cubicBezTo>
                  <a:cubicBezTo>
                    <a:pt x="9512" y="45901"/>
                    <a:pt x="10730" y="53108"/>
                    <a:pt x="13168" y="57920"/>
                  </a:cubicBezTo>
                  <a:cubicBezTo>
                    <a:pt x="15635" y="62697"/>
                    <a:pt x="19307" y="65092"/>
                    <a:pt x="24180" y="65092"/>
                  </a:cubicBezTo>
                  <a:cubicBezTo>
                    <a:pt x="29085" y="65092"/>
                    <a:pt x="32755" y="62697"/>
                    <a:pt x="35191" y="57920"/>
                  </a:cubicBezTo>
                  <a:cubicBezTo>
                    <a:pt x="37660" y="53108"/>
                    <a:pt x="38894" y="45901"/>
                    <a:pt x="38894" y="36311"/>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01"/>
                    <a:pt x="48359" y="36311"/>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11"/>
                  </a:cubicBezTo>
                  <a:cubicBezTo>
                    <a:pt x="0" y="24501"/>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2" name="Freeform 401">
              <a:extLst>
                <a:ext uri="{FF2B5EF4-FFF2-40B4-BE49-F238E27FC236}">
                  <a16:creationId xmlns:a16="http://schemas.microsoft.com/office/drawing/2014/main" id="{CF17DB9D-B506-D897-44D2-2148FD1A9A91}"/>
                </a:ext>
              </a:extLst>
            </p:cNvPr>
            <p:cNvSpPr/>
            <p:nvPr/>
          </p:nvSpPr>
          <p:spPr>
            <a:xfrm>
              <a:off x="6355329" y="3440933"/>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03" name="Freeform 402">
              <a:extLst>
                <a:ext uri="{FF2B5EF4-FFF2-40B4-BE49-F238E27FC236}">
                  <a16:creationId xmlns:a16="http://schemas.microsoft.com/office/drawing/2014/main" id="{5359844B-40C1-B07C-D498-6E06DDE659A3}"/>
                </a:ext>
              </a:extLst>
            </p:cNvPr>
            <p:cNvSpPr/>
            <p:nvPr/>
          </p:nvSpPr>
          <p:spPr>
            <a:xfrm>
              <a:off x="6381899" y="3381613"/>
              <a:ext cx="48358" cy="72587"/>
            </a:xfrm>
            <a:custGeom>
              <a:avLst/>
              <a:gdLst>
                <a:gd name="connsiteX0" fmla="*/ 24179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79 w 48358"/>
                <a:gd name="connsiteY4" fmla="*/ 65092 h 72587"/>
                <a:gd name="connsiteX5" fmla="*/ 35191 w 48358"/>
                <a:gd name="connsiteY5" fmla="*/ 57920 h 72587"/>
                <a:gd name="connsiteX6" fmla="*/ 38893 w 48358"/>
                <a:gd name="connsiteY6" fmla="*/ 36311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11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11"/>
                  </a:cubicBezTo>
                  <a:cubicBezTo>
                    <a:pt x="9512" y="45901"/>
                    <a:pt x="10730" y="53108"/>
                    <a:pt x="13168" y="57920"/>
                  </a:cubicBezTo>
                  <a:cubicBezTo>
                    <a:pt x="15635" y="62697"/>
                    <a:pt x="19305" y="65092"/>
                    <a:pt x="24179" y="65092"/>
                  </a:cubicBezTo>
                  <a:cubicBezTo>
                    <a:pt x="29084" y="65092"/>
                    <a:pt x="32754" y="62697"/>
                    <a:pt x="35191" y="57920"/>
                  </a:cubicBezTo>
                  <a:cubicBezTo>
                    <a:pt x="37659" y="53108"/>
                    <a:pt x="38893" y="45901"/>
                    <a:pt x="38893" y="36311"/>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01"/>
                    <a:pt x="48359" y="36311"/>
                  </a:cubicBezTo>
                  <a:cubicBezTo>
                    <a:pt x="48359" y="48099"/>
                    <a:pt x="46281" y="57098"/>
                    <a:pt x="42126" y="63310"/>
                  </a:cubicBezTo>
                  <a:cubicBezTo>
                    <a:pt x="38002" y="69499"/>
                    <a:pt x="32021" y="72588"/>
                    <a:pt x="24179" y="72588"/>
                  </a:cubicBezTo>
                  <a:cubicBezTo>
                    <a:pt x="16338" y="72588"/>
                    <a:pt x="10340" y="69499"/>
                    <a:pt x="6185" y="63310"/>
                  </a:cubicBezTo>
                  <a:cubicBezTo>
                    <a:pt x="2061" y="57098"/>
                    <a:pt x="0" y="48099"/>
                    <a:pt x="0" y="36311"/>
                  </a:cubicBezTo>
                  <a:cubicBezTo>
                    <a:pt x="0" y="24501"/>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04" name="Freeform 403">
              <a:extLst>
                <a:ext uri="{FF2B5EF4-FFF2-40B4-BE49-F238E27FC236}">
                  <a16:creationId xmlns:a16="http://schemas.microsoft.com/office/drawing/2014/main" id="{C231D643-9A1B-89FE-9DB4-C6D835796CAD}"/>
                </a:ext>
              </a:extLst>
            </p:cNvPr>
            <p:cNvSpPr/>
            <p:nvPr/>
          </p:nvSpPr>
          <p:spPr>
            <a:xfrm>
              <a:off x="6292818" y="2987544"/>
              <a:ext cx="48358" cy="72589"/>
            </a:xfrm>
            <a:custGeom>
              <a:avLst/>
              <a:gdLst>
                <a:gd name="connsiteX0" fmla="*/ 24180 w 48358"/>
                <a:gd name="connsiteY0" fmla="*/ 7498 h 72589"/>
                <a:gd name="connsiteX1" fmla="*/ 13168 w 48358"/>
                <a:gd name="connsiteY1" fmla="*/ 14714 h 72589"/>
                <a:gd name="connsiteX2" fmla="*/ 9512 w 48358"/>
                <a:gd name="connsiteY2" fmla="*/ 36317 h 72589"/>
                <a:gd name="connsiteX3" fmla="*/ 13168 w 48358"/>
                <a:gd name="connsiteY3" fmla="*/ 57922 h 72589"/>
                <a:gd name="connsiteX4" fmla="*/ 24180 w 48358"/>
                <a:gd name="connsiteY4" fmla="*/ 65094 h 72589"/>
                <a:gd name="connsiteX5" fmla="*/ 35191 w 48358"/>
                <a:gd name="connsiteY5" fmla="*/ 57922 h 72589"/>
                <a:gd name="connsiteX6" fmla="*/ 38894 w 48358"/>
                <a:gd name="connsiteY6" fmla="*/ 36317 h 72589"/>
                <a:gd name="connsiteX7" fmla="*/ 35191 w 48358"/>
                <a:gd name="connsiteY7" fmla="*/ 14714 h 72589"/>
                <a:gd name="connsiteX8" fmla="*/ 24180 w 48358"/>
                <a:gd name="connsiteY8" fmla="*/ 7498 h 72589"/>
                <a:gd name="connsiteX9" fmla="*/ 24180 w 48358"/>
                <a:gd name="connsiteY9" fmla="*/ 0 h 72589"/>
                <a:gd name="connsiteX10" fmla="*/ 42127 w 48358"/>
                <a:gd name="connsiteY10" fmla="*/ 9326 h 72589"/>
                <a:gd name="connsiteX11" fmla="*/ 48359 w 48358"/>
                <a:gd name="connsiteY11" fmla="*/ 36317 h 72589"/>
                <a:gd name="connsiteX12" fmla="*/ 42127 w 48358"/>
                <a:gd name="connsiteY12" fmla="*/ 63313 h 72589"/>
                <a:gd name="connsiteX13" fmla="*/ 24180 w 48358"/>
                <a:gd name="connsiteY13" fmla="*/ 72590 h 72589"/>
                <a:gd name="connsiteX14" fmla="*/ 6185 w 48358"/>
                <a:gd name="connsiteY14" fmla="*/ 63313 h 72589"/>
                <a:gd name="connsiteX15" fmla="*/ 0 w 48358"/>
                <a:gd name="connsiteY15" fmla="*/ 36317 h 72589"/>
                <a:gd name="connsiteX16" fmla="*/ 6185 w 48358"/>
                <a:gd name="connsiteY16" fmla="*/ 9326 h 72589"/>
                <a:gd name="connsiteX17" fmla="*/ 24180 w 48358"/>
                <a:gd name="connsiteY17" fmla="*/ 0 h 7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9">
                  <a:moveTo>
                    <a:pt x="24180" y="7498"/>
                  </a:moveTo>
                  <a:cubicBezTo>
                    <a:pt x="19307" y="7498"/>
                    <a:pt x="15635" y="9903"/>
                    <a:pt x="13168" y="14714"/>
                  </a:cubicBezTo>
                  <a:cubicBezTo>
                    <a:pt x="10730" y="19494"/>
                    <a:pt x="9512" y="26695"/>
                    <a:pt x="9512" y="36317"/>
                  </a:cubicBezTo>
                  <a:cubicBezTo>
                    <a:pt x="9512" y="45903"/>
                    <a:pt x="10730" y="53110"/>
                    <a:pt x="13168" y="57922"/>
                  </a:cubicBezTo>
                  <a:cubicBezTo>
                    <a:pt x="15635" y="62700"/>
                    <a:pt x="19307" y="65094"/>
                    <a:pt x="24180" y="65094"/>
                  </a:cubicBezTo>
                  <a:cubicBezTo>
                    <a:pt x="29085" y="65094"/>
                    <a:pt x="32755" y="62700"/>
                    <a:pt x="35191" y="57922"/>
                  </a:cubicBezTo>
                  <a:cubicBezTo>
                    <a:pt x="37660" y="53110"/>
                    <a:pt x="38894" y="45903"/>
                    <a:pt x="38894" y="36317"/>
                  </a:cubicBezTo>
                  <a:cubicBezTo>
                    <a:pt x="38894" y="26695"/>
                    <a:pt x="37660" y="19494"/>
                    <a:pt x="35191" y="14714"/>
                  </a:cubicBezTo>
                  <a:cubicBezTo>
                    <a:pt x="32755" y="9903"/>
                    <a:pt x="29085" y="7498"/>
                    <a:pt x="24180" y="7498"/>
                  </a:cubicBezTo>
                  <a:moveTo>
                    <a:pt x="24180" y="0"/>
                  </a:moveTo>
                  <a:cubicBezTo>
                    <a:pt x="32022" y="0"/>
                    <a:pt x="38004" y="3108"/>
                    <a:pt x="42127" y="9326"/>
                  </a:cubicBezTo>
                  <a:cubicBezTo>
                    <a:pt x="46281" y="15511"/>
                    <a:pt x="48359" y="24507"/>
                    <a:pt x="48359" y="36317"/>
                  </a:cubicBezTo>
                  <a:cubicBezTo>
                    <a:pt x="48359" y="48089"/>
                    <a:pt x="46281" y="57089"/>
                    <a:pt x="42127" y="63313"/>
                  </a:cubicBezTo>
                  <a:cubicBezTo>
                    <a:pt x="38004" y="69501"/>
                    <a:pt x="32022" y="72590"/>
                    <a:pt x="24180" y="72590"/>
                  </a:cubicBezTo>
                  <a:cubicBezTo>
                    <a:pt x="16338" y="72590"/>
                    <a:pt x="10340" y="69501"/>
                    <a:pt x="6185" y="63313"/>
                  </a:cubicBezTo>
                  <a:cubicBezTo>
                    <a:pt x="2061" y="57089"/>
                    <a:pt x="0" y="48089"/>
                    <a:pt x="0" y="36317"/>
                  </a:cubicBezTo>
                  <a:cubicBezTo>
                    <a:pt x="0" y="24507"/>
                    <a:pt x="2061" y="15511"/>
                    <a:pt x="6185" y="9326"/>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5" name="Freeform 404">
              <a:extLst>
                <a:ext uri="{FF2B5EF4-FFF2-40B4-BE49-F238E27FC236}">
                  <a16:creationId xmlns:a16="http://schemas.microsoft.com/office/drawing/2014/main" id="{AD24BF49-1767-78EB-F8EE-295615046735}"/>
                </a:ext>
              </a:extLst>
            </p:cNvPr>
            <p:cNvSpPr/>
            <p:nvPr/>
          </p:nvSpPr>
          <p:spPr>
            <a:xfrm>
              <a:off x="6357813" y="3046866"/>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06" name="Freeform 405">
              <a:extLst>
                <a:ext uri="{FF2B5EF4-FFF2-40B4-BE49-F238E27FC236}">
                  <a16:creationId xmlns:a16="http://schemas.microsoft.com/office/drawing/2014/main" id="{13F3753C-4AE3-9A04-9195-3629661E125F}"/>
                </a:ext>
              </a:extLst>
            </p:cNvPr>
            <p:cNvSpPr/>
            <p:nvPr/>
          </p:nvSpPr>
          <p:spPr>
            <a:xfrm>
              <a:off x="6388601" y="2988809"/>
              <a:ext cx="41657" cy="69959"/>
            </a:xfrm>
            <a:custGeom>
              <a:avLst/>
              <a:gdLst>
                <a:gd name="connsiteX0" fmla="*/ 1358 w 41657"/>
                <a:gd name="connsiteY0" fmla="*/ 62001 h 69959"/>
                <a:gd name="connsiteX1" fmla="*/ 16822 w 41657"/>
                <a:gd name="connsiteY1" fmla="*/ 62001 h 69959"/>
                <a:gd name="connsiteX2" fmla="*/ 16822 w 41657"/>
                <a:gd name="connsiteY2" fmla="*/ 8623 h 69959"/>
                <a:gd name="connsiteX3" fmla="*/ 0 w 41657"/>
                <a:gd name="connsiteY3" fmla="*/ 11996 h 69959"/>
                <a:gd name="connsiteX4" fmla="*/ 0 w 41657"/>
                <a:gd name="connsiteY4" fmla="*/ 3374 h 69959"/>
                <a:gd name="connsiteX5" fmla="*/ 16728 w 41657"/>
                <a:gd name="connsiteY5" fmla="*/ 0 h 69959"/>
                <a:gd name="connsiteX6" fmla="*/ 26194 w 41657"/>
                <a:gd name="connsiteY6" fmla="*/ 0 h 69959"/>
                <a:gd name="connsiteX7" fmla="*/ 26194 w 41657"/>
                <a:gd name="connsiteY7" fmla="*/ 62001 h 69959"/>
                <a:gd name="connsiteX8" fmla="*/ 41658 w 41657"/>
                <a:gd name="connsiteY8" fmla="*/ 62001 h 69959"/>
                <a:gd name="connsiteX9" fmla="*/ 41658 w 41657"/>
                <a:gd name="connsiteY9" fmla="*/ 69959 h 69959"/>
                <a:gd name="connsiteX10" fmla="*/ 1358 w 41657"/>
                <a:gd name="connsiteY10" fmla="*/ 69959 h 69959"/>
                <a:gd name="connsiteX11" fmla="*/ 1358 w 41657"/>
                <a:gd name="connsiteY11" fmla="*/ 62001 h 6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7" h="69959">
                  <a:moveTo>
                    <a:pt x="1358" y="62001"/>
                  </a:moveTo>
                  <a:lnTo>
                    <a:pt x="16822" y="62001"/>
                  </a:lnTo>
                  <a:lnTo>
                    <a:pt x="16822" y="8623"/>
                  </a:lnTo>
                  <a:lnTo>
                    <a:pt x="0" y="11996"/>
                  </a:lnTo>
                  <a:lnTo>
                    <a:pt x="0" y="3374"/>
                  </a:lnTo>
                  <a:lnTo>
                    <a:pt x="16728" y="0"/>
                  </a:lnTo>
                  <a:lnTo>
                    <a:pt x="26194" y="0"/>
                  </a:lnTo>
                  <a:lnTo>
                    <a:pt x="26194" y="62001"/>
                  </a:lnTo>
                  <a:lnTo>
                    <a:pt x="41658" y="62001"/>
                  </a:lnTo>
                  <a:lnTo>
                    <a:pt x="41658" y="69959"/>
                  </a:lnTo>
                  <a:lnTo>
                    <a:pt x="1358" y="69959"/>
                  </a:lnTo>
                  <a:lnTo>
                    <a:pt x="1358" y="62001"/>
                  </a:lnTo>
                  <a:close/>
                </a:path>
              </a:pathLst>
            </a:custGeom>
            <a:solidFill>
              <a:srgbClr val="000000"/>
            </a:solidFill>
            <a:ln w="1155" cap="flat">
              <a:noFill/>
              <a:prstDash val="solid"/>
              <a:miter/>
            </a:ln>
          </p:spPr>
          <p:txBody>
            <a:bodyPr rtlCol="0" anchor="ctr"/>
            <a:lstStyle/>
            <a:p>
              <a:endParaRPr lang="en-DE"/>
            </a:p>
          </p:txBody>
        </p:sp>
        <p:sp>
          <p:nvSpPr>
            <p:cNvPr id="407" name="Freeform 406">
              <a:extLst>
                <a:ext uri="{FF2B5EF4-FFF2-40B4-BE49-F238E27FC236}">
                  <a16:creationId xmlns:a16="http://schemas.microsoft.com/office/drawing/2014/main" id="{247589FA-2C77-44BD-3F6C-6378D2526920}"/>
                </a:ext>
              </a:extLst>
            </p:cNvPr>
            <p:cNvSpPr/>
            <p:nvPr/>
          </p:nvSpPr>
          <p:spPr>
            <a:xfrm>
              <a:off x="6293568" y="2593476"/>
              <a:ext cx="48360" cy="72586"/>
            </a:xfrm>
            <a:custGeom>
              <a:avLst/>
              <a:gdLst>
                <a:gd name="connsiteX0" fmla="*/ 24180 w 48360"/>
                <a:gd name="connsiteY0" fmla="*/ 7498 h 72586"/>
                <a:gd name="connsiteX1" fmla="*/ 13168 w 48360"/>
                <a:gd name="connsiteY1" fmla="*/ 14714 h 72586"/>
                <a:gd name="connsiteX2" fmla="*/ 9513 w 48360"/>
                <a:gd name="connsiteY2" fmla="*/ 36317 h 72586"/>
                <a:gd name="connsiteX3" fmla="*/ 13168 w 48360"/>
                <a:gd name="connsiteY3" fmla="*/ 57919 h 72586"/>
                <a:gd name="connsiteX4" fmla="*/ 24180 w 48360"/>
                <a:gd name="connsiteY4" fmla="*/ 65088 h 72586"/>
                <a:gd name="connsiteX5" fmla="*/ 35193 w 48360"/>
                <a:gd name="connsiteY5" fmla="*/ 57919 h 72586"/>
                <a:gd name="connsiteX6" fmla="*/ 38894 w 48360"/>
                <a:gd name="connsiteY6" fmla="*/ 36317 h 72586"/>
                <a:gd name="connsiteX7" fmla="*/ 35193 w 48360"/>
                <a:gd name="connsiteY7" fmla="*/ 14714 h 72586"/>
                <a:gd name="connsiteX8" fmla="*/ 24180 w 48360"/>
                <a:gd name="connsiteY8" fmla="*/ 7498 h 72586"/>
                <a:gd name="connsiteX9" fmla="*/ 24180 w 48360"/>
                <a:gd name="connsiteY9" fmla="*/ 0 h 72586"/>
                <a:gd name="connsiteX10" fmla="*/ 42127 w 48360"/>
                <a:gd name="connsiteY10" fmla="*/ 9325 h 72586"/>
                <a:gd name="connsiteX11" fmla="*/ 48360 w 48360"/>
                <a:gd name="connsiteY11" fmla="*/ 36317 h 72586"/>
                <a:gd name="connsiteX12" fmla="*/ 42127 w 48360"/>
                <a:gd name="connsiteY12" fmla="*/ 63308 h 72586"/>
                <a:gd name="connsiteX13" fmla="*/ 24180 w 48360"/>
                <a:gd name="connsiteY13" fmla="*/ 72587 h 72586"/>
                <a:gd name="connsiteX14" fmla="*/ 6185 w 48360"/>
                <a:gd name="connsiteY14" fmla="*/ 63308 h 72586"/>
                <a:gd name="connsiteX15" fmla="*/ 0 w 48360"/>
                <a:gd name="connsiteY15" fmla="*/ 36317 h 72586"/>
                <a:gd name="connsiteX16" fmla="*/ 6185 w 48360"/>
                <a:gd name="connsiteY16" fmla="*/ 9325 h 72586"/>
                <a:gd name="connsiteX17" fmla="*/ 24180 w 48360"/>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86">
                  <a:moveTo>
                    <a:pt x="24180" y="7498"/>
                  </a:moveTo>
                  <a:cubicBezTo>
                    <a:pt x="19307" y="7498"/>
                    <a:pt x="15636" y="9903"/>
                    <a:pt x="13168" y="14714"/>
                  </a:cubicBezTo>
                  <a:cubicBezTo>
                    <a:pt x="10731" y="19494"/>
                    <a:pt x="9513" y="26695"/>
                    <a:pt x="9513" y="36317"/>
                  </a:cubicBezTo>
                  <a:cubicBezTo>
                    <a:pt x="9513" y="45908"/>
                    <a:pt x="10731" y="53108"/>
                    <a:pt x="13168" y="57919"/>
                  </a:cubicBezTo>
                  <a:cubicBezTo>
                    <a:pt x="15636" y="62698"/>
                    <a:pt x="19307" y="65088"/>
                    <a:pt x="24180" y="65088"/>
                  </a:cubicBezTo>
                  <a:cubicBezTo>
                    <a:pt x="29085" y="65088"/>
                    <a:pt x="32755" y="62698"/>
                    <a:pt x="35193" y="57919"/>
                  </a:cubicBezTo>
                  <a:cubicBezTo>
                    <a:pt x="37660" y="53108"/>
                    <a:pt x="38894" y="45908"/>
                    <a:pt x="38894" y="36317"/>
                  </a:cubicBezTo>
                  <a:cubicBezTo>
                    <a:pt x="38894" y="26695"/>
                    <a:pt x="37660" y="19494"/>
                    <a:pt x="35193" y="14714"/>
                  </a:cubicBezTo>
                  <a:cubicBezTo>
                    <a:pt x="32755" y="9903"/>
                    <a:pt x="29085" y="7498"/>
                    <a:pt x="24180" y="7498"/>
                  </a:cubicBezTo>
                  <a:moveTo>
                    <a:pt x="24180" y="0"/>
                  </a:moveTo>
                  <a:cubicBezTo>
                    <a:pt x="32022" y="0"/>
                    <a:pt x="38004" y="3108"/>
                    <a:pt x="42127" y="9325"/>
                  </a:cubicBezTo>
                  <a:cubicBezTo>
                    <a:pt x="46283" y="15510"/>
                    <a:pt x="48360" y="24507"/>
                    <a:pt x="48360" y="36317"/>
                  </a:cubicBezTo>
                  <a:cubicBezTo>
                    <a:pt x="48360" y="48094"/>
                    <a:pt x="46283" y="57091"/>
                    <a:pt x="42127" y="63308"/>
                  </a:cubicBezTo>
                  <a:cubicBezTo>
                    <a:pt x="38004" y="69493"/>
                    <a:pt x="32022" y="72587"/>
                    <a:pt x="24180" y="72587"/>
                  </a:cubicBezTo>
                  <a:cubicBezTo>
                    <a:pt x="16338" y="72587"/>
                    <a:pt x="10340" y="69493"/>
                    <a:pt x="6185" y="63308"/>
                  </a:cubicBezTo>
                  <a:cubicBezTo>
                    <a:pt x="2061" y="57091"/>
                    <a:pt x="0" y="48094"/>
                    <a:pt x="0" y="36317"/>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8" name="Freeform 407">
              <a:extLst>
                <a:ext uri="{FF2B5EF4-FFF2-40B4-BE49-F238E27FC236}">
                  <a16:creationId xmlns:a16="http://schemas.microsoft.com/office/drawing/2014/main" id="{321958E4-A9FF-46B9-4188-AD296E24B3A3}"/>
                </a:ext>
              </a:extLst>
            </p:cNvPr>
            <p:cNvSpPr/>
            <p:nvPr/>
          </p:nvSpPr>
          <p:spPr>
            <a:xfrm>
              <a:off x="6358563" y="2652801"/>
              <a:ext cx="9888" cy="11902"/>
            </a:xfrm>
            <a:custGeom>
              <a:avLst/>
              <a:gdLst>
                <a:gd name="connsiteX0" fmla="*/ 0 w 9888"/>
                <a:gd name="connsiteY0" fmla="*/ 0 h 11902"/>
                <a:gd name="connsiteX1" fmla="*/ 9888 w 9888"/>
                <a:gd name="connsiteY1" fmla="*/ 0 h 11902"/>
                <a:gd name="connsiteX2" fmla="*/ 9888 w 9888"/>
                <a:gd name="connsiteY2" fmla="*/ 11902 h 11902"/>
                <a:gd name="connsiteX3" fmla="*/ 0 w 9888"/>
                <a:gd name="connsiteY3" fmla="*/ 11902 h 11902"/>
                <a:gd name="connsiteX4" fmla="*/ 0 w 9888"/>
                <a:gd name="connsiteY4" fmla="*/ 0 h 11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2">
                  <a:moveTo>
                    <a:pt x="0" y="0"/>
                  </a:moveTo>
                  <a:lnTo>
                    <a:pt x="9888" y="0"/>
                  </a:lnTo>
                  <a:lnTo>
                    <a:pt x="9888" y="11902"/>
                  </a:lnTo>
                  <a:lnTo>
                    <a:pt x="0" y="11902"/>
                  </a:lnTo>
                  <a:lnTo>
                    <a:pt x="0" y="0"/>
                  </a:lnTo>
                  <a:close/>
                </a:path>
              </a:pathLst>
            </a:custGeom>
            <a:solidFill>
              <a:srgbClr val="000000"/>
            </a:solidFill>
            <a:ln w="1155" cap="flat">
              <a:noFill/>
              <a:prstDash val="solid"/>
              <a:miter/>
            </a:ln>
          </p:spPr>
          <p:txBody>
            <a:bodyPr rtlCol="0" anchor="ctr"/>
            <a:lstStyle/>
            <a:p>
              <a:endParaRPr lang="en-DE"/>
            </a:p>
          </p:txBody>
        </p:sp>
        <p:sp>
          <p:nvSpPr>
            <p:cNvPr id="409" name="Freeform 408">
              <a:extLst>
                <a:ext uri="{FF2B5EF4-FFF2-40B4-BE49-F238E27FC236}">
                  <a16:creationId xmlns:a16="http://schemas.microsoft.com/office/drawing/2014/main" id="{7AC317C2-34CE-49BD-23F8-EC46A6117B98}"/>
                </a:ext>
              </a:extLst>
            </p:cNvPr>
            <p:cNvSpPr/>
            <p:nvPr/>
          </p:nvSpPr>
          <p:spPr>
            <a:xfrm>
              <a:off x="6385836" y="2593476"/>
              <a:ext cx="44422" cy="71227"/>
            </a:xfrm>
            <a:custGeom>
              <a:avLst/>
              <a:gdLst>
                <a:gd name="connsiteX0" fmla="*/ 11386 w 44422"/>
                <a:gd name="connsiteY0" fmla="*/ 63261 h 71227"/>
                <a:gd name="connsiteX1" fmla="*/ 44422 w 44422"/>
                <a:gd name="connsiteY1" fmla="*/ 63261 h 71227"/>
                <a:gd name="connsiteX2" fmla="*/ 44422 w 44422"/>
                <a:gd name="connsiteY2" fmla="*/ 71227 h 71227"/>
                <a:gd name="connsiteX3" fmla="*/ 0 w 44422"/>
                <a:gd name="connsiteY3" fmla="*/ 71227 h 71227"/>
                <a:gd name="connsiteX4" fmla="*/ 0 w 44422"/>
                <a:gd name="connsiteY4" fmla="*/ 63261 h 71227"/>
                <a:gd name="connsiteX5" fmla="*/ 14667 w 44422"/>
                <a:gd name="connsiteY5" fmla="*/ 48313 h 71227"/>
                <a:gd name="connsiteX6" fmla="*/ 26381 w 44422"/>
                <a:gd name="connsiteY6" fmla="*/ 36176 h 71227"/>
                <a:gd name="connsiteX7" fmla="*/ 32708 w 44422"/>
                <a:gd name="connsiteY7" fmla="*/ 27553 h 71227"/>
                <a:gd name="connsiteX8" fmla="*/ 34536 w 44422"/>
                <a:gd name="connsiteY8" fmla="*/ 20572 h 71227"/>
                <a:gd name="connsiteX9" fmla="*/ 30599 w 44422"/>
                <a:gd name="connsiteY9" fmla="*/ 11481 h 71227"/>
                <a:gd name="connsiteX10" fmla="*/ 20431 w 44422"/>
                <a:gd name="connsiteY10" fmla="*/ 7967 h 71227"/>
                <a:gd name="connsiteX11" fmla="*/ 11011 w 44422"/>
                <a:gd name="connsiteY11" fmla="*/ 9512 h 71227"/>
                <a:gd name="connsiteX12" fmla="*/ 468 w 44422"/>
                <a:gd name="connsiteY12" fmla="*/ 14198 h 71227"/>
                <a:gd name="connsiteX13" fmla="*/ 468 w 44422"/>
                <a:gd name="connsiteY13" fmla="*/ 4639 h 71227"/>
                <a:gd name="connsiteX14" fmla="*/ 11152 w 44422"/>
                <a:gd name="connsiteY14" fmla="*/ 1172 h 71227"/>
                <a:gd name="connsiteX15" fmla="*/ 20242 w 44422"/>
                <a:gd name="connsiteY15" fmla="*/ 0 h 71227"/>
                <a:gd name="connsiteX16" fmla="*/ 37581 w 44422"/>
                <a:gd name="connsiteY16" fmla="*/ 5436 h 71227"/>
                <a:gd name="connsiteX17" fmla="*/ 44048 w 44422"/>
                <a:gd name="connsiteY17" fmla="*/ 19962 h 71227"/>
                <a:gd name="connsiteX18" fmla="*/ 42407 w 44422"/>
                <a:gd name="connsiteY18" fmla="*/ 28163 h 71227"/>
                <a:gd name="connsiteX19" fmla="*/ 36551 w 44422"/>
                <a:gd name="connsiteY19" fmla="*/ 37254 h 71227"/>
                <a:gd name="connsiteX20" fmla="*/ 29100 w 44422"/>
                <a:gd name="connsiteY20" fmla="*/ 45126 h 71227"/>
                <a:gd name="connsiteX21" fmla="*/ 11386 w 44422"/>
                <a:gd name="connsiteY21" fmla="*/ 63261 h 7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2" h="71227">
                  <a:moveTo>
                    <a:pt x="11386" y="63261"/>
                  </a:moveTo>
                  <a:lnTo>
                    <a:pt x="44422" y="63261"/>
                  </a:lnTo>
                  <a:lnTo>
                    <a:pt x="44422" y="71227"/>
                  </a:lnTo>
                  <a:lnTo>
                    <a:pt x="0" y="71227"/>
                  </a:lnTo>
                  <a:lnTo>
                    <a:pt x="0" y="63261"/>
                  </a:lnTo>
                  <a:cubicBezTo>
                    <a:pt x="3592" y="59544"/>
                    <a:pt x="8481" y="54560"/>
                    <a:pt x="14667" y="48313"/>
                  </a:cubicBezTo>
                  <a:cubicBezTo>
                    <a:pt x="20883" y="42034"/>
                    <a:pt x="24789" y="37989"/>
                    <a:pt x="26381" y="36176"/>
                  </a:cubicBezTo>
                  <a:cubicBezTo>
                    <a:pt x="29412" y="32771"/>
                    <a:pt x="31521" y="29897"/>
                    <a:pt x="32708" y="27553"/>
                  </a:cubicBezTo>
                  <a:cubicBezTo>
                    <a:pt x="33926" y="25180"/>
                    <a:pt x="34536" y="22852"/>
                    <a:pt x="34536" y="20572"/>
                  </a:cubicBezTo>
                  <a:cubicBezTo>
                    <a:pt x="34536" y="16854"/>
                    <a:pt x="33224" y="13823"/>
                    <a:pt x="30599" y="11481"/>
                  </a:cubicBezTo>
                  <a:cubicBezTo>
                    <a:pt x="28007" y="9139"/>
                    <a:pt x="24617" y="7967"/>
                    <a:pt x="20431" y="7967"/>
                  </a:cubicBezTo>
                  <a:cubicBezTo>
                    <a:pt x="17463" y="7967"/>
                    <a:pt x="14323" y="8482"/>
                    <a:pt x="11011" y="9512"/>
                  </a:cubicBezTo>
                  <a:cubicBezTo>
                    <a:pt x="7732" y="10543"/>
                    <a:pt x="4218" y="12106"/>
                    <a:pt x="468" y="14198"/>
                  </a:cubicBezTo>
                  <a:lnTo>
                    <a:pt x="468" y="4639"/>
                  </a:lnTo>
                  <a:cubicBezTo>
                    <a:pt x="4280" y="3108"/>
                    <a:pt x="7841" y="1953"/>
                    <a:pt x="11152" y="1172"/>
                  </a:cubicBezTo>
                  <a:cubicBezTo>
                    <a:pt x="14464" y="391"/>
                    <a:pt x="17494" y="0"/>
                    <a:pt x="20242" y="0"/>
                  </a:cubicBezTo>
                  <a:cubicBezTo>
                    <a:pt x="27491" y="0"/>
                    <a:pt x="33270" y="1812"/>
                    <a:pt x="37581" y="5436"/>
                  </a:cubicBezTo>
                  <a:cubicBezTo>
                    <a:pt x="41893" y="9060"/>
                    <a:pt x="44048" y="13902"/>
                    <a:pt x="44048" y="19962"/>
                  </a:cubicBezTo>
                  <a:cubicBezTo>
                    <a:pt x="44048" y="22837"/>
                    <a:pt x="43501" y="25571"/>
                    <a:pt x="42407" y="28163"/>
                  </a:cubicBezTo>
                  <a:cubicBezTo>
                    <a:pt x="41345" y="30725"/>
                    <a:pt x="39393" y="33755"/>
                    <a:pt x="36551" y="37254"/>
                  </a:cubicBezTo>
                  <a:cubicBezTo>
                    <a:pt x="35770" y="38160"/>
                    <a:pt x="33286" y="40784"/>
                    <a:pt x="29100" y="45126"/>
                  </a:cubicBezTo>
                  <a:cubicBezTo>
                    <a:pt x="24913" y="49437"/>
                    <a:pt x="19008" y="55482"/>
                    <a:pt x="11386" y="63261"/>
                  </a:cubicBezTo>
                  <a:close/>
                </a:path>
              </a:pathLst>
            </a:custGeom>
            <a:solidFill>
              <a:srgbClr val="000000"/>
            </a:solidFill>
            <a:ln w="1155" cap="flat">
              <a:noFill/>
              <a:prstDash val="solid"/>
              <a:miter/>
            </a:ln>
          </p:spPr>
          <p:txBody>
            <a:bodyPr rtlCol="0" anchor="ctr"/>
            <a:lstStyle/>
            <a:p>
              <a:endParaRPr lang="en-DE"/>
            </a:p>
          </p:txBody>
        </p:sp>
        <p:sp>
          <p:nvSpPr>
            <p:cNvPr id="410" name="Freeform 409">
              <a:extLst>
                <a:ext uri="{FF2B5EF4-FFF2-40B4-BE49-F238E27FC236}">
                  <a16:creationId xmlns:a16="http://schemas.microsoft.com/office/drawing/2014/main" id="{47D83BDA-80BE-E662-F7F8-88608056CD1B}"/>
                </a:ext>
              </a:extLst>
            </p:cNvPr>
            <p:cNvSpPr/>
            <p:nvPr/>
          </p:nvSpPr>
          <p:spPr>
            <a:xfrm>
              <a:off x="6291647" y="2199408"/>
              <a:ext cx="48360" cy="72585"/>
            </a:xfrm>
            <a:custGeom>
              <a:avLst/>
              <a:gdLst>
                <a:gd name="connsiteX0" fmla="*/ 24180 w 48360"/>
                <a:gd name="connsiteY0" fmla="*/ 7497 h 72585"/>
                <a:gd name="connsiteX1" fmla="*/ 13168 w 48360"/>
                <a:gd name="connsiteY1" fmla="*/ 14714 h 72585"/>
                <a:gd name="connsiteX2" fmla="*/ 9513 w 48360"/>
                <a:gd name="connsiteY2" fmla="*/ 36316 h 72585"/>
                <a:gd name="connsiteX3" fmla="*/ 13168 w 48360"/>
                <a:gd name="connsiteY3" fmla="*/ 57919 h 72585"/>
                <a:gd name="connsiteX4" fmla="*/ 24180 w 48360"/>
                <a:gd name="connsiteY4" fmla="*/ 65088 h 72585"/>
                <a:gd name="connsiteX5" fmla="*/ 35193 w 48360"/>
                <a:gd name="connsiteY5" fmla="*/ 57919 h 72585"/>
                <a:gd name="connsiteX6" fmla="*/ 38894 w 48360"/>
                <a:gd name="connsiteY6" fmla="*/ 36316 h 72585"/>
                <a:gd name="connsiteX7" fmla="*/ 35193 w 48360"/>
                <a:gd name="connsiteY7" fmla="*/ 14714 h 72585"/>
                <a:gd name="connsiteX8" fmla="*/ 24180 w 48360"/>
                <a:gd name="connsiteY8" fmla="*/ 7497 h 72585"/>
                <a:gd name="connsiteX9" fmla="*/ 24180 w 48360"/>
                <a:gd name="connsiteY9" fmla="*/ 0 h 72585"/>
                <a:gd name="connsiteX10" fmla="*/ 42127 w 48360"/>
                <a:gd name="connsiteY10" fmla="*/ 9325 h 72585"/>
                <a:gd name="connsiteX11" fmla="*/ 48360 w 48360"/>
                <a:gd name="connsiteY11" fmla="*/ 36316 h 72585"/>
                <a:gd name="connsiteX12" fmla="*/ 42127 w 48360"/>
                <a:gd name="connsiteY12" fmla="*/ 63308 h 72585"/>
                <a:gd name="connsiteX13" fmla="*/ 24180 w 48360"/>
                <a:gd name="connsiteY13" fmla="*/ 72585 h 72585"/>
                <a:gd name="connsiteX14" fmla="*/ 6186 w 48360"/>
                <a:gd name="connsiteY14" fmla="*/ 63308 h 72585"/>
                <a:gd name="connsiteX15" fmla="*/ 0 w 48360"/>
                <a:gd name="connsiteY15" fmla="*/ 36316 h 72585"/>
                <a:gd name="connsiteX16" fmla="*/ 6186 w 48360"/>
                <a:gd name="connsiteY16" fmla="*/ 9325 h 72585"/>
                <a:gd name="connsiteX17" fmla="*/ 24180 w 48360"/>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85">
                  <a:moveTo>
                    <a:pt x="24180" y="7497"/>
                  </a:moveTo>
                  <a:cubicBezTo>
                    <a:pt x="19307" y="7497"/>
                    <a:pt x="15636" y="9903"/>
                    <a:pt x="13168" y="14714"/>
                  </a:cubicBezTo>
                  <a:cubicBezTo>
                    <a:pt x="10731" y="19494"/>
                    <a:pt x="9513" y="26695"/>
                    <a:pt x="9513" y="36316"/>
                  </a:cubicBezTo>
                  <a:cubicBezTo>
                    <a:pt x="9513" y="45907"/>
                    <a:pt x="10731" y="53108"/>
                    <a:pt x="13168" y="57919"/>
                  </a:cubicBezTo>
                  <a:cubicBezTo>
                    <a:pt x="15636" y="62698"/>
                    <a:pt x="19307" y="65088"/>
                    <a:pt x="24180" y="65088"/>
                  </a:cubicBezTo>
                  <a:cubicBezTo>
                    <a:pt x="29085" y="65088"/>
                    <a:pt x="32755" y="62698"/>
                    <a:pt x="35193" y="57919"/>
                  </a:cubicBezTo>
                  <a:cubicBezTo>
                    <a:pt x="37660" y="53108"/>
                    <a:pt x="38894" y="45907"/>
                    <a:pt x="38894" y="36316"/>
                  </a:cubicBezTo>
                  <a:cubicBezTo>
                    <a:pt x="38894" y="26695"/>
                    <a:pt x="37660" y="19494"/>
                    <a:pt x="35193" y="14714"/>
                  </a:cubicBezTo>
                  <a:cubicBezTo>
                    <a:pt x="32755" y="9903"/>
                    <a:pt x="29085" y="7497"/>
                    <a:pt x="24180" y="7497"/>
                  </a:cubicBezTo>
                  <a:moveTo>
                    <a:pt x="24180" y="0"/>
                  </a:moveTo>
                  <a:cubicBezTo>
                    <a:pt x="32022" y="0"/>
                    <a:pt x="38004" y="3108"/>
                    <a:pt x="42127" y="9325"/>
                  </a:cubicBezTo>
                  <a:cubicBezTo>
                    <a:pt x="46283" y="15510"/>
                    <a:pt x="48360" y="24507"/>
                    <a:pt x="48360" y="36316"/>
                  </a:cubicBezTo>
                  <a:cubicBezTo>
                    <a:pt x="48360" y="48093"/>
                    <a:pt x="46283" y="57090"/>
                    <a:pt x="42127" y="63308"/>
                  </a:cubicBezTo>
                  <a:cubicBezTo>
                    <a:pt x="38004" y="69493"/>
                    <a:pt x="32022" y="72585"/>
                    <a:pt x="24180" y="72585"/>
                  </a:cubicBezTo>
                  <a:cubicBezTo>
                    <a:pt x="16338" y="72585"/>
                    <a:pt x="10340" y="69493"/>
                    <a:pt x="6186" y="63308"/>
                  </a:cubicBezTo>
                  <a:cubicBezTo>
                    <a:pt x="2063" y="57090"/>
                    <a:pt x="0" y="48093"/>
                    <a:pt x="0" y="36316"/>
                  </a:cubicBezTo>
                  <a:cubicBezTo>
                    <a:pt x="0" y="24507"/>
                    <a:pt x="2063" y="15510"/>
                    <a:pt x="6186"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11" name="Freeform 410">
              <a:extLst>
                <a:ext uri="{FF2B5EF4-FFF2-40B4-BE49-F238E27FC236}">
                  <a16:creationId xmlns:a16="http://schemas.microsoft.com/office/drawing/2014/main" id="{EC3FB2C9-50CB-57E4-9F00-DD8D5E580C43}"/>
                </a:ext>
              </a:extLst>
            </p:cNvPr>
            <p:cNvSpPr/>
            <p:nvPr/>
          </p:nvSpPr>
          <p:spPr>
            <a:xfrm>
              <a:off x="6356641" y="2258732"/>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12" name="Freeform 411">
              <a:extLst>
                <a:ext uri="{FF2B5EF4-FFF2-40B4-BE49-F238E27FC236}">
                  <a16:creationId xmlns:a16="http://schemas.microsoft.com/office/drawing/2014/main" id="{EFA264CC-8B02-B6EE-36DB-678A05772CAC}"/>
                </a:ext>
              </a:extLst>
            </p:cNvPr>
            <p:cNvSpPr/>
            <p:nvPr/>
          </p:nvSpPr>
          <p:spPr>
            <a:xfrm>
              <a:off x="6384196" y="2199408"/>
              <a:ext cx="46062" cy="72585"/>
            </a:xfrm>
            <a:custGeom>
              <a:avLst/>
              <a:gdLst>
                <a:gd name="connsiteX0" fmla="*/ 31630 w 46062"/>
                <a:gd name="connsiteY0" fmla="*/ 33505 h 72585"/>
                <a:gd name="connsiteX1" fmla="*/ 42220 w 46062"/>
                <a:gd name="connsiteY1" fmla="*/ 39550 h 72585"/>
                <a:gd name="connsiteX2" fmla="*/ 46063 w 46062"/>
                <a:gd name="connsiteY2" fmla="*/ 50890 h 72585"/>
                <a:gd name="connsiteX3" fmla="*/ 38940 w 46062"/>
                <a:gd name="connsiteY3" fmla="*/ 66916 h 72585"/>
                <a:gd name="connsiteX4" fmla="*/ 18697 w 46062"/>
                <a:gd name="connsiteY4" fmla="*/ 72585 h 72585"/>
                <a:gd name="connsiteX5" fmla="*/ 9606 w 46062"/>
                <a:gd name="connsiteY5" fmla="*/ 71696 h 72585"/>
                <a:gd name="connsiteX6" fmla="*/ 0 w 46062"/>
                <a:gd name="connsiteY6" fmla="*/ 69118 h 72585"/>
                <a:gd name="connsiteX7" fmla="*/ 0 w 46062"/>
                <a:gd name="connsiteY7" fmla="*/ 59980 h 72585"/>
                <a:gd name="connsiteX8" fmla="*/ 8621 w 46062"/>
                <a:gd name="connsiteY8" fmla="*/ 63448 h 72585"/>
                <a:gd name="connsiteX9" fmla="*/ 18416 w 46062"/>
                <a:gd name="connsiteY9" fmla="*/ 64620 h 72585"/>
                <a:gd name="connsiteX10" fmla="*/ 31958 w 46062"/>
                <a:gd name="connsiteY10" fmla="*/ 61105 h 72585"/>
                <a:gd name="connsiteX11" fmla="*/ 36644 w 46062"/>
                <a:gd name="connsiteY11" fmla="*/ 50890 h 72585"/>
                <a:gd name="connsiteX12" fmla="*/ 32286 w 46062"/>
                <a:gd name="connsiteY12" fmla="*/ 41237 h 72585"/>
                <a:gd name="connsiteX13" fmla="*/ 20244 w 46062"/>
                <a:gd name="connsiteY13" fmla="*/ 37722 h 72585"/>
                <a:gd name="connsiteX14" fmla="*/ 12089 w 46062"/>
                <a:gd name="connsiteY14" fmla="*/ 37722 h 72585"/>
                <a:gd name="connsiteX15" fmla="*/ 12089 w 46062"/>
                <a:gd name="connsiteY15" fmla="*/ 29943 h 72585"/>
                <a:gd name="connsiteX16" fmla="*/ 20618 w 46062"/>
                <a:gd name="connsiteY16" fmla="*/ 29943 h 72585"/>
                <a:gd name="connsiteX17" fmla="*/ 31302 w 46062"/>
                <a:gd name="connsiteY17" fmla="*/ 27178 h 72585"/>
                <a:gd name="connsiteX18" fmla="*/ 35004 w 46062"/>
                <a:gd name="connsiteY18" fmla="*/ 19119 h 72585"/>
                <a:gd name="connsiteX19" fmla="*/ 31161 w 46062"/>
                <a:gd name="connsiteY19" fmla="*/ 10871 h 72585"/>
                <a:gd name="connsiteX20" fmla="*/ 20244 w 46062"/>
                <a:gd name="connsiteY20" fmla="*/ 7966 h 72585"/>
                <a:gd name="connsiteX21" fmla="*/ 11902 w 46062"/>
                <a:gd name="connsiteY21" fmla="*/ 8810 h 72585"/>
                <a:gd name="connsiteX22" fmla="*/ 2109 w 46062"/>
                <a:gd name="connsiteY22" fmla="*/ 11434 h 72585"/>
                <a:gd name="connsiteX23" fmla="*/ 2109 w 46062"/>
                <a:gd name="connsiteY23" fmla="*/ 2998 h 72585"/>
                <a:gd name="connsiteX24" fmla="*/ 12183 w 46062"/>
                <a:gd name="connsiteY24" fmla="*/ 750 h 72585"/>
                <a:gd name="connsiteX25" fmla="*/ 21087 w 46062"/>
                <a:gd name="connsiteY25" fmla="*/ 0 h 72585"/>
                <a:gd name="connsiteX26" fmla="*/ 38143 w 46062"/>
                <a:gd name="connsiteY26" fmla="*/ 4920 h 72585"/>
                <a:gd name="connsiteX27" fmla="*/ 44422 w 46062"/>
                <a:gd name="connsiteY27" fmla="*/ 18135 h 72585"/>
                <a:gd name="connsiteX28" fmla="*/ 41096 w 46062"/>
                <a:gd name="connsiteY28" fmla="*/ 27975 h 72585"/>
                <a:gd name="connsiteX29" fmla="*/ 31630 w 46062"/>
                <a:gd name="connsiteY29" fmla="*/ 33505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85">
                  <a:moveTo>
                    <a:pt x="31630" y="33505"/>
                  </a:moveTo>
                  <a:cubicBezTo>
                    <a:pt x="36160" y="34473"/>
                    <a:pt x="39690" y="36488"/>
                    <a:pt x="42220" y="39550"/>
                  </a:cubicBezTo>
                  <a:cubicBezTo>
                    <a:pt x="44782" y="42611"/>
                    <a:pt x="46063" y="46391"/>
                    <a:pt x="46063" y="50890"/>
                  </a:cubicBezTo>
                  <a:cubicBezTo>
                    <a:pt x="46063" y="57794"/>
                    <a:pt x="43689" y="63136"/>
                    <a:pt x="38940" y="66916"/>
                  </a:cubicBezTo>
                  <a:cubicBezTo>
                    <a:pt x="34192" y="70695"/>
                    <a:pt x="27443" y="72585"/>
                    <a:pt x="18697" y="72585"/>
                  </a:cubicBezTo>
                  <a:cubicBezTo>
                    <a:pt x="15760" y="72585"/>
                    <a:pt x="12730" y="72289"/>
                    <a:pt x="9606" y="71696"/>
                  </a:cubicBezTo>
                  <a:cubicBezTo>
                    <a:pt x="6514" y="71134"/>
                    <a:pt x="3312" y="70274"/>
                    <a:pt x="0" y="69118"/>
                  </a:cubicBezTo>
                  <a:lnTo>
                    <a:pt x="0" y="59980"/>
                  </a:lnTo>
                  <a:cubicBezTo>
                    <a:pt x="2625" y="61510"/>
                    <a:pt x="5498" y="62667"/>
                    <a:pt x="8621" y="63448"/>
                  </a:cubicBezTo>
                  <a:cubicBezTo>
                    <a:pt x="11746" y="64229"/>
                    <a:pt x="15010" y="64620"/>
                    <a:pt x="18416" y="64620"/>
                  </a:cubicBezTo>
                  <a:cubicBezTo>
                    <a:pt x="24351" y="64620"/>
                    <a:pt x="28866" y="63448"/>
                    <a:pt x="31958" y="61105"/>
                  </a:cubicBezTo>
                  <a:cubicBezTo>
                    <a:pt x="35083" y="58763"/>
                    <a:pt x="36644" y="55357"/>
                    <a:pt x="36644" y="50890"/>
                  </a:cubicBezTo>
                  <a:cubicBezTo>
                    <a:pt x="36644" y="46766"/>
                    <a:pt x="35191" y="43549"/>
                    <a:pt x="32286" y="41237"/>
                  </a:cubicBezTo>
                  <a:cubicBezTo>
                    <a:pt x="29412" y="38894"/>
                    <a:pt x="25398" y="37722"/>
                    <a:pt x="20244" y="37722"/>
                  </a:cubicBezTo>
                  <a:lnTo>
                    <a:pt x="12089" y="37722"/>
                  </a:lnTo>
                  <a:lnTo>
                    <a:pt x="12089" y="29943"/>
                  </a:lnTo>
                  <a:lnTo>
                    <a:pt x="20618" y="29943"/>
                  </a:lnTo>
                  <a:cubicBezTo>
                    <a:pt x="25273" y="29943"/>
                    <a:pt x="28835" y="29021"/>
                    <a:pt x="31302" y="27178"/>
                  </a:cubicBezTo>
                  <a:cubicBezTo>
                    <a:pt x="33770" y="25304"/>
                    <a:pt x="35004" y="22618"/>
                    <a:pt x="35004" y="19119"/>
                  </a:cubicBezTo>
                  <a:cubicBezTo>
                    <a:pt x="35004" y="15526"/>
                    <a:pt x="33723" y="12777"/>
                    <a:pt x="31161" y="10871"/>
                  </a:cubicBezTo>
                  <a:cubicBezTo>
                    <a:pt x="28631" y="8934"/>
                    <a:pt x="24992" y="7966"/>
                    <a:pt x="20244" y="7966"/>
                  </a:cubicBezTo>
                  <a:cubicBezTo>
                    <a:pt x="17650" y="7966"/>
                    <a:pt x="14869" y="8247"/>
                    <a:pt x="11902" y="8810"/>
                  </a:cubicBezTo>
                  <a:cubicBezTo>
                    <a:pt x="8935" y="9372"/>
                    <a:pt x="5671" y="10247"/>
                    <a:pt x="2109" y="11434"/>
                  </a:cubicBezTo>
                  <a:lnTo>
                    <a:pt x="2109" y="2998"/>
                  </a:lnTo>
                  <a:cubicBezTo>
                    <a:pt x="5701" y="1999"/>
                    <a:pt x="9059" y="1249"/>
                    <a:pt x="12183" y="750"/>
                  </a:cubicBezTo>
                  <a:cubicBezTo>
                    <a:pt x="15339" y="250"/>
                    <a:pt x="18307" y="0"/>
                    <a:pt x="21087" y="0"/>
                  </a:cubicBezTo>
                  <a:cubicBezTo>
                    <a:pt x="28272" y="0"/>
                    <a:pt x="33957" y="1640"/>
                    <a:pt x="38143" y="4920"/>
                  </a:cubicBezTo>
                  <a:cubicBezTo>
                    <a:pt x="42330" y="8169"/>
                    <a:pt x="44422" y="12574"/>
                    <a:pt x="44422" y="18135"/>
                  </a:cubicBezTo>
                  <a:cubicBezTo>
                    <a:pt x="44422" y="22009"/>
                    <a:pt x="43313" y="25288"/>
                    <a:pt x="41096" y="27975"/>
                  </a:cubicBezTo>
                  <a:cubicBezTo>
                    <a:pt x="38878" y="30630"/>
                    <a:pt x="35722" y="32474"/>
                    <a:pt x="31630" y="33505"/>
                  </a:cubicBezTo>
                  <a:close/>
                </a:path>
              </a:pathLst>
            </a:custGeom>
            <a:solidFill>
              <a:srgbClr val="000000"/>
            </a:solidFill>
            <a:ln w="1155" cap="flat">
              <a:noFill/>
              <a:prstDash val="solid"/>
              <a:miter/>
            </a:ln>
          </p:spPr>
          <p:txBody>
            <a:bodyPr rtlCol="0" anchor="ctr"/>
            <a:lstStyle/>
            <a:p>
              <a:endParaRPr lang="en-DE"/>
            </a:p>
          </p:txBody>
        </p:sp>
        <p:sp>
          <p:nvSpPr>
            <p:cNvPr id="413" name="Freeform 412">
              <a:extLst>
                <a:ext uri="{FF2B5EF4-FFF2-40B4-BE49-F238E27FC236}">
                  <a16:creationId xmlns:a16="http://schemas.microsoft.com/office/drawing/2014/main" id="{177A2F5B-2132-B860-847E-817BFA43E30A}"/>
                </a:ext>
              </a:extLst>
            </p:cNvPr>
            <p:cNvSpPr/>
            <p:nvPr/>
          </p:nvSpPr>
          <p:spPr>
            <a:xfrm>
              <a:off x="6179159"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414" name="Freeform 413">
              <a:extLst>
                <a:ext uri="{FF2B5EF4-FFF2-40B4-BE49-F238E27FC236}">
                  <a16:creationId xmlns:a16="http://schemas.microsoft.com/office/drawing/2014/main" id="{B6E04454-C7D2-C8A9-707C-F3F2DB03C86F}"/>
                </a:ext>
              </a:extLst>
            </p:cNvPr>
            <p:cNvSpPr/>
            <p:nvPr/>
          </p:nvSpPr>
          <p:spPr>
            <a:xfrm>
              <a:off x="6144966"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415" name="Freeform 414">
              <a:extLst>
                <a:ext uri="{FF2B5EF4-FFF2-40B4-BE49-F238E27FC236}">
                  <a16:creationId xmlns:a16="http://schemas.microsoft.com/office/drawing/2014/main" id="{4FA309A7-0945-FC6C-0634-560AC076037A}"/>
                </a:ext>
              </a:extLst>
            </p:cNvPr>
            <p:cNvSpPr/>
            <p:nvPr/>
          </p:nvSpPr>
          <p:spPr>
            <a:xfrm>
              <a:off x="6179159"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416" name="Freeform 415">
              <a:extLst>
                <a:ext uri="{FF2B5EF4-FFF2-40B4-BE49-F238E27FC236}">
                  <a16:creationId xmlns:a16="http://schemas.microsoft.com/office/drawing/2014/main" id="{1806A240-2744-B25E-E29B-5534773D9B30}"/>
                </a:ext>
              </a:extLst>
            </p:cNvPr>
            <p:cNvSpPr/>
            <p:nvPr/>
          </p:nvSpPr>
          <p:spPr>
            <a:xfrm>
              <a:off x="6144966"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417" name="Freeform 416">
            <a:extLst>
              <a:ext uri="{FF2B5EF4-FFF2-40B4-BE49-F238E27FC236}">
                <a16:creationId xmlns:a16="http://schemas.microsoft.com/office/drawing/2014/main" id="{0634D010-D388-0A2A-9454-2D62342CA15B}"/>
              </a:ext>
            </a:extLst>
          </p:cNvPr>
          <p:cNvSpPr/>
          <p:nvPr/>
        </p:nvSpPr>
        <p:spPr>
          <a:xfrm>
            <a:off x="6471902" y="1707198"/>
            <a:ext cx="2382886" cy="1449692"/>
          </a:xfrm>
          <a:custGeom>
            <a:avLst/>
            <a:gdLst>
              <a:gd name="connsiteX0" fmla="*/ 0 w 2382886"/>
              <a:gd name="connsiteY0" fmla="*/ 1449693 h 1449692"/>
              <a:gd name="connsiteX1" fmla="*/ 2383 w 2382886"/>
              <a:gd name="connsiteY1" fmla="*/ 1430097 h 1449692"/>
              <a:gd name="connsiteX2" fmla="*/ 4766 w 2382886"/>
              <a:gd name="connsiteY2" fmla="*/ 1410686 h 1449692"/>
              <a:gd name="connsiteX3" fmla="*/ 7149 w 2382886"/>
              <a:gd name="connsiteY3" fmla="*/ 1391461 h 1449692"/>
              <a:gd name="connsiteX4" fmla="*/ 9532 w 2382886"/>
              <a:gd name="connsiteY4" fmla="*/ 1372443 h 1449692"/>
              <a:gd name="connsiteX5" fmla="*/ 11915 w 2382886"/>
              <a:gd name="connsiteY5" fmla="*/ 1353611 h 1449692"/>
              <a:gd name="connsiteX6" fmla="*/ 14298 w 2382886"/>
              <a:gd name="connsiteY6" fmla="*/ 1334975 h 1449692"/>
              <a:gd name="connsiteX7" fmla="*/ 16681 w 2382886"/>
              <a:gd name="connsiteY7" fmla="*/ 1316513 h 1449692"/>
              <a:gd name="connsiteX8" fmla="*/ 19064 w 2382886"/>
              <a:gd name="connsiteY8" fmla="*/ 1298248 h 1449692"/>
              <a:gd name="connsiteX9" fmla="*/ 21447 w 2382886"/>
              <a:gd name="connsiteY9" fmla="*/ 1280167 h 1449692"/>
              <a:gd name="connsiteX10" fmla="*/ 23830 w 2382886"/>
              <a:gd name="connsiteY10" fmla="*/ 1262272 h 1449692"/>
              <a:gd name="connsiteX11" fmla="*/ 26211 w 2382886"/>
              <a:gd name="connsiteY11" fmla="*/ 1244562 h 1449692"/>
              <a:gd name="connsiteX12" fmla="*/ 28594 w 2382886"/>
              <a:gd name="connsiteY12" fmla="*/ 1227025 h 1449692"/>
              <a:gd name="connsiteX13" fmla="*/ 30977 w 2382886"/>
              <a:gd name="connsiteY13" fmla="*/ 1209673 h 1449692"/>
              <a:gd name="connsiteX14" fmla="*/ 33360 w 2382886"/>
              <a:gd name="connsiteY14" fmla="*/ 1192495 h 1449692"/>
              <a:gd name="connsiteX15" fmla="*/ 35743 w 2382886"/>
              <a:gd name="connsiteY15" fmla="*/ 1175502 h 1449692"/>
              <a:gd name="connsiteX16" fmla="*/ 38126 w 2382886"/>
              <a:gd name="connsiteY16" fmla="*/ 1158683 h 1449692"/>
              <a:gd name="connsiteX17" fmla="*/ 40509 w 2382886"/>
              <a:gd name="connsiteY17" fmla="*/ 1142037 h 1449692"/>
              <a:gd name="connsiteX18" fmla="*/ 42892 w 2382886"/>
              <a:gd name="connsiteY18" fmla="*/ 1125564 h 1449692"/>
              <a:gd name="connsiteX19" fmla="*/ 45275 w 2382886"/>
              <a:gd name="connsiteY19" fmla="*/ 1109254 h 1449692"/>
              <a:gd name="connsiteX20" fmla="*/ 47658 w 2382886"/>
              <a:gd name="connsiteY20" fmla="*/ 1093128 h 1449692"/>
              <a:gd name="connsiteX21" fmla="*/ 50041 w 2382886"/>
              <a:gd name="connsiteY21" fmla="*/ 1077165 h 1449692"/>
              <a:gd name="connsiteX22" fmla="*/ 52424 w 2382886"/>
              <a:gd name="connsiteY22" fmla="*/ 1061375 h 1449692"/>
              <a:gd name="connsiteX23" fmla="*/ 54807 w 2382886"/>
              <a:gd name="connsiteY23" fmla="*/ 1045748 h 1449692"/>
              <a:gd name="connsiteX24" fmla="*/ 57190 w 2382886"/>
              <a:gd name="connsiteY24" fmla="*/ 1030288 h 1449692"/>
              <a:gd name="connsiteX25" fmla="*/ 59573 w 2382886"/>
              <a:gd name="connsiteY25" fmla="*/ 1014992 h 1449692"/>
              <a:gd name="connsiteX26" fmla="*/ 61955 w 2382886"/>
              <a:gd name="connsiteY26" fmla="*/ 999858 h 1449692"/>
              <a:gd name="connsiteX27" fmla="*/ 64337 w 2382886"/>
              <a:gd name="connsiteY27" fmla="*/ 984887 h 1449692"/>
              <a:gd name="connsiteX28" fmla="*/ 66720 w 2382886"/>
              <a:gd name="connsiteY28" fmla="*/ 970075 h 1449692"/>
              <a:gd name="connsiteX29" fmla="*/ 69103 w 2382886"/>
              <a:gd name="connsiteY29" fmla="*/ 955424 h 1449692"/>
              <a:gd name="connsiteX30" fmla="*/ 71486 w 2382886"/>
              <a:gd name="connsiteY30" fmla="*/ 940929 h 1449692"/>
              <a:gd name="connsiteX31" fmla="*/ 73869 w 2382886"/>
              <a:gd name="connsiteY31" fmla="*/ 926593 h 1449692"/>
              <a:gd name="connsiteX32" fmla="*/ 76252 w 2382886"/>
              <a:gd name="connsiteY32" fmla="*/ 912411 h 1449692"/>
              <a:gd name="connsiteX33" fmla="*/ 78635 w 2382886"/>
              <a:gd name="connsiteY33" fmla="*/ 898385 h 1449692"/>
              <a:gd name="connsiteX34" fmla="*/ 81018 w 2382886"/>
              <a:gd name="connsiteY34" fmla="*/ 884512 h 1449692"/>
              <a:gd name="connsiteX35" fmla="*/ 83401 w 2382886"/>
              <a:gd name="connsiteY35" fmla="*/ 870790 h 1449692"/>
              <a:gd name="connsiteX36" fmla="*/ 85784 w 2382886"/>
              <a:gd name="connsiteY36" fmla="*/ 857220 h 1449692"/>
              <a:gd name="connsiteX37" fmla="*/ 88167 w 2382886"/>
              <a:gd name="connsiteY37" fmla="*/ 843799 h 1449692"/>
              <a:gd name="connsiteX38" fmla="*/ 90550 w 2382886"/>
              <a:gd name="connsiteY38" fmla="*/ 830528 h 1449692"/>
              <a:gd name="connsiteX39" fmla="*/ 92933 w 2382886"/>
              <a:gd name="connsiteY39" fmla="*/ 817403 h 1449692"/>
              <a:gd name="connsiteX40" fmla="*/ 95316 w 2382886"/>
              <a:gd name="connsiteY40" fmla="*/ 804425 h 1449692"/>
              <a:gd name="connsiteX41" fmla="*/ 97699 w 2382886"/>
              <a:gd name="connsiteY41" fmla="*/ 791592 h 1449692"/>
              <a:gd name="connsiteX42" fmla="*/ 100081 w 2382886"/>
              <a:gd name="connsiteY42" fmla="*/ 778903 h 1449692"/>
              <a:gd name="connsiteX43" fmla="*/ 102464 w 2382886"/>
              <a:gd name="connsiteY43" fmla="*/ 766357 h 1449692"/>
              <a:gd name="connsiteX44" fmla="*/ 104847 w 2382886"/>
              <a:gd name="connsiteY44" fmla="*/ 753953 h 1449692"/>
              <a:gd name="connsiteX45" fmla="*/ 107230 w 2382886"/>
              <a:gd name="connsiteY45" fmla="*/ 741689 h 1449692"/>
              <a:gd name="connsiteX46" fmla="*/ 109612 w 2382886"/>
              <a:gd name="connsiteY46" fmla="*/ 729566 h 1449692"/>
              <a:gd name="connsiteX47" fmla="*/ 111995 w 2382886"/>
              <a:gd name="connsiteY47" fmla="*/ 717580 h 1449692"/>
              <a:gd name="connsiteX48" fmla="*/ 114378 w 2382886"/>
              <a:gd name="connsiteY48" fmla="*/ 705733 h 1449692"/>
              <a:gd name="connsiteX49" fmla="*/ 116761 w 2382886"/>
              <a:gd name="connsiteY49" fmla="*/ 694020 h 1449692"/>
              <a:gd name="connsiteX50" fmla="*/ 119144 w 2382886"/>
              <a:gd name="connsiteY50" fmla="*/ 682444 h 1449692"/>
              <a:gd name="connsiteX51" fmla="*/ 121527 w 2382886"/>
              <a:gd name="connsiteY51" fmla="*/ 671003 h 1449692"/>
              <a:gd name="connsiteX52" fmla="*/ 123910 w 2382886"/>
              <a:gd name="connsiteY52" fmla="*/ 659694 h 1449692"/>
              <a:gd name="connsiteX53" fmla="*/ 126293 w 2382886"/>
              <a:gd name="connsiteY53" fmla="*/ 648517 h 1449692"/>
              <a:gd name="connsiteX54" fmla="*/ 128676 w 2382886"/>
              <a:gd name="connsiteY54" fmla="*/ 637472 h 1449692"/>
              <a:gd name="connsiteX55" fmla="*/ 131059 w 2382886"/>
              <a:gd name="connsiteY55" fmla="*/ 626557 h 1449692"/>
              <a:gd name="connsiteX56" fmla="*/ 133442 w 2382886"/>
              <a:gd name="connsiteY56" fmla="*/ 615771 h 1449692"/>
              <a:gd name="connsiteX57" fmla="*/ 135824 w 2382886"/>
              <a:gd name="connsiteY57" fmla="*/ 605113 h 1449692"/>
              <a:gd name="connsiteX58" fmla="*/ 138207 w 2382886"/>
              <a:gd name="connsiteY58" fmla="*/ 594583 h 1449692"/>
              <a:gd name="connsiteX59" fmla="*/ 140590 w 2382886"/>
              <a:gd name="connsiteY59" fmla="*/ 584177 h 1449692"/>
              <a:gd name="connsiteX60" fmla="*/ 142973 w 2382886"/>
              <a:gd name="connsiteY60" fmla="*/ 573897 h 1449692"/>
              <a:gd name="connsiteX61" fmla="*/ 145356 w 2382886"/>
              <a:gd name="connsiteY61" fmla="*/ 563742 h 1449692"/>
              <a:gd name="connsiteX62" fmla="*/ 147739 w 2382886"/>
              <a:gd name="connsiteY62" fmla="*/ 553709 h 1449692"/>
              <a:gd name="connsiteX63" fmla="*/ 150122 w 2382886"/>
              <a:gd name="connsiteY63" fmla="*/ 543798 h 1449692"/>
              <a:gd name="connsiteX64" fmla="*/ 152505 w 2382886"/>
              <a:gd name="connsiteY64" fmla="*/ 534009 h 1449692"/>
              <a:gd name="connsiteX65" fmla="*/ 154887 w 2382886"/>
              <a:gd name="connsiteY65" fmla="*/ 524340 h 1449692"/>
              <a:gd name="connsiteX66" fmla="*/ 157270 w 2382886"/>
              <a:gd name="connsiteY66" fmla="*/ 514789 h 1449692"/>
              <a:gd name="connsiteX67" fmla="*/ 159653 w 2382886"/>
              <a:gd name="connsiteY67" fmla="*/ 505358 h 1449692"/>
              <a:gd name="connsiteX68" fmla="*/ 162036 w 2382886"/>
              <a:gd name="connsiteY68" fmla="*/ 496044 h 1449692"/>
              <a:gd name="connsiteX69" fmla="*/ 164419 w 2382886"/>
              <a:gd name="connsiteY69" fmla="*/ 486845 h 1449692"/>
              <a:gd name="connsiteX70" fmla="*/ 166802 w 2382886"/>
              <a:gd name="connsiteY70" fmla="*/ 477763 h 1449692"/>
              <a:gd name="connsiteX71" fmla="*/ 169185 w 2382886"/>
              <a:gd name="connsiteY71" fmla="*/ 468795 h 1449692"/>
              <a:gd name="connsiteX72" fmla="*/ 171568 w 2382886"/>
              <a:gd name="connsiteY72" fmla="*/ 459941 h 1449692"/>
              <a:gd name="connsiteX73" fmla="*/ 173950 w 2382886"/>
              <a:gd name="connsiteY73" fmla="*/ 451199 h 1449692"/>
              <a:gd name="connsiteX74" fmla="*/ 176333 w 2382886"/>
              <a:gd name="connsiteY74" fmla="*/ 442570 h 1449692"/>
              <a:gd name="connsiteX75" fmla="*/ 178716 w 2382886"/>
              <a:gd name="connsiteY75" fmla="*/ 434050 h 1449692"/>
              <a:gd name="connsiteX76" fmla="*/ 181099 w 2382886"/>
              <a:gd name="connsiteY76" fmla="*/ 425641 h 1449692"/>
              <a:gd name="connsiteX77" fmla="*/ 183482 w 2382886"/>
              <a:gd name="connsiteY77" fmla="*/ 417342 h 1449692"/>
              <a:gd name="connsiteX78" fmla="*/ 185865 w 2382886"/>
              <a:gd name="connsiteY78" fmla="*/ 409150 h 1449692"/>
              <a:gd name="connsiteX79" fmla="*/ 188248 w 2382886"/>
              <a:gd name="connsiteY79" fmla="*/ 401066 h 1449692"/>
              <a:gd name="connsiteX80" fmla="*/ 190631 w 2382886"/>
              <a:gd name="connsiteY80" fmla="*/ 393089 h 1449692"/>
              <a:gd name="connsiteX81" fmla="*/ 193014 w 2382886"/>
              <a:gd name="connsiteY81" fmla="*/ 385217 h 1449692"/>
              <a:gd name="connsiteX82" fmla="*/ 195397 w 2382886"/>
              <a:gd name="connsiteY82" fmla="*/ 377450 h 1449692"/>
              <a:gd name="connsiteX83" fmla="*/ 197780 w 2382886"/>
              <a:gd name="connsiteY83" fmla="*/ 369786 h 1449692"/>
              <a:gd name="connsiteX84" fmla="*/ 200163 w 2382886"/>
              <a:gd name="connsiteY84" fmla="*/ 362227 h 1449692"/>
              <a:gd name="connsiteX85" fmla="*/ 202545 w 2382886"/>
              <a:gd name="connsiteY85" fmla="*/ 354769 h 1449692"/>
              <a:gd name="connsiteX86" fmla="*/ 204928 w 2382886"/>
              <a:gd name="connsiteY86" fmla="*/ 347412 h 1449692"/>
              <a:gd name="connsiteX87" fmla="*/ 207311 w 2382886"/>
              <a:gd name="connsiteY87" fmla="*/ 340157 h 1449692"/>
              <a:gd name="connsiteX88" fmla="*/ 209694 w 2382886"/>
              <a:gd name="connsiteY88" fmla="*/ 333001 h 1449692"/>
              <a:gd name="connsiteX89" fmla="*/ 212076 w 2382886"/>
              <a:gd name="connsiteY89" fmla="*/ 325945 h 1449692"/>
              <a:gd name="connsiteX90" fmla="*/ 214459 w 2382886"/>
              <a:gd name="connsiteY90" fmla="*/ 318986 h 1449692"/>
              <a:gd name="connsiteX91" fmla="*/ 216842 w 2382886"/>
              <a:gd name="connsiteY91" fmla="*/ 312125 h 1449692"/>
              <a:gd name="connsiteX92" fmla="*/ 219225 w 2382886"/>
              <a:gd name="connsiteY92" fmla="*/ 305360 h 1449692"/>
              <a:gd name="connsiteX93" fmla="*/ 221608 w 2382886"/>
              <a:gd name="connsiteY93" fmla="*/ 298690 h 1449692"/>
              <a:gd name="connsiteX94" fmla="*/ 223991 w 2382886"/>
              <a:gd name="connsiteY94" fmla="*/ 292116 h 1449692"/>
              <a:gd name="connsiteX95" fmla="*/ 226374 w 2382886"/>
              <a:gd name="connsiteY95" fmla="*/ 285637 h 1449692"/>
              <a:gd name="connsiteX96" fmla="*/ 228757 w 2382886"/>
              <a:gd name="connsiteY96" fmla="*/ 279250 h 1449692"/>
              <a:gd name="connsiteX97" fmla="*/ 231140 w 2382886"/>
              <a:gd name="connsiteY97" fmla="*/ 272956 h 1449692"/>
              <a:gd name="connsiteX98" fmla="*/ 233523 w 2382886"/>
              <a:gd name="connsiteY98" fmla="*/ 266755 h 1449692"/>
              <a:gd name="connsiteX99" fmla="*/ 235906 w 2382886"/>
              <a:gd name="connsiteY99" fmla="*/ 260644 h 1449692"/>
              <a:gd name="connsiteX100" fmla="*/ 238289 w 2382886"/>
              <a:gd name="connsiteY100" fmla="*/ 254624 h 1449692"/>
              <a:gd name="connsiteX101" fmla="*/ 240672 w 2382886"/>
              <a:gd name="connsiteY101" fmla="*/ 248693 h 1449692"/>
              <a:gd name="connsiteX102" fmla="*/ 243055 w 2382886"/>
              <a:gd name="connsiteY102" fmla="*/ 242851 h 1449692"/>
              <a:gd name="connsiteX103" fmla="*/ 245437 w 2382886"/>
              <a:gd name="connsiteY103" fmla="*/ 237097 h 1449692"/>
              <a:gd name="connsiteX104" fmla="*/ 247819 w 2382886"/>
              <a:gd name="connsiteY104" fmla="*/ 231432 h 1449692"/>
              <a:gd name="connsiteX105" fmla="*/ 250202 w 2382886"/>
              <a:gd name="connsiteY105" fmla="*/ 225851 h 1449692"/>
              <a:gd name="connsiteX106" fmla="*/ 252585 w 2382886"/>
              <a:gd name="connsiteY106" fmla="*/ 220358 h 1449692"/>
              <a:gd name="connsiteX107" fmla="*/ 254968 w 2382886"/>
              <a:gd name="connsiteY107" fmla="*/ 214950 h 1449692"/>
              <a:gd name="connsiteX108" fmla="*/ 257351 w 2382886"/>
              <a:gd name="connsiteY108" fmla="*/ 209626 h 1449692"/>
              <a:gd name="connsiteX109" fmla="*/ 259734 w 2382886"/>
              <a:gd name="connsiteY109" fmla="*/ 204386 h 1449692"/>
              <a:gd name="connsiteX110" fmla="*/ 262117 w 2382886"/>
              <a:gd name="connsiteY110" fmla="*/ 199229 h 1449692"/>
              <a:gd name="connsiteX111" fmla="*/ 264500 w 2382886"/>
              <a:gd name="connsiteY111" fmla="*/ 194155 h 1449692"/>
              <a:gd name="connsiteX112" fmla="*/ 266883 w 2382886"/>
              <a:gd name="connsiteY112" fmla="*/ 189162 h 1449692"/>
              <a:gd name="connsiteX113" fmla="*/ 269266 w 2382886"/>
              <a:gd name="connsiteY113" fmla="*/ 184250 h 1449692"/>
              <a:gd name="connsiteX114" fmla="*/ 271649 w 2382886"/>
              <a:gd name="connsiteY114" fmla="*/ 179420 h 1449692"/>
              <a:gd name="connsiteX115" fmla="*/ 274032 w 2382886"/>
              <a:gd name="connsiteY115" fmla="*/ 174667 h 1449692"/>
              <a:gd name="connsiteX116" fmla="*/ 276415 w 2382886"/>
              <a:gd name="connsiteY116" fmla="*/ 169995 h 1449692"/>
              <a:gd name="connsiteX117" fmla="*/ 278798 w 2382886"/>
              <a:gd name="connsiteY117" fmla="*/ 165401 h 1449692"/>
              <a:gd name="connsiteX118" fmla="*/ 281181 w 2382886"/>
              <a:gd name="connsiteY118" fmla="*/ 160883 h 1449692"/>
              <a:gd name="connsiteX119" fmla="*/ 283564 w 2382886"/>
              <a:gd name="connsiteY119" fmla="*/ 156444 h 1449692"/>
              <a:gd name="connsiteX120" fmla="*/ 285945 w 2382886"/>
              <a:gd name="connsiteY120" fmla="*/ 152080 h 1449692"/>
              <a:gd name="connsiteX121" fmla="*/ 288328 w 2382886"/>
              <a:gd name="connsiteY121" fmla="*/ 147793 h 1449692"/>
              <a:gd name="connsiteX122" fmla="*/ 290711 w 2382886"/>
              <a:gd name="connsiteY122" fmla="*/ 143580 h 1449692"/>
              <a:gd name="connsiteX123" fmla="*/ 293094 w 2382886"/>
              <a:gd name="connsiteY123" fmla="*/ 139443 h 1449692"/>
              <a:gd name="connsiteX124" fmla="*/ 295477 w 2382886"/>
              <a:gd name="connsiteY124" fmla="*/ 135378 h 1449692"/>
              <a:gd name="connsiteX125" fmla="*/ 297860 w 2382886"/>
              <a:gd name="connsiteY125" fmla="*/ 131387 h 1449692"/>
              <a:gd name="connsiteX126" fmla="*/ 300243 w 2382886"/>
              <a:gd name="connsiteY126" fmla="*/ 127468 h 1449692"/>
              <a:gd name="connsiteX127" fmla="*/ 302626 w 2382886"/>
              <a:gd name="connsiteY127" fmla="*/ 123621 h 1449692"/>
              <a:gd name="connsiteX128" fmla="*/ 305009 w 2382886"/>
              <a:gd name="connsiteY128" fmla="*/ 119846 h 1449692"/>
              <a:gd name="connsiteX129" fmla="*/ 307392 w 2382886"/>
              <a:gd name="connsiteY129" fmla="*/ 116140 h 1449692"/>
              <a:gd name="connsiteX130" fmla="*/ 309775 w 2382886"/>
              <a:gd name="connsiteY130" fmla="*/ 112505 h 1449692"/>
              <a:gd name="connsiteX131" fmla="*/ 312158 w 2382886"/>
              <a:gd name="connsiteY131" fmla="*/ 108940 h 1449692"/>
              <a:gd name="connsiteX132" fmla="*/ 314541 w 2382886"/>
              <a:gd name="connsiteY132" fmla="*/ 105443 h 1449692"/>
              <a:gd name="connsiteX133" fmla="*/ 316924 w 2382886"/>
              <a:gd name="connsiteY133" fmla="*/ 102015 h 1449692"/>
              <a:gd name="connsiteX134" fmla="*/ 319307 w 2382886"/>
              <a:gd name="connsiteY134" fmla="*/ 98653 h 1449692"/>
              <a:gd name="connsiteX135" fmla="*/ 321689 w 2382886"/>
              <a:gd name="connsiteY135" fmla="*/ 95360 h 1449692"/>
              <a:gd name="connsiteX136" fmla="*/ 324072 w 2382886"/>
              <a:gd name="connsiteY136" fmla="*/ 92133 h 1449692"/>
              <a:gd name="connsiteX137" fmla="*/ 326455 w 2382886"/>
              <a:gd name="connsiteY137" fmla="*/ 88971 h 1449692"/>
              <a:gd name="connsiteX138" fmla="*/ 328837 w 2382886"/>
              <a:gd name="connsiteY138" fmla="*/ 85875 h 1449692"/>
              <a:gd name="connsiteX139" fmla="*/ 331220 w 2382886"/>
              <a:gd name="connsiteY139" fmla="*/ 82844 h 1449692"/>
              <a:gd name="connsiteX140" fmla="*/ 333603 w 2382886"/>
              <a:gd name="connsiteY140" fmla="*/ 79877 h 1449692"/>
              <a:gd name="connsiteX141" fmla="*/ 335986 w 2382886"/>
              <a:gd name="connsiteY141" fmla="*/ 76973 h 1449692"/>
              <a:gd name="connsiteX142" fmla="*/ 338369 w 2382886"/>
              <a:gd name="connsiteY142" fmla="*/ 74132 h 1449692"/>
              <a:gd name="connsiteX143" fmla="*/ 340752 w 2382886"/>
              <a:gd name="connsiteY143" fmla="*/ 71355 h 1449692"/>
              <a:gd name="connsiteX144" fmla="*/ 343135 w 2382886"/>
              <a:gd name="connsiteY144" fmla="*/ 68639 h 1449692"/>
              <a:gd name="connsiteX145" fmla="*/ 345518 w 2382886"/>
              <a:gd name="connsiteY145" fmla="*/ 65984 h 1449692"/>
              <a:gd name="connsiteX146" fmla="*/ 347901 w 2382886"/>
              <a:gd name="connsiteY146" fmla="*/ 63389 h 1449692"/>
              <a:gd name="connsiteX147" fmla="*/ 350284 w 2382886"/>
              <a:gd name="connsiteY147" fmla="*/ 60856 h 1449692"/>
              <a:gd name="connsiteX148" fmla="*/ 352667 w 2382886"/>
              <a:gd name="connsiteY148" fmla="*/ 58382 h 1449692"/>
              <a:gd name="connsiteX149" fmla="*/ 355050 w 2382886"/>
              <a:gd name="connsiteY149" fmla="*/ 55967 h 1449692"/>
              <a:gd name="connsiteX150" fmla="*/ 357433 w 2382886"/>
              <a:gd name="connsiteY150" fmla="*/ 53611 h 1449692"/>
              <a:gd name="connsiteX151" fmla="*/ 359815 w 2382886"/>
              <a:gd name="connsiteY151" fmla="*/ 51314 h 1449692"/>
              <a:gd name="connsiteX152" fmla="*/ 362198 w 2382886"/>
              <a:gd name="connsiteY152" fmla="*/ 49073 h 1449692"/>
              <a:gd name="connsiteX153" fmla="*/ 364581 w 2382886"/>
              <a:gd name="connsiteY153" fmla="*/ 46890 h 1449692"/>
              <a:gd name="connsiteX154" fmla="*/ 366964 w 2382886"/>
              <a:gd name="connsiteY154" fmla="*/ 44764 h 1449692"/>
              <a:gd name="connsiteX155" fmla="*/ 369347 w 2382886"/>
              <a:gd name="connsiteY155" fmla="*/ 42693 h 1449692"/>
              <a:gd name="connsiteX156" fmla="*/ 371729 w 2382886"/>
              <a:gd name="connsiteY156" fmla="*/ 40678 h 1449692"/>
              <a:gd name="connsiteX157" fmla="*/ 374112 w 2382886"/>
              <a:gd name="connsiteY157" fmla="*/ 38719 h 1449692"/>
              <a:gd name="connsiteX158" fmla="*/ 376495 w 2382886"/>
              <a:gd name="connsiteY158" fmla="*/ 36815 h 1449692"/>
              <a:gd name="connsiteX159" fmla="*/ 378878 w 2382886"/>
              <a:gd name="connsiteY159" fmla="*/ 34963 h 1449692"/>
              <a:gd name="connsiteX160" fmla="*/ 381261 w 2382886"/>
              <a:gd name="connsiteY160" fmla="*/ 33166 h 1449692"/>
              <a:gd name="connsiteX161" fmla="*/ 383644 w 2382886"/>
              <a:gd name="connsiteY161" fmla="*/ 31422 h 1449692"/>
              <a:gd name="connsiteX162" fmla="*/ 386027 w 2382886"/>
              <a:gd name="connsiteY162" fmla="*/ 29731 h 1449692"/>
              <a:gd name="connsiteX163" fmla="*/ 388410 w 2382886"/>
              <a:gd name="connsiteY163" fmla="*/ 28090 h 1449692"/>
              <a:gd name="connsiteX164" fmla="*/ 390793 w 2382886"/>
              <a:gd name="connsiteY164" fmla="*/ 26503 h 1449692"/>
              <a:gd name="connsiteX165" fmla="*/ 393176 w 2382886"/>
              <a:gd name="connsiteY165" fmla="*/ 24967 h 1449692"/>
              <a:gd name="connsiteX166" fmla="*/ 395558 w 2382886"/>
              <a:gd name="connsiteY166" fmla="*/ 23480 h 1449692"/>
              <a:gd name="connsiteX167" fmla="*/ 397941 w 2382886"/>
              <a:gd name="connsiteY167" fmla="*/ 22045 h 1449692"/>
              <a:gd name="connsiteX168" fmla="*/ 400324 w 2382886"/>
              <a:gd name="connsiteY168" fmla="*/ 20659 h 1449692"/>
              <a:gd name="connsiteX169" fmla="*/ 402707 w 2382886"/>
              <a:gd name="connsiteY169" fmla="*/ 19323 h 1449692"/>
              <a:gd name="connsiteX170" fmla="*/ 405090 w 2382886"/>
              <a:gd name="connsiteY170" fmla="*/ 18036 h 1449692"/>
              <a:gd name="connsiteX171" fmla="*/ 407473 w 2382886"/>
              <a:gd name="connsiteY171" fmla="*/ 16796 h 1449692"/>
              <a:gd name="connsiteX172" fmla="*/ 409856 w 2382886"/>
              <a:gd name="connsiteY172" fmla="*/ 15605 h 1449692"/>
              <a:gd name="connsiteX173" fmla="*/ 412239 w 2382886"/>
              <a:gd name="connsiteY173" fmla="*/ 14462 h 1449692"/>
              <a:gd name="connsiteX174" fmla="*/ 414622 w 2382886"/>
              <a:gd name="connsiteY174" fmla="*/ 13365 h 1449692"/>
              <a:gd name="connsiteX175" fmla="*/ 417005 w 2382886"/>
              <a:gd name="connsiteY175" fmla="*/ 12315 h 1449692"/>
              <a:gd name="connsiteX176" fmla="*/ 419387 w 2382886"/>
              <a:gd name="connsiteY176" fmla="*/ 11312 h 1449692"/>
              <a:gd name="connsiteX177" fmla="*/ 421770 w 2382886"/>
              <a:gd name="connsiteY177" fmla="*/ 10354 h 1449692"/>
              <a:gd name="connsiteX178" fmla="*/ 424153 w 2382886"/>
              <a:gd name="connsiteY178" fmla="*/ 9441 h 1449692"/>
              <a:gd name="connsiteX179" fmla="*/ 426536 w 2382886"/>
              <a:gd name="connsiteY179" fmla="*/ 8573 h 1449692"/>
              <a:gd name="connsiteX180" fmla="*/ 428919 w 2382886"/>
              <a:gd name="connsiteY180" fmla="*/ 7750 h 1449692"/>
              <a:gd name="connsiteX181" fmla="*/ 431302 w 2382886"/>
              <a:gd name="connsiteY181" fmla="*/ 6971 h 1449692"/>
              <a:gd name="connsiteX182" fmla="*/ 433684 w 2382886"/>
              <a:gd name="connsiteY182" fmla="*/ 6236 h 1449692"/>
              <a:gd name="connsiteX183" fmla="*/ 436067 w 2382886"/>
              <a:gd name="connsiteY183" fmla="*/ 5543 h 1449692"/>
              <a:gd name="connsiteX184" fmla="*/ 438450 w 2382886"/>
              <a:gd name="connsiteY184" fmla="*/ 4894 h 1449692"/>
              <a:gd name="connsiteX185" fmla="*/ 440833 w 2382886"/>
              <a:gd name="connsiteY185" fmla="*/ 4287 h 1449692"/>
              <a:gd name="connsiteX186" fmla="*/ 443216 w 2382886"/>
              <a:gd name="connsiteY186" fmla="*/ 3722 h 1449692"/>
              <a:gd name="connsiteX187" fmla="*/ 445599 w 2382886"/>
              <a:gd name="connsiteY187" fmla="*/ 3198 h 1449692"/>
              <a:gd name="connsiteX188" fmla="*/ 447982 w 2382886"/>
              <a:gd name="connsiteY188" fmla="*/ 2716 h 1449692"/>
              <a:gd name="connsiteX189" fmla="*/ 450365 w 2382886"/>
              <a:gd name="connsiteY189" fmla="*/ 2275 h 1449692"/>
              <a:gd name="connsiteX190" fmla="*/ 452748 w 2382886"/>
              <a:gd name="connsiteY190" fmla="*/ 1874 h 1449692"/>
              <a:gd name="connsiteX191" fmla="*/ 455131 w 2382886"/>
              <a:gd name="connsiteY191" fmla="*/ 1513 h 1449692"/>
              <a:gd name="connsiteX192" fmla="*/ 457514 w 2382886"/>
              <a:gd name="connsiteY192" fmla="*/ 1191 h 1449692"/>
              <a:gd name="connsiteX193" fmla="*/ 459897 w 2382886"/>
              <a:gd name="connsiteY193" fmla="*/ 909 h 1449692"/>
              <a:gd name="connsiteX194" fmla="*/ 462280 w 2382886"/>
              <a:gd name="connsiteY194" fmla="*/ 665 h 1449692"/>
              <a:gd name="connsiteX195" fmla="*/ 464662 w 2382886"/>
              <a:gd name="connsiteY195" fmla="*/ 461 h 1449692"/>
              <a:gd name="connsiteX196" fmla="*/ 467045 w 2382886"/>
              <a:gd name="connsiteY196" fmla="*/ 294 h 1449692"/>
              <a:gd name="connsiteX197" fmla="*/ 469427 w 2382886"/>
              <a:gd name="connsiteY197" fmla="*/ 165 h 1449692"/>
              <a:gd name="connsiteX198" fmla="*/ 471810 w 2382886"/>
              <a:gd name="connsiteY198" fmla="*/ 73 h 1449692"/>
              <a:gd name="connsiteX199" fmla="*/ 474193 w 2382886"/>
              <a:gd name="connsiteY199" fmla="*/ 18 h 1449692"/>
              <a:gd name="connsiteX200" fmla="*/ 476576 w 2382886"/>
              <a:gd name="connsiteY200" fmla="*/ 0 h 1449692"/>
              <a:gd name="connsiteX201" fmla="*/ 478959 w 2382886"/>
              <a:gd name="connsiteY201" fmla="*/ 18 h 1449692"/>
              <a:gd name="connsiteX202" fmla="*/ 481342 w 2382886"/>
              <a:gd name="connsiteY202" fmla="*/ 72 h 1449692"/>
              <a:gd name="connsiteX203" fmla="*/ 483725 w 2382886"/>
              <a:gd name="connsiteY203" fmla="*/ 161 h 1449692"/>
              <a:gd name="connsiteX204" fmla="*/ 486108 w 2382886"/>
              <a:gd name="connsiteY204" fmla="*/ 286 h 1449692"/>
              <a:gd name="connsiteX205" fmla="*/ 488491 w 2382886"/>
              <a:gd name="connsiteY205" fmla="*/ 445 h 1449692"/>
              <a:gd name="connsiteX206" fmla="*/ 490874 w 2382886"/>
              <a:gd name="connsiteY206" fmla="*/ 639 h 1449692"/>
              <a:gd name="connsiteX207" fmla="*/ 493257 w 2382886"/>
              <a:gd name="connsiteY207" fmla="*/ 867 h 1449692"/>
              <a:gd name="connsiteX208" fmla="*/ 495640 w 2382886"/>
              <a:gd name="connsiteY208" fmla="*/ 1129 h 1449692"/>
              <a:gd name="connsiteX209" fmla="*/ 498023 w 2382886"/>
              <a:gd name="connsiteY209" fmla="*/ 1424 h 1449692"/>
              <a:gd name="connsiteX210" fmla="*/ 500406 w 2382886"/>
              <a:gd name="connsiteY210" fmla="*/ 1753 h 1449692"/>
              <a:gd name="connsiteX211" fmla="*/ 502789 w 2382886"/>
              <a:gd name="connsiteY211" fmla="*/ 2114 h 1449692"/>
              <a:gd name="connsiteX212" fmla="*/ 505172 w 2382886"/>
              <a:gd name="connsiteY212" fmla="*/ 2507 h 1449692"/>
              <a:gd name="connsiteX213" fmla="*/ 507553 w 2382886"/>
              <a:gd name="connsiteY213" fmla="*/ 2933 h 1449692"/>
              <a:gd name="connsiteX214" fmla="*/ 509936 w 2382886"/>
              <a:gd name="connsiteY214" fmla="*/ 3390 h 1449692"/>
              <a:gd name="connsiteX215" fmla="*/ 512319 w 2382886"/>
              <a:gd name="connsiteY215" fmla="*/ 3879 h 1449692"/>
              <a:gd name="connsiteX216" fmla="*/ 514702 w 2382886"/>
              <a:gd name="connsiteY216" fmla="*/ 4399 h 1449692"/>
              <a:gd name="connsiteX217" fmla="*/ 517085 w 2382886"/>
              <a:gd name="connsiteY217" fmla="*/ 4949 h 1449692"/>
              <a:gd name="connsiteX218" fmla="*/ 519468 w 2382886"/>
              <a:gd name="connsiteY218" fmla="*/ 5531 h 1449692"/>
              <a:gd name="connsiteX219" fmla="*/ 521851 w 2382886"/>
              <a:gd name="connsiteY219" fmla="*/ 6142 h 1449692"/>
              <a:gd name="connsiteX220" fmla="*/ 524234 w 2382886"/>
              <a:gd name="connsiteY220" fmla="*/ 6783 h 1449692"/>
              <a:gd name="connsiteX221" fmla="*/ 526617 w 2382886"/>
              <a:gd name="connsiteY221" fmla="*/ 7453 h 1449692"/>
              <a:gd name="connsiteX222" fmla="*/ 529000 w 2382886"/>
              <a:gd name="connsiteY222" fmla="*/ 8153 h 1449692"/>
              <a:gd name="connsiteX223" fmla="*/ 531383 w 2382886"/>
              <a:gd name="connsiteY223" fmla="*/ 8882 h 1449692"/>
              <a:gd name="connsiteX224" fmla="*/ 533766 w 2382886"/>
              <a:gd name="connsiteY224" fmla="*/ 9639 h 1449692"/>
              <a:gd name="connsiteX225" fmla="*/ 536149 w 2382886"/>
              <a:gd name="connsiteY225" fmla="*/ 10425 h 1449692"/>
              <a:gd name="connsiteX226" fmla="*/ 538532 w 2382886"/>
              <a:gd name="connsiteY226" fmla="*/ 11238 h 1449692"/>
              <a:gd name="connsiteX227" fmla="*/ 540915 w 2382886"/>
              <a:gd name="connsiteY227" fmla="*/ 12080 h 1449692"/>
              <a:gd name="connsiteX228" fmla="*/ 543298 w 2382886"/>
              <a:gd name="connsiteY228" fmla="*/ 12948 h 1449692"/>
              <a:gd name="connsiteX229" fmla="*/ 545679 w 2382886"/>
              <a:gd name="connsiteY229" fmla="*/ 13844 h 1449692"/>
              <a:gd name="connsiteX230" fmla="*/ 548062 w 2382886"/>
              <a:gd name="connsiteY230" fmla="*/ 14766 h 1449692"/>
              <a:gd name="connsiteX231" fmla="*/ 550445 w 2382886"/>
              <a:gd name="connsiteY231" fmla="*/ 15715 h 1449692"/>
              <a:gd name="connsiteX232" fmla="*/ 552828 w 2382886"/>
              <a:gd name="connsiteY232" fmla="*/ 16691 h 1449692"/>
              <a:gd name="connsiteX233" fmla="*/ 555211 w 2382886"/>
              <a:gd name="connsiteY233" fmla="*/ 17692 h 1449692"/>
              <a:gd name="connsiteX234" fmla="*/ 557594 w 2382886"/>
              <a:gd name="connsiteY234" fmla="*/ 18719 h 1449692"/>
              <a:gd name="connsiteX235" fmla="*/ 559977 w 2382886"/>
              <a:gd name="connsiteY235" fmla="*/ 19771 h 1449692"/>
              <a:gd name="connsiteX236" fmla="*/ 562360 w 2382886"/>
              <a:gd name="connsiteY236" fmla="*/ 20849 h 1449692"/>
              <a:gd name="connsiteX237" fmla="*/ 564743 w 2382886"/>
              <a:gd name="connsiteY237" fmla="*/ 21950 h 1449692"/>
              <a:gd name="connsiteX238" fmla="*/ 567126 w 2382886"/>
              <a:gd name="connsiteY238" fmla="*/ 23077 h 1449692"/>
              <a:gd name="connsiteX239" fmla="*/ 569509 w 2382886"/>
              <a:gd name="connsiteY239" fmla="*/ 24228 h 1449692"/>
              <a:gd name="connsiteX240" fmla="*/ 571892 w 2382886"/>
              <a:gd name="connsiteY240" fmla="*/ 25403 h 1449692"/>
              <a:gd name="connsiteX241" fmla="*/ 574275 w 2382886"/>
              <a:gd name="connsiteY241" fmla="*/ 26601 h 1449692"/>
              <a:gd name="connsiteX242" fmla="*/ 576658 w 2382886"/>
              <a:gd name="connsiteY242" fmla="*/ 27824 h 1449692"/>
              <a:gd name="connsiteX243" fmla="*/ 579041 w 2382886"/>
              <a:gd name="connsiteY243" fmla="*/ 29070 h 1449692"/>
              <a:gd name="connsiteX244" fmla="*/ 581423 w 2382886"/>
              <a:gd name="connsiteY244" fmla="*/ 30338 h 1449692"/>
              <a:gd name="connsiteX245" fmla="*/ 583806 w 2382886"/>
              <a:gd name="connsiteY245" fmla="*/ 31629 h 1449692"/>
              <a:gd name="connsiteX246" fmla="*/ 586189 w 2382886"/>
              <a:gd name="connsiteY246" fmla="*/ 32943 h 1449692"/>
              <a:gd name="connsiteX247" fmla="*/ 588572 w 2382886"/>
              <a:gd name="connsiteY247" fmla="*/ 34278 h 1449692"/>
              <a:gd name="connsiteX248" fmla="*/ 590955 w 2382886"/>
              <a:gd name="connsiteY248" fmla="*/ 35636 h 1449692"/>
              <a:gd name="connsiteX249" fmla="*/ 593337 w 2382886"/>
              <a:gd name="connsiteY249" fmla="*/ 37015 h 1449692"/>
              <a:gd name="connsiteX250" fmla="*/ 595720 w 2382886"/>
              <a:gd name="connsiteY250" fmla="*/ 38416 h 1449692"/>
              <a:gd name="connsiteX251" fmla="*/ 598103 w 2382886"/>
              <a:gd name="connsiteY251" fmla="*/ 39837 h 1449692"/>
              <a:gd name="connsiteX252" fmla="*/ 600486 w 2382886"/>
              <a:gd name="connsiteY252" fmla="*/ 41280 h 1449692"/>
              <a:gd name="connsiteX253" fmla="*/ 602869 w 2382886"/>
              <a:gd name="connsiteY253" fmla="*/ 42743 h 1449692"/>
              <a:gd name="connsiteX254" fmla="*/ 605252 w 2382886"/>
              <a:gd name="connsiteY254" fmla="*/ 44227 h 1449692"/>
              <a:gd name="connsiteX255" fmla="*/ 607635 w 2382886"/>
              <a:gd name="connsiteY255" fmla="*/ 45731 h 1449692"/>
              <a:gd name="connsiteX256" fmla="*/ 610018 w 2382886"/>
              <a:gd name="connsiteY256" fmla="*/ 47256 h 1449692"/>
              <a:gd name="connsiteX257" fmla="*/ 612401 w 2382886"/>
              <a:gd name="connsiteY257" fmla="*/ 48799 h 1449692"/>
              <a:gd name="connsiteX258" fmla="*/ 614784 w 2382886"/>
              <a:gd name="connsiteY258" fmla="*/ 50363 h 1449692"/>
              <a:gd name="connsiteX259" fmla="*/ 617167 w 2382886"/>
              <a:gd name="connsiteY259" fmla="*/ 51945 h 1449692"/>
              <a:gd name="connsiteX260" fmla="*/ 619549 w 2382886"/>
              <a:gd name="connsiteY260" fmla="*/ 53546 h 1449692"/>
              <a:gd name="connsiteX261" fmla="*/ 621932 w 2382886"/>
              <a:gd name="connsiteY261" fmla="*/ 55167 h 1449692"/>
              <a:gd name="connsiteX262" fmla="*/ 624315 w 2382886"/>
              <a:gd name="connsiteY262" fmla="*/ 56806 h 1449692"/>
              <a:gd name="connsiteX263" fmla="*/ 626698 w 2382886"/>
              <a:gd name="connsiteY263" fmla="*/ 58462 h 1449692"/>
              <a:gd name="connsiteX264" fmla="*/ 629081 w 2382886"/>
              <a:gd name="connsiteY264" fmla="*/ 60139 h 1449692"/>
              <a:gd name="connsiteX265" fmla="*/ 631464 w 2382886"/>
              <a:gd name="connsiteY265" fmla="*/ 61831 h 1449692"/>
              <a:gd name="connsiteX266" fmla="*/ 633847 w 2382886"/>
              <a:gd name="connsiteY266" fmla="*/ 63542 h 1449692"/>
              <a:gd name="connsiteX267" fmla="*/ 636230 w 2382886"/>
              <a:gd name="connsiteY267" fmla="*/ 65270 h 1449692"/>
              <a:gd name="connsiteX268" fmla="*/ 638612 w 2382886"/>
              <a:gd name="connsiteY268" fmla="*/ 67016 h 1449692"/>
              <a:gd name="connsiteX269" fmla="*/ 640995 w 2382886"/>
              <a:gd name="connsiteY269" fmla="*/ 68779 h 1449692"/>
              <a:gd name="connsiteX270" fmla="*/ 643378 w 2382886"/>
              <a:gd name="connsiteY270" fmla="*/ 70558 h 1449692"/>
              <a:gd name="connsiteX271" fmla="*/ 645761 w 2382886"/>
              <a:gd name="connsiteY271" fmla="*/ 72354 h 1449692"/>
              <a:gd name="connsiteX272" fmla="*/ 648144 w 2382886"/>
              <a:gd name="connsiteY272" fmla="*/ 74167 h 1449692"/>
              <a:gd name="connsiteX273" fmla="*/ 650527 w 2382886"/>
              <a:gd name="connsiteY273" fmla="*/ 75996 h 1449692"/>
              <a:gd name="connsiteX274" fmla="*/ 652910 w 2382886"/>
              <a:gd name="connsiteY274" fmla="*/ 77840 h 1449692"/>
              <a:gd name="connsiteX275" fmla="*/ 655292 w 2382886"/>
              <a:gd name="connsiteY275" fmla="*/ 79700 h 1449692"/>
              <a:gd name="connsiteX276" fmla="*/ 657675 w 2382886"/>
              <a:gd name="connsiteY276" fmla="*/ 81576 h 1449692"/>
              <a:gd name="connsiteX277" fmla="*/ 660058 w 2382886"/>
              <a:gd name="connsiteY277" fmla="*/ 83467 h 1449692"/>
              <a:gd name="connsiteX278" fmla="*/ 662441 w 2382886"/>
              <a:gd name="connsiteY278" fmla="*/ 85374 h 1449692"/>
              <a:gd name="connsiteX279" fmla="*/ 664824 w 2382886"/>
              <a:gd name="connsiteY279" fmla="*/ 87295 h 1449692"/>
              <a:gd name="connsiteX280" fmla="*/ 667207 w 2382886"/>
              <a:gd name="connsiteY280" fmla="*/ 89232 h 1449692"/>
              <a:gd name="connsiteX281" fmla="*/ 669590 w 2382886"/>
              <a:gd name="connsiteY281" fmla="*/ 91182 h 1449692"/>
              <a:gd name="connsiteX282" fmla="*/ 671973 w 2382886"/>
              <a:gd name="connsiteY282" fmla="*/ 93147 h 1449692"/>
              <a:gd name="connsiteX283" fmla="*/ 674356 w 2382886"/>
              <a:gd name="connsiteY283" fmla="*/ 95126 h 1449692"/>
              <a:gd name="connsiteX284" fmla="*/ 676739 w 2382886"/>
              <a:gd name="connsiteY284" fmla="*/ 97121 h 1449692"/>
              <a:gd name="connsiteX285" fmla="*/ 679122 w 2382886"/>
              <a:gd name="connsiteY285" fmla="*/ 99128 h 1449692"/>
              <a:gd name="connsiteX286" fmla="*/ 681504 w 2382886"/>
              <a:gd name="connsiteY286" fmla="*/ 101149 h 1449692"/>
              <a:gd name="connsiteX287" fmla="*/ 683887 w 2382886"/>
              <a:gd name="connsiteY287" fmla="*/ 103182 h 1449692"/>
              <a:gd name="connsiteX288" fmla="*/ 686270 w 2382886"/>
              <a:gd name="connsiteY288" fmla="*/ 105230 h 1449692"/>
              <a:gd name="connsiteX289" fmla="*/ 688653 w 2382886"/>
              <a:gd name="connsiteY289" fmla="*/ 107290 h 1449692"/>
              <a:gd name="connsiteX290" fmla="*/ 691036 w 2382886"/>
              <a:gd name="connsiteY290" fmla="*/ 109364 h 1449692"/>
              <a:gd name="connsiteX291" fmla="*/ 693418 w 2382886"/>
              <a:gd name="connsiteY291" fmla="*/ 111450 h 1449692"/>
              <a:gd name="connsiteX292" fmla="*/ 695801 w 2382886"/>
              <a:gd name="connsiteY292" fmla="*/ 113549 h 1449692"/>
              <a:gd name="connsiteX293" fmla="*/ 698184 w 2382886"/>
              <a:gd name="connsiteY293" fmla="*/ 115659 h 1449692"/>
              <a:gd name="connsiteX294" fmla="*/ 700567 w 2382886"/>
              <a:gd name="connsiteY294" fmla="*/ 117783 h 1449692"/>
              <a:gd name="connsiteX295" fmla="*/ 702950 w 2382886"/>
              <a:gd name="connsiteY295" fmla="*/ 119918 h 1449692"/>
              <a:gd name="connsiteX296" fmla="*/ 705333 w 2382886"/>
              <a:gd name="connsiteY296" fmla="*/ 122065 h 1449692"/>
              <a:gd name="connsiteX297" fmla="*/ 707716 w 2382886"/>
              <a:gd name="connsiteY297" fmla="*/ 124224 h 1449692"/>
              <a:gd name="connsiteX298" fmla="*/ 710099 w 2382886"/>
              <a:gd name="connsiteY298" fmla="*/ 126394 h 1449692"/>
              <a:gd name="connsiteX299" fmla="*/ 712482 w 2382886"/>
              <a:gd name="connsiteY299" fmla="*/ 128576 h 1449692"/>
              <a:gd name="connsiteX300" fmla="*/ 714865 w 2382886"/>
              <a:gd name="connsiteY300" fmla="*/ 130768 h 1449692"/>
              <a:gd name="connsiteX301" fmla="*/ 717248 w 2382886"/>
              <a:gd name="connsiteY301" fmla="*/ 132972 h 1449692"/>
              <a:gd name="connsiteX302" fmla="*/ 719631 w 2382886"/>
              <a:gd name="connsiteY302" fmla="*/ 135187 h 1449692"/>
              <a:gd name="connsiteX303" fmla="*/ 722014 w 2382886"/>
              <a:gd name="connsiteY303" fmla="*/ 137411 h 1449692"/>
              <a:gd name="connsiteX304" fmla="*/ 724397 w 2382886"/>
              <a:gd name="connsiteY304" fmla="*/ 139647 h 1449692"/>
              <a:gd name="connsiteX305" fmla="*/ 726780 w 2382886"/>
              <a:gd name="connsiteY305" fmla="*/ 141894 h 1449692"/>
              <a:gd name="connsiteX306" fmla="*/ 729161 w 2382886"/>
              <a:gd name="connsiteY306" fmla="*/ 144149 h 1449692"/>
              <a:gd name="connsiteX307" fmla="*/ 731544 w 2382886"/>
              <a:gd name="connsiteY307" fmla="*/ 146416 h 1449692"/>
              <a:gd name="connsiteX308" fmla="*/ 733927 w 2382886"/>
              <a:gd name="connsiteY308" fmla="*/ 148692 h 1449692"/>
              <a:gd name="connsiteX309" fmla="*/ 736310 w 2382886"/>
              <a:gd name="connsiteY309" fmla="*/ 150978 h 1449692"/>
              <a:gd name="connsiteX310" fmla="*/ 738693 w 2382886"/>
              <a:gd name="connsiteY310" fmla="*/ 153273 h 1449692"/>
              <a:gd name="connsiteX311" fmla="*/ 741076 w 2382886"/>
              <a:gd name="connsiteY311" fmla="*/ 155578 h 1449692"/>
              <a:gd name="connsiteX312" fmla="*/ 743459 w 2382886"/>
              <a:gd name="connsiteY312" fmla="*/ 157892 h 1449692"/>
              <a:gd name="connsiteX313" fmla="*/ 745842 w 2382886"/>
              <a:gd name="connsiteY313" fmla="*/ 160215 h 1449692"/>
              <a:gd name="connsiteX314" fmla="*/ 748225 w 2382886"/>
              <a:gd name="connsiteY314" fmla="*/ 162547 h 1449692"/>
              <a:gd name="connsiteX315" fmla="*/ 750608 w 2382886"/>
              <a:gd name="connsiteY315" fmla="*/ 164888 h 1449692"/>
              <a:gd name="connsiteX316" fmla="*/ 752991 w 2382886"/>
              <a:gd name="connsiteY316" fmla="*/ 167238 h 1449692"/>
              <a:gd name="connsiteX317" fmla="*/ 755374 w 2382886"/>
              <a:gd name="connsiteY317" fmla="*/ 169596 h 1449692"/>
              <a:gd name="connsiteX318" fmla="*/ 757757 w 2382886"/>
              <a:gd name="connsiteY318" fmla="*/ 171963 h 1449692"/>
              <a:gd name="connsiteX319" fmla="*/ 760140 w 2382886"/>
              <a:gd name="connsiteY319" fmla="*/ 174337 h 1449692"/>
              <a:gd name="connsiteX320" fmla="*/ 762523 w 2382886"/>
              <a:gd name="connsiteY320" fmla="*/ 176720 h 1449692"/>
              <a:gd name="connsiteX321" fmla="*/ 764906 w 2382886"/>
              <a:gd name="connsiteY321" fmla="*/ 179111 h 1449692"/>
              <a:gd name="connsiteX322" fmla="*/ 767287 w 2382886"/>
              <a:gd name="connsiteY322" fmla="*/ 181510 h 1449692"/>
              <a:gd name="connsiteX323" fmla="*/ 769670 w 2382886"/>
              <a:gd name="connsiteY323" fmla="*/ 183916 h 1449692"/>
              <a:gd name="connsiteX324" fmla="*/ 772053 w 2382886"/>
              <a:gd name="connsiteY324" fmla="*/ 186329 h 1449692"/>
              <a:gd name="connsiteX325" fmla="*/ 774436 w 2382886"/>
              <a:gd name="connsiteY325" fmla="*/ 188751 h 1449692"/>
              <a:gd name="connsiteX326" fmla="*/ 776819 w 2382886"/>
              <a:gd name="connsiteY326" fmla="*/ 191179 h 1449692"/>
              <a:gd name="connsiteX327" fmla="*/ 779202 w 2382886"/>
              <a:gd name="connsiteY327" fmla="*/ 193614 h 1449692"/>
              <a:gd name="connsiteX328" fmla="*/ 781585 w 2382886"/>
              <a:gd name="connsiteY328" fmla="*/ 196057 h 1449692"/>
              <a:gd name="connsiteX329" fmla="*/ 783968 w 2382886"/>
              <a:gd name="connsiteY329" fmla="*/ 198507 h 1449692"/>
              <a:gd name="connsiteX330" fmla="*/ 786351 w 2382886"/>
              <a:gd name="connsiteY330" fmla="*/ 200963 h 1449692"/>
              <a:gd name="connsiteX331" fmla="*/ 788734 w 2382886"/>
              <a:gd name="connsiteY331" fmla="*/ 203426 h 1449692"/>
              <a:gd name="connsiteX332" fmla="*/ 791117 w 2382886"/>
              <a:gd name="connsiteY332" fmla="*/ 205896 h 1449692"/>
              <a:gd name="connsiteX333" fmla="*/ 793500 w 2382886"/>
              <a:gd name="connsiteY333" fmla="*/ 208371 h 1449692"/>
              <a:gd name="connsiteX334" fmla="*/ 795883 w 2382886"/>
              <a:gd name="connsiteY334" fmla="*/ 210854 h 1449692"/>
              <a:gd name="connsiteX335" fmla="*/ 798266 w 2382886"/>
              <a:gd name="connsiteY335" fmla="*/ 213342 h 1449692"/>
              <a:gd name="connsiteX336" fmla="*/ 800649 w 2382886"/>
              <a:gd name="connsiteY336" fmla="*/ 215836 h 1449692"/>
              <a:gd name="connsiteX337" fmla="*/ 803032 w 2382886"/>
              <a:gd name="connsiteY337" fmla="*/ 218336 h 1449692"/>
              <a:gd name="connsiteX338" fmla="*/ 805414 w 2382886"/>
              <a:gd name="connsiteY338" fmla="*/ 220841 h 1449692"/>
              <a:gd name="connsiteX339" fmla="*/ 807797 w 2382886"/>
              <a:gd name="connsiteY339" fmla="*/ 223353 h 1449692"/>
              <a:gd name="connsiteX340" fmla="*/ 810179 w 2382886"/>
              <a:gd name="connsiteY340" fmla="*/ 225870 h 1449692"/>
              <a:gd name="connsiteX341" fmla="*/ 812562 w 2382886"/>
              <a:gd name="connsiteY341" fmla="*/ 228393 h 1449692"/>
              <a:gd name="connsiteX342" fmla="*/ 814945 w 2382886"/>
              <a:gd name="connsiteY342" fmla="*/ 230920 h 1449692"/>
              <a:gd name="connsiteX343" fmla="*/ 817328 w 2382886"/>
              <a:gd name="connsiteY343" fmla="*/ 233452 h 1449692"/>
              <a:gd name="connsiteX344" fmla="*/ 819714 w 2382886"/>
              <a:gd name="connsiteY344" fmla="*/ 235990 h 1449692"/>
              <a:gd name="connsiteX345" fmla="*/ 822097 w 2382886"/>
              <a:gd name="connsiteY345" fmla="*/ 238533 h 1449692"/>
              <a:gd name="connsiteX346" fmla="*/ 824480 w 2382886"/>
              <a:gd name="connsiteY346" fmla="*/ 241080 h 1449692"/>
              <a:gd name="connsiteX347" fmla="*/ 826862 w 2382886"/>
              <a:gd name="connsiteY347" fmla="*/ 243633 h 1449692"/>
              <a:gd name="connsiteX348" fmla="*/ 829245 w 2382886"/>
              <a:gd name="connsiteY348" fmla="*/ 246190 h 1449692"/>
              <a:gd name="connsiteX349" fmla="*/ 831628 w 2382886"/>
              <a:gd name="connsiteY349" fmla="*/ 248752 h 1449692"/>
              <a:gd name="connsiteX350" fmla="*/ 834011 w 2382886"/>
              <a:gd name="connsiteY350" fmla="*/ 251318 h 1449692"/>
              <a:gd name="connsiteX351" fmla="*/ 836394 w 2382886"/>
              <a:gd name="connsiteY351" fmla="*/ 253887 h 1449692"/>
              <a:gd name="connsiteX352" fmla="*/ 838777 w 2382886"/>
              <a:gd name="connsiteY352" fmla="*/ 256462 h 1449692"/>
              <a:gd name="connsiteX353" fmla="*/ 841160 w 2382886"/>
              <a:gd name="connsiteY353" fmla="*/ 259040 h 1449692"/>
              <a:gd name="connsiteX354" fmla="*/ 843543 w 2382886"/>
              <a:gd name="connsiteY354" fmla="*/ 261622 h 1449692"/>
              <a:gd name="connsiteX355" fmla="*/ 845926 w 2382886"/>
              <a:gd name="connsiteY355" fmla="*/ 264209 h 1449692"/>
              <a:gd name="connsiteX356" fmla="*/ 848309 w 2382886"/>
              <a:gd name="connsiteY356" fmla="*/ 266798 h 1449692"/>
              <a:gd name="connsiteX357" fmla="*/ 850692 w 2382886"/>
              <a:gd name="connsiteY357" fmla="*/ 269391 h 1449692"/>
              <a:gd name="connsiteX358" fmla="*/ 853075 w 2382886"/>
              <a:gd name="connsiteY358" fmla="*/ 271989 h 1449692"/>
              <a:gd name="connsiteX359" fmla="*/ 855458 w 2382886"/>
              <a:gd name="connsiteY359" fmla="*/ 274590 h 1449692"/>
              <a:gd name="connsiteX360" fmla="*/ 857841 w 2382886"/>
              <a:gd name="connsiteY360" fmla="*/ 277194 h 1449692"/>
              <a:gd name="connsiteX361" fmla="*/ 860224 w 2382886"/>
              <a:gd name="connsiteY361" fmla="*/ 279801 h 1449692"/>
              <a:gd name="connsiteX362" fmla="*/ 862607 w 2382886"/>
              <a:gd name="connsiteY362" fmla="*/ 282411 h 1449692"/>
              <a:gd name="connsiteX363" fmla="*/ 864990 w 2382886"/>
              <a:gd name="connsiteY363" fmla="*/ 285024 h 1449692"/>
              <a:gd name="connsiteX364" fmla="*/ 867373 w 2382886"/>
              <a:gd name="connsiteY364" fmla="*/ 287640 h 1449692"/>
              <a:gd name="connsiteX365" fmla="*/ 869756 w 2382886"/>
              <a:gd name="connsiteY365" fmla="*/ 290259 h 1449692"/>
              <a:gd name="connsiteX366" fmla="*/ 872139 w 2382886"/>
              <a:gd name="connsiteY366" fmla="*/ 292882 h 1449692"/>
              <a:gd name="connsiteX367" fmla="*/ 874522 w 2382886"/>
              <a:gd name="connsiteY367" fmla="*/ 295507 h 1449692"/>
              <a:gd name="connsiteX368" fmla="*/ 876905 w 2382886"/>
              <a:gd name="connsiteY368" fmla="*/ 298134 h 1449692"/>
              <a:gd name="connsiteX369" fmla="*/ 879287 w 2382886"/>
              <a:gd name="connsiteY369" fmla="*/ 300764 h 1449692"/>
              <a:gd name="connsiteX370" fmla="*/ 881670 w 2382886"/>
              <a:gd name="connsiteY370" fmla="*/ 303396 h 1449692"/>
              <a:gd name="connsiteX371" fmla="*/ 884053 w 2382886"/>
              <a:gd name="connsiteY371" fmla="*/ 306031 h 1449692"/>
              <a:gd name="connsiteX372" fmla="*/ 886436 w 2382886"/>
              <a:gd name="connsiteY372" fmla="*/ 308667 h 1449692"/>
              <a:gd name="connsiteX373" fmla="*/ 888819 w 2382886"/>
              <a:gd name="connsiteY373" fmla="*/ 311306 h 1449692"/>
              <a:gd name="connsiteX374" fmla="*/ 891202 w 2382886"/>
              <a:gd name="connsiteY374" fmla="*/ 313947 h 1449692"/>
              <a:gd name="connsiteX375" fmla="*/ 893585 w 2382886"/>
              <a:gd name="connsiteY375" fmla="*/ 316590 h 1449692"/>
              <a:gd name="connsiteX376" fmla="*/ 895968 w 2382886"/>
              <a:gd name="connsiteY376" fmla="*/ 319235 h 1449692"/>
              <a:gd name="connsiteX377" fmla="*/ 898351 w 2382886"/>
              <a:gd name="connsiteY377" fmla="*/ 321881 h 1449692"/>
              <a:gd name="connsiteX378" fmla="*/ 900734 w 2382886"/>
              <a:gd name="connsiteY378" fmla="*/ 324530 h 1449692"/>
              <a:gd name="connsiteX379" fmla="*/ 903117 w 2382886"/>
              <a:gd name="connsiteY379" fmla="*/ 327180 h 1449692"/>
              <a:gd name="connsiteX380" fmla="*/ 905500 w 2382886"/>
              <a:gd name="connsiteY380" fmla="*/ 329832 h 1449692"/>
              <a:gd name="connsiteX381" fmla="*/ 907883 w 2382886"/>
              <a:gd name="connsiteY381" fmla="*/ 332484 h 1449692"/>
              <a:gd name="connsiteX382" fmla="*/ 910266 w 2382886"/>
              <a:gd name="connsiteY382" fmla="*/ 335139 h 1449692"/>
              <a:gd name="connsiteX383" fmla="*/ 912649 w 2382886"/>
              <a:gd name="connsiteY383" fmla="*/ 337795 h 1449692"/>
              <a:gd name="connsiteX384" fmla="*/ 915032 w 2382886"/>
              <a:gd name="connsiteY384" fmla="*/ 340452 h 1449692"/>
              <a:gd name="connsiteX385" fmla="*/ 917415 w 2382886"/>
              <a:gd name="connsiteY385" fmla="*/ 343110 h 1449692"/>
              <a:gd name="connsiteX386" fmla="*/ 919798 w 2382886"/>
              <a:gd name="connsiteY386" fmla="*/ 345770 h 1449692"/>
              <a:gd name="connsiteX387" fmla="*/ 922181 w 2382886"/>
              <a:gd name="connsiteY387" fmla="*/ 348429 h 1449692"/>
              <a:gd name="connsiteX388" fmla="*/ 924564 w 2382886"/>
              <a:gd name="connsiteY388" fmla="*/ 351091 h 1449692"/>
              <a:gd name="connsiteX389" fmla="*/ 926947 w 2382886"/>
              <a:gd name="connsiteY389" fmla="*/ 353752 h 1449692"/>
              <a:gd name="connsiteX390" fmla="*/ 929330 w 2382886"/>
              <a:gd name="connsiteY390" fmla="*/ 356415 h 1449692"/>
              <a:gd name="connsiteX391" fmla="*/ 931713 w 2382886"/>
              <a:gd name="connsiteY391" fmla="*/ 359078 h 1449692"/>
              <a:gd name="connsiteX392" fmla="*/ 934084 w 2382886"/>
              <a:gd name="connsiteY392" fmla="*/ 361742 h 1449692"/>
              <a:gd name="connsiteX393" fmla="*/ 936467 w 2382886"/>
              <a:gd name="connsiteY393" fmla="*/ 364408 h 1449692"/>
              <a:gd name="connsiteX394" fmla="*/ 938850 w 2382886"/>
              <a:gd name="connsiteY394" fmla="*/ 367073 h 1449692"/>
              <a:gd name="connsiteX395" fmla="*/ 941233 w 2382886"/>
              <a:gd name="connsiteY395" fmla="*/ 369738 h 1449692"/>
              <a:gd name="connsiteX396" fmla="*/ 943616 w 2382886"/>
              <a:gd name="connsiteY396" fmla="*/ 372404 h 1449692"/>
              <a:gd name="connsiteX397" fmla="*/ 945999 w 2382886"/>
              <a:gd name="connsiteY397" fmla="*/ 375070 h 1449692"/>
              <a:gd name="connsiteX398" fmla="*/ 948382 w 2382886"/>
              <a:gd name="connsiteY398" fmla="*/ 377736 h 1449692"/>
              <a:gd name="connsiteX399" fmla="*/ 950765 w 2382886"/>
              <a:gd name="connsiteY399" fmla="*/ 380402 h 1449692"/>
              <a:gd name="connsiteX400" fmla="*/ 953148 w 2382886"/>
              <a:gd name="connsiteY400" fmla="*/ 383070 h 1449692"/>
              <a:gd name="connsiteX401" fmla="*/ 955531 w 2382886"/>
              <a:gd name="connsiteY401" fmla="*/ 385736 h 1449692"/>
              <a:gd name="connsiteX402" fmla="*/ 957914 w 2382886"/>
              <a:gd name="connsiteY402" fmla="*/ 388402 h 1449692"/>
              <a:gd name="connsiteX403" fmla="*/ 960296 w 2382886"/>
              <a:gd name="connsiteY403" fmla="*/ 391069 h 1449692"/>
              <a:gd name="connsiteX404" fmla="*/ 962679 w 2382886"/>
              <a:gd name="connsiteY404" fmla="*/ 393735 h 1449692"/>
              <a:gd name="connsiteX405" fmla="*/ 965062 w 2382886"/>
              <a:gd name="connsiteY405" fmla="*/ 396400 h 1449692"/>
              <a:gd name="connsiteX406" fmla="*/ 967445 w 2382886"/>
              <a:gd name="connsiteY406" fmla="*/ 399067 h 1449692"/>
              <a:gd name="connsiteX407" fmla="*/ 969828 w 2382886"/>
              <a:gd name="connsiteY407" fmla="*/ 401732 h 1449692"/>
              <a:gd name="connsiteX408" fmla="*/ 972211 w 2382886"/>
              <a:gd name="connsiteY408" fmla="*/ 404396 h 1449692"/>
              <a:gd name="connsiteX409" fmla="*/ 974594 w 2382886"/>
              <a:gd name="connsiteY409" fmla="*/ 407060 h 1449692"/>
              <a:gd name="connsiteX410" fmla="*/ 976977 w 2382886"/>
              <a:gd name="connsiteY410" fmla="*/ 409724 h 1449692"/>
              <a:gd name="connsiteX411" fmla="*/ 979360 w 2382886"/>
              <a:gd name="connsiteY411" fmla="*/ 412387 h 1449692"/>
              <a:gd name="connsiteX412" fmla="*/ 981743 w 2382886"/>
              <a:gd name="connsiteY412" fmla="*/ 415050 h 1449692"/>
              <a:gd name="connsiteX413" fmla="*/ 984126 w 2382886"/>
              <a:gd name="connsiteY413" fmla="*/ 417711 h 1449692"/>
              <a:gd name="connsiteX414" fmla="*/ 986509 w 2382886"/>
              <a:gd name="connsiteY414" fmla="*/ 420372 h 1449692"/>
              <a:gd name="connsiteX415" fmla="*/ 988892 w 2382886"/>
              <a:gd name="connsiteY415" fmla="*/ 423032 h 1449692"/>
              <a:gd name="connsiteX416" fmla="*/ 991275 w 2382886"/>
              <a:gd name="connsiteY416" fmla="*/ 425691 h 1449692"/>
              <a:gd name="connsiteX417" fmla="*/ 993658 w 2382886"/>
              <a:gd name="connsiteY417" fmla="*/ 428348 h 1449692"/>
              <a:gd name="connsiteX418" fmla="*/ 996041 w 2382886"/>
              <a:gd name="connsiteY418" fmla="*/ 431005 h 1449692"/>
              <a:gd name="connsiteX419" fmla="*/ 998424 w 2382886"/>
              <a:gd name="connsiteY419" fmla="*/ 433661 h 1449692"/>
              <a:gd name="connsiteX420" fmla="*/ 1000807 w 2382886"/>
              <a:gd name="connsiteY420" fmla="*/ 436316 h 1449692"/>
              <a:gd name="connsiteX421" fmla="*/ 1003190 w 2382886"/>
              <a:gd name="connsiteY421" fmla="*/ 438970 h 1449692"/>
              <a:gd name="connsiteX422" fmla="*/ 1005573 w 2382886"/>
              <a:gd name="connsiteY422" fmla="*/ 441622 h 1449692"/>
              <a:gd name="connsiteX423" fmla="*/ 1007956 w 2382886"/>
              <a:gd name="connsiteY423" fmla="*/ 444272 h 1449692"/>
              <a:gd name="connsiteX424" fmla="*/ 1010338 w 2382886"/>
              <a:gd name="connsiteY424" fmla="*/ 446923 h 1449692"/>
              <a:gd name="connsiteX425" fmla="*/ 1012722 w 2382886"/>
              <a:gd name="connsiteY425" fmla="*/ 449570 h 1449692"/>
              <a:gd name="connsiteX426" fmla="*/ 1015104 w 2382886"/>
              <a:gd name="connsiteY426" fmla="*/ 452217 h 1449692"/>
              <a:gd name="connsiteX427" fmla="*/ 1017487 w 2382886"/>
              <a:gd name="connsiteY427" fmla="*/ 454863 h 1449692"/>
              <a:gd name="connsiteX428" fmla="*/ 1019870 w 2382886"/>
              <a:gd name="connsiteY428" fmla="*/ 457506 h 1449692"/>
              <a:gd name="connsiteX429" fmla="*/ 1022253 w 2382886"/>
              <a:gd name="connsiteY429" fmla="*/ 460148 h 1449692"/>
              <a:gd name="connsiteX430" fmla="*/ 1024636 w 2382886"/>
              <a:gd name="connsiteY430" fmla="*/ 462788 h 1449692"/>
              <a:gd name="connsiteX431" fmla="*/ 1027019 w 2382886"/>
              <a:gd name="connsiteY431" fmla="*/ 465426 h 1449692"/>
              <a:gd name="connsiteX432" fmla="*/ 1029402 w 2382886"/>
              <a:gd name="connsiteY432" fmla="*/ 468063 h 1449692"/>
              <a:gd name="connsiteX433" fmla="*/ 1031785 w 2382886"/>
              <a:gd name="connsiteY433" fmla="*/ 470698 h 1449692"/>
              <a:gd name="connsiteX434" fmla="*/ 1034168 w 2382886"/>
              <a:gd name="connsiteY434" fmla="*/ 473332 h 1449692"/>
              <a:gd name="connsiteX435" fmla="*/ 1036551 w 2382886"/>
              <a:gd name="connsiteY435" fmla="*/ 475962 h 1449692"/>
              <a:gd name="connsiteX436" fmla="*/ 1038934 w 2382886"/>
              <a:gd name="connsiteY436" fmla="*/ 478592 h 1449692"/>
              <a:gd name="connsiteX437" fmla="*/ 1041317 w 2382886"/>
              <a:gd name="connsiteY437" fmla="*/ 481219 h 1449692"/>
              <a:gd name="connsiteX438" fmla="*/ 1043700 w 2382886"/>
              <a:gd name="connsiteY438" fmla="*/ 483845 h 1449692"/>
              <a:gd name="connsiteX439" fmla="*/ 1046083 w 2382886"/>
              <a:gd name="connsiteY439" fmla="*/ 486467 h 1449692"/>
              <a:gd name="connsiteX440" fmla="*/ 1048466 w 2382886"/>
              <a:gd name="connsiteY440" fmla="*/ 489088 h 1449692"/>
              <a:gd name="connsiteX441" fmla="*/ 1050849 w 2382886"/>
              <a:gd name="connsiteY441" fmla="*/ 491707 h 1449692"/>
              <a:gd name="connsiteX442" fmla="*/ 1053232 w 2382886"/>
              <a:gd name="connsiteY442" fmla="*/ 494324 h 1449692"/>
              <a:gd name="connsiteX443" fmla="*/ 1055615 w 2382886"/>
              <a:gd name="connsiteY443" fmla="*/ 496938 h 1449692"/>
              <a:gd name="connsiteX444" fmla="*/ 1057998 w 2382886"/>
              <a:gd name="connsiteY444" fmla="*/ 499549 h 1449692"/>
              <a:gd name="connsiteX445" fmla="*/ 1060381 w 2382886"/>
              <a:gd name="connsiteY445" fmla="*/ 502159 h 1449692"/>
              <a:gd name="connsiteX446" fmla="*/ 1062764 w 2382886"/>
              <a:gd name="connsiteY446" fmla="*/ 504766 h 1449692"/>
              <a:gd name="connsiteX447" fmla="*/ 1065147 w 2382886"/>
              <a:gd name="connsiteY447" fmla="*/ 507371 h 1449692"/>
              <a:gd name="connsiteX448" fmla="*/ 1067530 w 2382886"/>
              <a:gd name="connsiteY448" fmla="*/ 509974 h 1449692"/>
              <a:gd name="connsiteX449" fmla="*/ 1069912 w 2382886"/>
              <a:gd name="connsiteY449" fmla="*/ 512573 h 1449692"/>
              <a:gd name="connsiteX450" fmla="*/ 1072295 w 2382886"/>
              <a:gd name="connsiteY450" fmla="*/ 515170 h 1449692"/>
              <a:gd name="connsiteX451" fmla="*/ 1074678 w 2382886"/>
              <a:gd name="connsiteY451" fmla="*/ 517765 h 1449692"/>
              <a:gd name="connsiteX452" fmla="*/ 1077061 w 2382886"/>
              <a:gd name="connsiteY452" fmla="*/ 520357 h 1449692"/>
              <a:gd name="connsiteX453" fmla="*/ 1079444 w 2382886"/>
              <a:gd name="connsiteY453" fmla="*/ 522946 h 1449692"/>
              <a:gd name="connsiteX454" fmla="*/ 1081827 w 2382886"/>
              <a:gd name="connsiteY454" fmla="*/ 525532 h 1449692"/>
              <a:gd name="connsiteX455" fmla="*/ 1084210 w 2382886"/>
              <a:gd name="connsiteY455" fmla="*/ 528117 h 1449692"/>
              <a:gd name="connsiteX456" fmla="*/ 1086593 w 2382886"/>
              <a:gd name="connsiteY456" fmla="*/ 530697 h 1449692"/>
              <a:gd name="connsiteX457" fmla="*/ 1088976 w 2382886"/>
              <a:gd name="connsiteY457" fmla="*/ 533276 h 1449692"/>
              <a:gd name="connsiteX458" fmla="*/ 1091359 w 2382886"/>
              <a:gd name="connsiteY458" fmla="*/ 535851 h 1449692"/>
              <a:gd name="connsiteX459" fmla="*/ 1093742 w 2382886"/>
              <a:gd name="connsiteY459" fmla="*/ 538424 h 1449692"/>
              <a:gd name="connsiteX460" fmla="*/ 1096125 w 2382886"/>
              <a:gd name="connsiteY460" fmla="*/ 540993 h 1449692"/>
              <a:gd name="connsiteX461" fmla="*/ 1098508 w 2382886"/>
              <a:gd name="connsiteY461" fmla="*/ 543560 h 1449692"/>
              <a:gd name="connsiteX462" fmla="*/ 1100891 w 2382886"/>
              <a:gd name="connsiteY462" fmla="*/ 546123 h 1449692"/>
              <a:gd name="connsiteX463" fmla="*/ 1103274 w 2382886"/>
              <a:gd name="connsiteY463" fmla="*/ 548684 h 1449692"/>
              <a:gd name="connsiteX464" fmla="*/ 1105657 w 2382886"/>
              <a:gd name="connsiteY464" fmla="*/ 551242 h 1449692"/>
              <a:gd name="connsiteX465" fmla="*/ 1108040 w 2382886"/>
              <a:gd name="connsiteY465" fmla="*/ 553796 h 1449692"/>
              <a:gd name="connsiteX466" fmla="*/ 1110423 w 2382886"/>
              <a:gd name="connsiteY466" fmla="*/ 556347 h 1449692"/>
              <a:gd name="connsiteX467" fmla="*/ 1112806 w 2382886"/>
              <a:gd name="connsiteY467" fmla="*/ 558895 h 1449692"/>
              <a:gd name="connsiteX468" fmla="*/ 1115189 w 2382886"/>
              <a:gd name="connsiteY468" fmla="*/ 561440 h 1449692"/>
              <a:gd name="connsiteX469" fmla="*/ 1117572 w 2382886"/>
              <a:gd name="connsiteY469" fmla="*/ 563981 h 1449692"/>
              <a:gd name="connsiteX470" fmla="*/ 1119954 w 2382886"/>
              <a:gd name="connsiteY470" fmla="*/ 566520 h 1449692"/>
              <a:gd name="connsiteX471" fmla="*/ 1122338 w 2382886"/>
              <a:gd name="connsiteY471" fmla="*/ 569055 h 1449692"/>
              <a:gd name="connsiteX472" fmla="*/ 1124720 w 2382886"/>
              <a:gd name="connsiteY472" fmla="*/ 571587 h 1449692"/>
              <a:gd name="connsiteX473" fmla="*/ 1127103 w 2382886"/>
              <a:gd name="connsiteY473" fmla="*/ 574116 h 1449692"/>
              <a:gd name="connsiteX474" fmla="*/ 1129486 w 2382886"/>
              <a:gd name="connsiteY474" fmla="*/ 576641 h 1449692"/>
              <a:gd name="connsiteX475" fmla="*/ 1131869 w 2382886"/>
              <a:gd name="connsiteY475" fmla="*/ 579163 h 1449692"/>
              <a:gd name="connsiteX476" fmla="*/ 1134252 w 2382886"/>
              <a:gd name="connsiteY476" fmla="*/ 581681 h 1449692"/>
              <a:gd name="connsiteX477" fmla="*/ 1136635 w 2382886"/>
              <a:gd name="connsiteY477" fmla="*/ 584195 h 1449692"/>
              <a:gd name="connsiteX478" fmla="*/ 1139018 w 2382886"/>
              <a:gd name="connsiteY478" fmla="*/ 586706 h 1449692"/>
              <a:gd name="connsiteX479" fmla="*/ 1141401 w 2382886"/>
              <a:gd name="connsiteY479" fmla="*/ 589214 h 1449692"/>
              <a:gd name="connsiteX480" fmla="*/ 1143784 w 2382886"/>
              <a:gd name="connsiteY480" fmla="*/ 591718 h 1449692"/>
              <a:gd name="connsiteX481" fmla="*/ 1146167 w 2382886"/>
              <a:gd name="connsiteY481" fmla="*/ 594219 h 1449692"/>
              <a:gd name="connsiteX482" fmla="*/ 1148550 w 2382886"/>
              <a:gd name="connsiteY482" fmla="*/ 596717 h 1449692"/>
              <a:gd name="connsiteX483" fmla="*/ 1150933 w 2382886"/>
              <a:gd name="connsiteY483" fmla="*/ 599210 h 1449692"/>
              <a:gd name="connsiteX484" fmla="*/ 1153316 w 2382886"/>
              <a:gd name="connsiteY484" fmla="*/ 601699 h 1449692"/>
              <a:gd name="connsiteX485" fmla="*/ 1155699 w 2382886"/>
              <a:gd name="connsiteY485" fmla="*/ 604185 h 1449692"/>
              <a:gd name="connsiteX486" fmla="*/ 1158082 w 2382886"/>
              <a:gd name="connsiteY486" fmla="*/ 606667 h 1449692"/>
              <a:gd name="connsiteX487" fmla="*/ 1160465 w 2382886"/>
              <a:gd name="connsiteY487" fmla="*/ 609146 h 1449692"/>
              <a:gd name="connsiteX488" fmla="*/ 1162848 w 2382886"/>
              <a:gd name="connsiteY488" fmla="*/ 611622 h 1449692"/>
              <a:gd name="connsiteX489" fmla="*/ 1165231 w 2382886"/>
              <a:gd name="connsiteY489" fmla="*/ 614093 h 1449692"/>
              <a:gd name="connsiteX490" fmla="*/ 1167614 w 2382886"/>
              <a:gd name="connsiteY490" fmla="*/ 616560 h 1449692"/>
              <a:gd name="connsiteX491" fmla="*/ 1169997 w 2382886"/>
              <a:gd name="connsiteY491" fmla="*/ 619023 h 1449692"/>
              <a:gd name="connsiteX492" fmla="*/ 1172380 w 2382886"/>
              <a:gd name="connsiteY492" fmla="*/ 621483 h 1449692"/>
              <a:gd name="connsiteX493" fmla="*/ 1174762 w 2382886"/>
              <a:gd name="connsiteY493" fmla="*/ 623939 h 1449692"/>
              <a:gd name="connsiteX494" fmla="*/ 1177145 w 2382886"/>
              <a:gd name="connsiteY494" fmla="*/ 626390 h 1449692"/>
              <a:gd name="connsiteX495" fmla="*/ 1179528 w 2382886"/>
              <a:gd name="connsiteY495" fmla="*/ 628838 h 1449692"/>
              <a:gd name="connsiteX496" fmla="*/ 1181911 w 2382886"/>
              <a:gd name="connsiteY496" fmla="*/ 631282 h 1449692"/>
              <a:gd name="connsiteX497" fmla="*/ 1184294 w 2382886"/>
              <a:gd name="connsiteY497" fmla="*/ 633723 h 1449692"/>
              <a:gd name="connsiteX498" fmla="*/ 1186677 w 2382886"/>
              <a:gd name="connsiteY498" fmla="*/ 636158 h 1449692"/>
              <a:gd name="connsiteX499" fmla="*/ 1189060 w 2382886"/>
              <a:gd name="connsiteY499" fmla="*/ 638591 h 1449692"/>
              <a:gd name="connsiteX500" fmla="*/ 1191443 w 2382886"/>
              <a:gd name="connsiteY500" fmla="*/ 641019 h 1449692"/>
              <a:gd name="connsiteX501" fmla="*/ 1193826 w 2382886"/>
              <a:gd name="connsiteY501" fmla="*/ 643442 h 1449692"/>
              <a:gd name="connsiteX502" fmla="*/ 1196209 w 2382886"/>
              <a:gd name="connsiteY502" fmla="*/ 645862 h 1449692"/>
              <a:gd name="connsiteX503" fmla="*/ 1198592 w 2382886"/>
              <a:gd name="connsiteY503" fmla="*/ 648279 h 1449692"/>
              <a:gd name="connsiteX504" fmla="*/ 1200975 w 2382886"/>
              <a:gd name="connsiteY504" fmla="*/ 650691 h 1449692"/>
              <a:gd name="connsiteX505" fmla="*/ 1203358 w 2382886"/>
              <a:gd name="connsiteY505" fmla="*/ 653098 h 1449692"/>
              <a:gd name="connsiteX506" fmla="*/ 1205741 w 2382886"/>
              <a:gd name="connsiteY506" fmla="*/ 655502 h 1449692"/>
              <a:gd name="connsiteX507" fmla="*/ 1208124 w 2382886"/>
              <a:gd name="connsiteY507" fmla="*/ 657901 h 1449692"/>
              <a:gd name="connsiteX508" fmla="*/ 1210507 w 2382886"/>
              <a:gd name="connsiteY508" fmla="*/ 660296 h 1449692"/>
              <a:gd name="connsiteX509" fmla="*/ 1212890 w 2382886"/>
              <a:gd name="connsiteY509" fmla="*/ 662687 h 1449692"/>
              <a:gd name="connsiteX510" fmla="*/ 1215273 w 2382886"/>
              <a:gd name="connsiteY510" fmla="*/ 665074 h 1449692"/>
              <a:gd name="connsiteX511" fmla="*/ 1217656 w 2382886"/>
              <a:gd name="connsiteY511" fmla="*/ 667456 h 1449692"/>
              <a:gd name="connsiteX512" fmla="*/ 1220039 w 2382886"/>
              <a:gd name="connsiteY512" fmla="*/ 669834 h 1449692"/>
              <a:gd name="connsiteX513" fmla="*/ 1222422 w 2382886"/>
              <a:gd name="connsiteY513" fmla="*/ 672209 h 1449692"/>
              <a:gd name="connsiteX514" fmla="*/ 1224805 w 2382886"/>
              <a:gd name="connsiteY514" fmla="*/ 674578 h 1449692"/>
              <a:gd name="connsiteX515" fmla="*/ 1227187 w 2382886"/>
              <a:gd name="connsiteY515" fmla="*/ 676944 h 1449692"/>
              <a:gd name="connsiteX516" fmla="*/ 1229570 w 2382886"/>
              <a:gd name="connsiteY516" fmla="*/ 679305 h 1449692"/>
              <a:gd name="connsiteX517" fmla="*/ 1231953 w 2382886"/>
              <a:gd name="connsiteY517" fmla="*/ 681661 h 1449692"/>
              <a:gd name="connsiteX518" fmla="*/ 1234336 w 2382886"/>
              <a:gd name="connsiteY518" fmla="*/ 684014 h 1449692"/>
              <a:gd name="connsiteX519" fmla="*/ 1236719 w 2382886"/>
              <a:gd name="connsiteY519" fmla="*/ 686362 h 1449692"/>
              <a:gd name="connsiteX520" fmla="*/ 1239102 w 2382886"/>
              <a:gd name="connsiteY520" fmla="*/ 688706 h 1449692"/>
              <a:gd name="connsiteX521" fmla="*/ 1241485 w 2382886"/>
              <a:gd name="connsiteY521" fmla="*/ 691045 h 1449692"/>
              <a:gd name="connsiteX522" fmla="*/ 1243868 w 2382886"/>
              <a:gd name="connsiteY522" fmla="*/ 693380 h 1449692"/>
              <a:gd name="connsiteX523" fmla="*/ 1246251 w 2382886"/>
              <a:gd name="connsiteY523" fmla="*/ 695710 h 1449692"/>
              <a:gd name="connsiteX524" fmla="*/ 1248634 w 2382886"/>
              <a:gd name="connsiteY524" fmla="*/ 698036 h 1449692"/>
              <a:gd name="connsiteX525" fmla="*/ 1251017 w 2382886"/>
              <a:gd name="connsiteY525" fmla="*/ 700358 h 1449692"/>
              <a:gd name="connsiteX526" fmla="*/ 1253400 w 2382886"/>
              <a:gd name="connsiteY526" fmla="*/ 702675 h 1449692"/>
              <a:gd name="connsiteX527" fmla="*/ 1255783 w 2382886"/>
              <a:gd name="connsiteY527" fmla="*/ 704988 h 1449692"/>
              <a:gd name="connsiteX528" fmla="*/ 1258166 w 2382886"/>
              <a:gd name="connsiteY528" fmla="*/ 707296 h 1449692"/>
              <a:gd name="connsiteX529" fmla="*/ 1260549 w 2382886"/>
              <a:gd name="connsiteY529" fmla="*/ 709600 h 1449692"/>
              <a:gd name="connsiteX530" fmla="*/ 1262932 w 2382886"/>
              <a:gd name="connsiteY530" fmla="*/ 711899 h 1449692"/>
              <a:gd name="connsiteX531" fmla="*/ 1265315 w 2382886"/>
              <a:gd name="connsiteY531" fmla="*/ 714194 h 1449692"/>
              <a:gd name="connsiteX532" fmla="*/ 1267698 w 2382886"/>
              <a:gd name="connsiteY532" fmla="*/ 716484 h 1449692"/>
              <a:gd name="connsiteX533" fmla="*/ 1270081 w 2382886"/>
              <a:gd name="connsiteY533" fmla="*/ 718769 h 1449692"/>
              <a:gd name="connsiteX534" fmla="*/ 1272464 w 2382886"/>
              <a:gd name="connsiteY534" fmla="*/ 721051 h 1449692"/>
              <a:gd name="connsiteX535" fmla="*/ 1274847 w 2382886"/>
              <a:gd name="connsiteY535" fmla="*/ 723327 h 1449692"/>
              <a:gd name="connsiteX536" fmla="*/ 1277230 w 2382886"/>
              <a:gd name="connsiteY536" fmla="*/ 725599 h 1449692"/>
              <a:gd name="connsiteX537" fmla="*/ 1279613 w 2382886"/>
              <a:gd name="connsiteY537" fmla="*/ 727866 h 1449692"/>
              <a:gd name="connsiteX538" fmla="*/ 1281995 w 2382886"/>
              <a:gd name="connsiteY538" fmla="*/ 730129 h 1449692"/>
              <a:gd name="connsiteX539" fmla="*/ 1284378 w 2382886"/>
              <a:gd name="connsiteY539" fmla="*/ 732387 h 1449692"/>
              <a:gd name="connsiteX540" fmla="*/ 1286761 w 2382886"/>
              <a:gd name="connsiteY540" fmla="*/ 734640 h 1449692"/>
              <a:gd name="connsiteX541" fmla="*/ 1289144 w 2382886"/>
              <a:gd name="connsiteY541" fmla="*/ 736889 h 1449692"/>
              <a:gd name="connsiteX542" fmla="*/ 1291527 w 2382886"/>
              <a:gd name="connsiteY542" fmla="*/ 739133 h 1449692"/>
              <a:gd name="connsiteX543" fmla="*/ 1293910 w 2382886"/>
              <a:gd name="connsiteY543" fmla="*/ 741373 h 1449692"/>
              <a:gd name="connsiteX544" fmla="*/ 1296293 w 2382886"/>
              <a:gd name="connsiteY544" fmla="*/ 743608 h 1449692"/>
              <a:gd name="connsiteX545" fmla="*/ 1298676 w 2382886"/>
              <a:gd name="connsiteY545" fmla="*/ 745838 h 1449692"/>
              <a:gd name="connsiteX546" fmla="*/ 1301059 w 2382886"/>
              <a:gd name="connsiteY546" fmla="*/ 748064 h 1449692"/>
              <a:gd name="connsiteX547" fmla="*/ 1303442 w 2382886"/>
              <a:gd name="connsiteY547" fmla="*/ 750283 h 1449692"/>
              <a:gd name="connsiteX548" fmla="*/ 1305814 w 2382886"/>
              <a:gd name="connsiteY548" fmla="*/ 752500 h 1449692"/>
              <a:gd name="connsiteX549" fmla="*/ 1308196 w 2382886"/>
              <a:gd name="connsiteY549" fmla="*/ 754712 h 1449692"/>
              <a:gd name="connsiteX550" fmla="*/ 1310579 w 2382886"/>
              <a:gd name="connsiteY550" fmla="*/ 756917 h 1449692"/>
              <a:gd name="connsiteX551" fmla="*/ 1312962 w 2382886"/>
              <a:gd name="connsiteY551" fmla="*/ 759120 h 1449692"/>
              <a:gd name="connsiteX552" fmla="*/ 1315345 w 2382886"/>
              <a:gd name="connsiteY552" fmla="*/ 761317 h 1449692"/>
              <a:gd name="connsiteX553" fmla="*/ 1317728 w 2382886"/>
              <a:gd name="connsiteY553" fmla="*/ 763510 h 1449692"/>
              <a:gd name="connsiteX554" fmla="*/ 1320111 w 2382886"/>
              <a:gd name="connsiteY554" fmla="*/ 765697 h 1449692"/>
              <a:gd name="connsiteX555" fmla="*/ 1322494 w 2382886"/>
              <a:gd name="connsiteY555" fmla="*/ 767880 h 1449692"/>
              <a:gd name="connsiteX556" fmla="*/ 1324877 w 2382886"/>
              <a:gd name="connsiteY556" fmla="*/ 770058 h 1449692"/>
              <a:gd name="connsiteX557" fmla="*/ 1327260 w 2382886"/>
              <a:gd name="connsiteY557" fmla="*/ 772232 h 1449692"/>
              <a:gd name="connsiteX558" fmla="*/ 1329643 w 2382886"/>
              <a:gd name="connsiteY558" fmla="*/ 774401 h 1449692"/>
              <a:gd name="connsiteX559" fmla="*/ 1332026 w 2382886"/>
              <a:gd name="connsiteY559" fmla="*/ 776564 h 1449692"/>
              <a:gd name="connsiteX560" fmla="*/ 1334409 w 2382886"/>
              <a:gd name="connsiteY560" fmla="*/ 778724 h 1449692"/>
              <a:gd name="connsiteX561" fmla="*/ 1336792 w 2382886"/>
              <a:gd name="connsiteY561" fmla="*/ 780878 h 1449692"/>
              <a:gd name="connsiteX562" fmla="*/ 1339175 w 2382886"/>
              <a:gd name="connsiteY562" fmla="*/ 783027 h 1449692"/>
              <a:gd name="connsiteX563" fmla="*/ 1341558 w 2382886"/>
              <a:gd name="connsiteY563" fmla="*/ 785172 h 1449692"/>
              <a:gd name="connsiteX564" fmla="*/ 1343941 w 2382886"/>
              <a:gd name="connsiteY564" fmla="*/ 787312 h 1449692"/>
              <a:gd name="connsiteX565" fmla="*/ 1346324 w 2382886"/>
              <a:gd name="connsiteY565" fmla="*/ 789447 h 1449692"/>
              <a:gd name="connsiteX566" fmla="*/ 1348707 w 2382886"/>
              <a:gd name="connsiteY566" fmla="*/ 791577 h 1449692"/>
              <a:gd name="connsiteX567" fmla="*/ 1351090 w 2382886"/>
              <a:gd name="connsiteY567" fmla="*/ 793703 h 1449692"/>
              <a:gd name="connsiteX568" fmla="*/ 1353473 w 2382886"/>
              <a:gd name="connsiteY568" fmla="*/ 795823 h 1449692"/>
              <a:gd name="connsiteX569" fmla="*/ 1355856 w 2382886"/>
              <a:gd name="connsiteY569" fmla="*/ 797939 h 1449692"/>
              <a:gd name="connsiteX570" fmla="*/ 1358238 w 2382886"/>
              <a:gd name="connsiteY570" fmla="*/ 800050 h 1449692"/>
              <a:gd name="connsiteX571" fmla="*/ 1360621 w 2382886"/>
              <a:gd name="connsiteY571" fmla="*/ 802155 h 1449692"/>
              <a:gd name="connsiteX572" fmla="*/ 1363004 w 2382886"/>
              <a:gd name="connsiteY572" fmla="*/ 804257 h 1449692"/>
              <a:gd name="connsiteX573" fmla="*/ 1365387 w 2382886"/>
              <a:gd name="connsiteY573" fmla="*/ 806353 h 1449692"/>
              <a:gd name="connsiteX574" fmla="*/ 1367770 w 2382886"/>
              <a:gd name="connsiteY574" fmla="*/ 808445 h 1449692"/>
              <a:gd name="connsiteX575" fmla="*/ 1370153 w 2382886"/>
              <a:gd name="connsiteY575" fmla="*/ 810532 h 1449692"/>
              <a:gd name="connsiteX576" fmla="*/ 1372536 w 2382886"/>
              <a:gd name="connsiteY576" fmla="*/ 812614 h 1449692"/>
              <a:gd name="connsiteX577" fmla="*/ 1374919 w 2382886"/>
              <a:gd name="connsiteY577" fmla="*/ 814690 h 1449692"/>
              <a:gd name="connsiteX578" fmla="*/ 1377302 w 2382886"/>
              <a:gd name="connsiteY578" fmla="*/ 816762 h 1449692"/>
              <a:gd name="connsiteX579" fmla="*/ 1379685 w 2382886"/>
              <a:gd name="connsiteY579" fmla="*/ 818829 h 1449692"/>
              <a:gd name="connsiteX580" fmla="*/ 1382068 w 2382886"/>
              <a:gd name="connsiteY580" fmla="*/ 820892 h 1449692"/>
              <a:gd name="connsiteX581" fmla="*/ 1384451 w 2382886"/>
              <a:gd name="connsiteY581" fmla="*/ 822950 h 1449692"/>
              <a:gd name="connsiteX582" fmla="*/ 1386834 w 2382886"/>
              <a:gd name="connsiteY582" fmla="*/ 825002 h 1449692"/>
              <a:gd name="connsiteX583" fmla="*/ 1389217 w 2382886"/>
              <a:gd name="connsiteY583" fmla="*/ 827049 h 1449692"/>
              <a:gd name="connsiteX584" fmla="*/ 1391600 w 2382886"/>
              <a:gd name="connsiteY584" fmla="*/ 829092 h 1449692"/>
              <a:gd name="connsiteX585" fmla="*/ 1393983 w 2382886"/>
              <a:gd name="connsiteY585" fmla="*/ 831130 h 1449692"/>
              <a:gd name="connsiteX586" fmla="*/ 1396366 w 2382886"/>
              <a:gd name="connsiteY586" fmla="*/ 833163 h 1449692"/>
              <a:gd name="connsiteX587" fmla="*/ 1398749 w 2382886"/>
              <a:gd name="connsiteY587" fmla="*/ 835192 h 1449692"/>
              <a:gd name="connsiteX588" fmla="*/ 1401132 w 2382886"/>
              <a:gd name="connsiteY588" fmla="*/ 837215 h 1449692"/>
              <a:gd name="connsiteX589" fmla="*/ 1403515 w 2382886"/>
              <a:gd name="connsiteY589" fmla="*/ 839234 h 1449692"/>
              <a:gd name="connsiteX590" fmla="*/ 1405898 w 2382886"/>
              <a:gd name="connsiteY590" fmla="*/ 841246 h 1449692"/>
              <a:gd name="connsiteX591" fmla="*/ 1408281 w 2382886"/>
              <a:gd name="connsiteY591" fmla="*/ 843255 h 1449692"/>
              <a:gd name="connsiteX592" fmla="*/ 1410664 w 2382886"/>
              <a:gd name="connsiteY592" fmla="*/ 845258 h 1449692"/>
              <a:gd name="connsiteX593" fmla="*/ 1413046 w 2382886"/>
              <a:gd name="connsiteY593" fmla="*/ 847257 h 1449692"/>
              <a:gd name="connsiteX594" fmla="*/ 1415429 w 2382886"/>
              <a:gd name="connsiteY594" fmla="*/ 849251 h 1449692"/>
              <a:gd name="connsiteX595" fmla="*/ 1417812 w 2382886"/>
              <a:gd name="connsiteY595" fmla="*/ 851240 h 1449692"/>
              <a:gd name="connsiteX596" fmla="*/ 1420195 w 2382886"/>
              <a:gd name="connsiteY596" fmla="*/ 853224 h 1449692"/>
              <a:gd name="connsiteX597" fmla="*/ 1422578 w 2382886"/>
              <a:gd name="connsiteY597" fmla="*/ 855203 h 1449692"/>
              <a:gd name="connsiteX598" fmla="*/ 1424961 w 2382886"/>
              <a:gd name="connsiteY598" fmla="*/ 857177 h 1449692"/>
              <a:gd name="connsiteX599" fmla="*/ 1427344 w 2382886"/>
              <a:gd name="connsiteY599" fmla="*/ 859146 h 1449692"/>
              <a:gd name="connsiteX600" fmla="*/ 1429727 w 2382886"/>
              <a:gd name="connsiteY600" fmla="*/ 861112 h 1449692"/>
              <a:gd name="connsiteX601" fmla="*/ 1432110 w 2382886"/>
              <a:gd name="connsiteY601" fmla="*/ 863070 h 1449692"/>
              <a:gd name="connsiteX602" fmla="*/ 1434493 w 2382886"/>
              <a:gd name="connsiteY602" fmla="*/ 865025 h 1449692"/>
              <a:gd name="connsiteX603" fmla="*/ 1436876 w 2382886"/>
              <a:gd name="connsiteY603" fmla="*/ 866975 h 1449692"/>
              <a:gd name="connsiteX604" fmla="*/ 1439259 w 2382886"/>
              <a:gd name="connsiteY604" fmla="*/ 868920 h 1449692"/>
              <a:gd name="connsiteX605" fmla="*/ 1441642 w 2382886"/>
              <a:gd name="connsiteY605" fmla="*/ 870860 h 1449692"/>
              <a:gd name="connsiteX606" fmla="*/ 1444025 w 2382886"/>
              <a:gd name="connsiteY606" fmla="*/ 872795 h 1449692"/>
              <a:gd name="connsiteX607" fmla="*/ 1446408 w 2382886"/>
              <a:gd name="connsiteY607" fmla="*/ 874725 h 1449692"/>
              <a:gd name="connsiteX608" fmla="*/ 1448791 w 2382886"/>
              <a:gd name="connsiteY608" fmla="*/ 876649 h 1449692"/>
              <a:gd name="connsiteX609" fmla="*/ 1451174 w 2382886"/>
              <a:gd name="connsiteY609" fmla="*/ 878570 h 1449692"/>
              <a:gd name="connsiteX610" fmla="*/ 1453557 w 2382886"/>
              <a:gd name="connsiteY610" fmla="*/ 880485 h 1449692"/>
              <a:gd name="connsiteX611" fmla="*/ 1455940 w 2382886"/>
              <a:gd name="connsiteY611" fmla="*/ 882396 h 1449692"/>
              <a:gd name="connsiteX612" fmla="*/ 1458323 w 2382886"/>
              <a:gd name="connsiteY612" fmla="*/ 884302 h 1449692"/>
              <a:gd name="connsiteX613" fmla="*/ 1460706 w 2382886"/>
              <a:gd name="connsiteY613" fmla="*/ 886202 h 1449692"/>
              <a:gd name="connsiteX614" fmla="*/ 1463089 w 2382886"/>
              <a:gd name="connsiteY614" fmla="*/ 888098 h 1449692"/>
              <a:gd name="connsiteX615" fmla="*/ 1465472 w 2382886"/>
              <a:gd name="connsiteY615" fmla="*/ 889989 h 1449692"/>
              <a:gd name="connsiteX616" fmla="*/ 1467854 w 2382886"/>
              <a:gd name="connsiteY616" fmla="*/ 891875 h 1449692"/>
              <a:gd name="connsiteX617" fmla="*/ 1470237 w 2382886"/>
              <a:gd name="connsiteY617" fmla="*/ 893756 h 1449692"/>
              <a:gd name="connsiteX618" fmla="*/ 1472620 w 2382886"/>
              <a:gd name="connsiteY618" fmla="*/ 895632 h 1449692"/>
              <a:gd name="connsiteX619" fmla="*/ 1475003 w 2382886"/>
              <a:gd name="connsiteY619" fmla="*/ 897504 h 1449692"/>
              <a:gd name="connsiteX620" fmla="*/ 1477386 w 2382886"/>
              <a:gd name="connsiteY620" fmla="*/ 899370 h 1449692"/>
              <a:gd name="connsiteX621" fmla="*/ 1479769 w 2382886"/>
              <a:gd name="connsiteY621" fmla="*/ 901232 h 1449692"/>
              <a:gd name="connsiteX622" fmla="*/ 1482152 w 2382886"/>
              <a:gd name="connsiteY622" fmla="*/ 903089 h 1449692"/>
              <a:gd name="connsiteX623" fmla="*/ 1484535 w 2382886"/>
              <a:gd name="connsiteY623" fmla="*/ 904940 h 1449692"/>
              <a:gd name="connsiteX624" fmla="*/ 1486918 w 2382886"/>
              <a:gd name="connsiteY624" fmla="*/ 906787 h 1449692"/>
              <a:gd name="connsiteX625" fmla="*/ 1489301 w 2382886"/>
              <a:gd name="connsiteY625" fmla="*/ 908629 h 1449692"/>
              <a:gd name="connsiteX626" fmla="*/ 1491684 w 2382886"/>
              <a:gd name="connsiteY626" fmla="*/ 910467 h 1449692"/>
              <a:gd name="connsiteX627" fmla="*/ 1494067 w 2382886"/>
              <a:gd name="connsiteY627" fmla="*/ 912299 h 1449692"/>
              <a:gd name="connsiteX628" fmla="*/ 1496450 w 2382886"/>
              <a:gd name="connsiteY628" fmla="*/ 914126 h 1449692"/>
              <a:gd name="connsiteX629" fmla="*/ 1498833 w 2382886"/>
              <a:gd name="connsiteY629" fmla="*/ 915949 h 1449692"/>
              <a:gd name="connsiteX630" fmla="*/ 1501216 w 2382886"/>
              <a:gd name="connsiteY630" fmla="*/ 917766 h 1449692"/>
              <a:gd name="connsiteX631" fmla="*/ 1503599 w 2382886"/>
              <a:gd name="connsiteY631" fmla="*/ 919580 h 1449692"/>
              <a:gd name="connsiteX632" fmla="*/ 1505982 w 2382886"/>
              <a:gd name="connsiteY632" fmla="*/ 921388 h 1449692"/>
              <a:gd name="connsiteX633" fmla="*/ 1508365 w 2382886"/>
              <a:gd name="connsiteY633" fmla="*/ 923190 h 1449692"/>
              <a:gd name="connsiteX634" fmla="*/ 1510748 w 2382886"/>
              <a:gd name="connsiteY634" fmla="*/ 924989 h 1449692"/>
              <a:gd name="connsiteX635" fmla="*/ 1513131 w 2382886"/>
              <a:gd name="connsiteY635" fmla="*/ 926782 h 1449692"/>
              <a:gd name="connsiteX636" fmla="*/ 1515514 w 2382886"/>
              <a:gd name="connsiteY636" fmla="*/ 928571 h 1449692"/>
              <a:gd name="connsiteX637" fmla="*/ 1517897 w 2382886"/>
              <a:gd name="connsiteY637" fmla="*/ 930355 h 1449692"/>
              <a:gd name="connsiteX638" fmla="*/ 1520280 w 2382886"/>
              <a:gd name="connsiteY638" fmla="*/ 932134 h 1449692"/>
              <a:gd name="connsiteX639" fmla="*/ 1522662 w 2382886"/>
              <a:gd name="connsiteY639" fmla="*/ 933907 h 1449692"/>
              <a:gd name="connsiteX640" fmla="*/ 1525045 w 2382886"/>
              <a:gd name="connsiteY640" fmla="*/ 935677 h 1449692"/>
              <a:gd name="connsiteX641" fmla="*/ 1527428 w 2382886"/>
              <a:gd name="connsiteY641" fmla="*/ 937441 h 1449692"/>
              <a:gd name="connsiteX642" fmla="*/ 1529811 w 2382886"/>
              <a:gd name="connsiteY642" fmla="*/ 939202 h 1449692"/>
              <a:gd name="connsiteX643" fmla="*/ 1532194 w 2382886"/>
              <a:gd name="connsiteY643" fmla="*/ 940957 h 1449692"/>
              <a:gd name="connsiteX644" fmla="*/ 1534577 w 2382886"/>
              <a:gd name="connsiteY644" fmla="*/ 942707 h 1449692"/>
              <a:gd name="connsiteX645" fmla="*/ 1536960 w 2382886"/>
              <a:gd name="connsiteY645" fmla="*/ 944452 h 1449692"/>
              <a:gd name="connsiteX646" fmla="*/ 1539343 w 2382886"/>
              <a:gd name="connsiteY646" fmla="*/ 946192 h 1449692"/>
              <a:gd name="connsiteX647" fmla="*/ 1541726 w 2382886"/>
              <a:gd name="connsiteY647" fmla="*/ 947928 h 1449692"/>
              <a:gd name="connsiteX648" fmla="*/ 1544109 w 2382886"/>
              <a:gd name="connsiteY648" fmla="*/ 949659 h 1449692"/>
              <a:gd name="connsiteX649" fmla="*/ 1546492 w 2382886"/>
              <a:gd name="connsiteY649" fmla="*/ 951385 h 1449692"/>
              <a:gd name="connsiteX650" fmla="*/ 1548875 w 2382886"/>
              <a:gd name="connsiteY650" fmla="*/ 953107 h 1449692"/>
              <a:gd name="connsiteX651" fmla="*/ 1551258 w 2382886"/>
              <a:gd name="connsiteY651" fmla="*/ 954823 h 1449692"/>
              <a:gd name="connsiteX652" fmla="*/ 1553641 w 2382886"/>
              <a:gd name="connsiteY652" fmla="*/ 956535 h 1449692"/>
              <a:gd name="connsiteX653" fmla="*/ 1556024 w 2382886"/>
              <a:gd name="connsiteY653" fmla="*/ 958241 h 1449692"/>
              <a:gd name="connsiteX654" fmla="*/ 1558407 w 2382886"/>
              <a:gd name="connsiteY654" fmla="*/ 959944 h 1449692"/>
              <a:gd name="connsiteX655" fmla="*/ 1560790 w 2382886"/>
              <a:gd name="connsiteY655" fmla="*/ 961641 h 1449692"/>
              <a:gd name="connsiteX656" fmla="*/ 1563173 w 2382886"/>
              <a:gd name="connsiteY656" fmla="*/ 963335 h 1449692"/>
              <a:gd name="connsiteX657" fmla="*/ 1565556 w 2382886"/>
              <a:gd name="connsiteY657" fmla="*/ 965022 h 1449692"/>
              <a:gd name="connsiteX658" fmla="*/ 1567939 w 2382886"/>
              <a:gd name="connsiteY658" fmla="*/ 966706 h 1449692"/>
              <a:gd name="connsiteX659" fmla="*/ 1570321 w 2382886"/>
              <a:gd name="connsiteY659" fmla="*/ 968384 h 1449692"/>
              <a:gd name="connsiteX660" fmla="*/ 1572705 w 2382886"/>
              <a:gd name="connsiteY660" fmla="*/ 970058 h 1449692"/>
              <a:gd name="connsiteX661" fmla="*/ 1575087 w 2382886"/>
              <a:gd name="connsiteY661" fmla="*/ 971727 h 1449692"/>
              <a:gd name="connsiteX662" fmla="*/ 1577470 w 2382886"/>
              <a:gd name="connsiteY662" fmla="*/ 973392 h 1449692"/>
              <a:gd name="connsiteX663" fmla="*/ 1579853 w 2382886"/>
              <a:gd name="connsiteY663" fmla="*/ 975052 h 1449692"/>
              <a:gd name="connsiteX664" fmla="*/ 1582236 w 2382886"/>
              <a:gd name="connsiteY664" fmla="*/ 976706 h 1449692"/>
              <a:gd name="connsiteX665" fmla="*/ 1584619 w 2382886"/>
              <a:gd name="connsiteY665" fmla="*/ 978357 h 1449692"/>
              <a:gd name="connsiteX666" fmla="*/ 1587002 w 2382886"/>
              <a:gd name="connsiteY666" fmla="*/ 980003 h 1449692"/>
              <a:gd name="connsiteX667" fmla="*/ 1589385 w 2382886"/>
              <a:gd name="connsiteY667" fmla="*/ 981643 h 1449692"/>
              <a:gd name="connsiteX668" fmla="*/ 1591768 w 2382886"/>
              <a:gd name="connsiteY668" fmla="*/ 983280 h 1449692"/>
              <a:gd name="connsiteX669" fmla="*/ 1594151 w 2382886"/>
              <a:gd name="connsiteY669" fmla="*/ 984911 h 1449692"/>
              <a:gd name="connsiteX670" fmla="*/ 1596534 w 2382886"/>
              <a:gd name="connsiteY670" fmla="*/ 986537 h 1449692"/>
              <a:gd name="connsiteX671" fmla="*/ 1598917 w 2382886"/>
              <a:gd name="connsiteY671" fmla="*/ 988160 h 1449692"/>
              <a:gd name="connsiteX672" fmla="*/ 1601300 w 2382886"/>
              <a:gd name="connsiteY672" fmla="*/ 989777 h 1449692"/>
              <a:gd name="connsiteX673" fmla="*/ 1603683 w 2382886"/>
              <a:gd name="connsiteY673" fmla="*/ 991390 h 1449692"/>
              <a:gd name="connsiteX674" fmla="*/ 1606066 w 2382886"/>
              <a:gd name="connsiteY674" fmla="*/ 992998 h 1449692"/>
              <a:gd name="connsiteX675" fmla="*/ 1608449 w 2382886"/>
              <a:gd name="connsiteY675" fmla="*/ 994602 h 1449692"/>
              <a:gd name="connsiteX676" fmla="*/ 1610832 w 2382886"/>
              <a:gd name="connsiteY676" fmla="*/ 996201 h 1449692"/>
              <a:gd name="connsiteX677" fmla="*/ 1613215 w 2382886"/>
              <a:gd name="connsiteY677" fmla="*/ 997795 h 1449692"/>
              <a:gd name="connsiteX678" fmla="*/ 1615598 w 2382886"/>
              <a:gd name="connsiteY678" fmla="*/ 999384 h 1449692"/>
              <a:gd name="connsiteX679" fmla="*/ 1617981 w 2382886"/>
              <a:gd name="connsiteY679" fmla="*/ 1000970 h 1449692"/>
              <a:gd name="connsiteX680" fmla="*/ 1620364 w 2382886"/>
              <a:gd name="connsiteY680" fmla="*/ 1002551 h 1449692"/>
              <a:gd name="connsiteX681" fmla="*/ 1622747 w 2382886"/>
              <a:gd name="connsiteY681" fmla="*/ 1004126 h 1449692"/>
              <a:gd name="connsiteX682" fmla="*/ 1625129 w 2382886"/>
              <a:gd name="connsiteY682" fmla="*/ 1005698 h 1449692"/>
              <a:gd name="connsiteX683" fmla="*/ 1627512 w 2382886"/>
              <a:gd name="connsiteY683" fmla="*/ 1007264 h 1449692"/>
              <a:gd name="connsiteX684" fmla="*/ 1629895 w 2382886"/>
              <a:gd name="connsiteY684" fmla="*/ 1008826 h 1449692"/>
              <a:gd name="connsiteX685" fmla="*/ 1632278 w 2382886"/>
              <a:gd name="connsiteY685" fmla="*/ 1010384 h 1449692"/>
              <a:gd name="connsiteX686" fmla="*/ 1634661 w 2382886"/>
              <a:gd name="connsiteY686" fmla="*/ 1011937 h 1449692"/>
              <a:gd name="connsiteX687" fmla="*/ 1637044 w 2382886"/>
              <a:gd name="connsiteY687" fmla="*/ 1013486 h 1449692"/>
              <a:gd name="connsiteX688" fmla="*/ 1639427 w 2382886"/>
              <a:gd name="connsiteY688" fmla="*/ 1015029 h 1449692"/>
              <a:gd name="connsiteX689" fmla="*/ 1641810 w 2382886"/>
              <a:gd name="connsiteY689" fmla="*/ 1016568 h 1449692"/>
              <a:gd name="connsiteX690" fmla="*/ 1644193 w 2382886"/>
              <a:gd name="connsiteY690" fmla="*/ 1018103 h 1449692"/>
              <a:gd name="connsiteX691" fmla="*/ 1646576 w 2382886"/>
              <a:gd name="connsiteY691" fmla="*/ 1019634 h 1449692"/>
              <a:gd name="connsiteX692" fmla="*/ 1648959 w 2382886"/>
              <a:gd name="connsiteY692" fmla="*/ 1021158 h 1449692"/>
              <a:gd name="connsiteX693" fmla="*/ 1651342 w 2382886"/>
              <a:gd name="connsiteY693" fmla="*/ 1022680 h 1449692"/>
              <a:gd name="connsiteX694" fmla="*/ 1653725 w 2382886"/>
              <a:gd name="connsiteY694" fmla="*/ 1024197 h 1449692"/>
              <a:gd name="connsiteX695" fmla="*/ 1656108 w 2382886"/>
              <a:gd name="connsiteY695" fmla="*/ 1025709 h 1449692"/>
              <a:gd name="connsiteX696" fmla="*/ 1658491 w 2382886"/>
              <a:gd name="connsiteY696" fmla="*/ 1027216 h 1449692"/>
              <a:gd name="connsiteX697" fmla="*/ 1660874 w 2382886"/>
              <a:gd name="connsiteY697" fmla="*/ 1028719 h 1449692"/>
              <a:gd name="connsiteX698" fmla="*/ 1663257 w 2382886"/>
              <a:gd name="connsiteY698" fmla="*/ 1030218 h 1449692"/>
              <a:gd name="connsiteX699" fmla="*/ 1665640 w 2382886"/>
              <a:gd name="connsiteY699" fmla="*/ 1031713 h 1449692"/>
              <a:gd name="connsiteX700" fmla="*/ 1668023 w 2382886"/>
              <a:gd name="connsiteY700" fmla="*/ 1033203 h 1449692"/>
              <a:gd name="connsiteX701" fmla="*/ 1670406 w 2382886"/>
              <a:gd name="connsiteY701" fmla="*/ 1034687 h 1449692"/>
              <a:gd name="connsiteX702" fmla="*/ 1672789 w 2382886"/>
              <a:gd name="connsiteY702" fmla="*/ 1036169 h 1449692"/>
              <a:gd name="connsiteX703" fmla="*/ 1675160 w 2382886"/>
              <a:gd name="connsiteY703" fmla="*/ 1037645 h 1449692"/>
              <a:gd name="connsiteX704" fmla="*/ 1677543 w 2382886"/>
              <a:gd name="connsiteY704" fmla="*/ 1039116 h 1449692"/>
              <a:gd name="connsiteX705" fmla="*/ 1679926 w 2382886"/>
              <a:gd name="connsiteY705" fmla="*/ 1040584 h 1449692"/>
              <a:gd name="connsiteX706" fmla="*/ 1682309 w 2382886"/>
              <a:gd name="connsiteY706" fmla="*/ 1042047 h 1449692"/>
              <a:gd name="connsiteX707" fmla="*/ 1684692 w 2382886"/>
              <a:gd name="connsiteY707" fmla="*/ 1043506 h 1449692"/>
              <a:gd name="connsiteX708" fmla="*/ 1687075 w 2382886"/>
              <a:gd name="connsiteY708" fmla="*/ 1044960 h 1449692"/>
              <a:gd name="connsiteX709" fmla="*/ 1689458 w 2382886"/>
              <a:gd name="connsiteY709" fmla="*/ 1046410 h 1449692"/>
              <a:gd name="connsiteX710" fmla="*/ 1691841 w 2382886"/>
              <a:gd name="connsiteY710" fmla="*/ 1047856 h 1449692"/>
              <a:gd name="connsiteX711" fmla="*/ 1694224 w 2382886"/>
              <a:gd name="connsiteY711" fmla="*/ 1049296 h 1449692"/>
              <a:gd name="connsiteX712" fmla="*/ 1696607 w 2382886"/>
              <a:gd name="connsiteY712" fmla="*/ 1050733 h 1449692"/>
              <a:gd name="connsiteX713" fmla="*/ 1698990 w 2382886"/>
              <a:gd name="connsiteY713" fmla="*/ 1052165 h 1449692"/>
              <a:gd name="connsiteX714" fmla="*/ 1701373 w 2382886"/>
              <a:gd name="connsiteY714" fmla="*/ 1053593 h 1449692"/>
              <a:gd name="connsiteX715" fmla="*/ 1703756 w 2382886"/>
              <a:gd name="connsiteY715" fmla="*/ 1055016 h 1449692"/>
              <a:gd name="connsiteX716" fmla="*/ 1706138 w 2382886"/>
              <a:gd name="connsiteY716" fmla="*/ 1056435 h 1449692"/>
              <a:gd name="connsiteX717" fmla="*/ 1708521 w 2382886"/>
              <a:gd name="connsiteY717" fmla="*/ 1057850 h 1449692"/>
              <a:gd name="connsiteX718" fmla="*/ 1710904 w 2382886"/>
              <a:gd name="connsiteY718" fmla="*/ 1059258 h 1449692"/>
              <a:gd name="connsiteX719" fmla="*/ 1713287 w 2382886"/>
              <a:gd name="connsiteY719" fmla="*/ 1060669 h 1449692"/>
              <a:gd name="connsiteX720" fmla="*/ 1715670 w 2382886"/>
              <a:gd name="connsiteY720" fmla="*/ 1062069 h 1449692"/>
              <a:gd name="connsiteX721" fmla="*/ 1718053 w 2382886"/>
              <a:gd name="connsiteY721" fmla="*/ 1063469 h 1449692"/>
              <a:gd name="connsiteX722" fmla="*/ 1720436 w 2382886"/>
              <a:gd name="connsiteY722" fmla="*/ 1064857 h 1449692"/>
              <a:gd name="connsiteX723" fmla="*/ 1722819 w 2382886"/>
              <a:gd name="connsiteY723" fmla="*/ 1066245 h 1449692"/>
              <a:gd name="connsiteX724" fmla="*/ 1725202 w 2382886"/>
              <a:gd name="connsiteY724" fmla="*/ 1067633 h 1449692"/>
              <a:gd name="connsiteX725" fmla="*/ 1727585 w 2382886"/>
              <a:gd name="connsiteY725" fmla="*/ 1069010 h 1449692"/>
              <a:gd name="connsiteX726" fmla="*/ 1729968 w 2382886"/>
              <a:gd name="connsiteY726" fmla="*/ 1070386 h 1449692"/>
              <a:gd name="connsiteX727" fmla="*/ 1732351 w 2382886"/>
              <a:gd name="connsiteY727" fmla="*/ 1071763 h 1449692"/>
              <a:gd name="connsiteX728" fmla="*/ 1734734 w 2382886"/>
              <a:gd name="connsiteY728" fmla="*/ 1073128 h 1449692"/>
              <a:gd name="connsiteX729" fmla="*/ 1737117 w 2382886"/>
              <a:gd name="connsiteY729" fmla="*/ 1074493 h 1449692"/>
              <a:gd name="connsiteX730" fmla="*/ 1739500 w 2382886"/>
              <a:gd name="connsiteY730" fmla="*/ 1075858 h 1449692"/>
              <a:gd name="connsiteX731" fmla="*/ 1741883 w 2382886"/>
              <a:gd name="connsiteY731" fmla="*/ 1077211 h 1449692"/>
              <a:gd name="connsiteX732" fmla="*/ 1744266 w 2382886"/>
              <a:gd name="connsiteY732" fmla="*/ 1078565 h 1449692"/>
              <a:gd name="connsiteX733" fmla="*/ 1746649 w 2382886"/>
              <a:gd name="connsiteY733" fmla="*/ 1079906 h 1449692"/>
              <a:gd name="connsiteX734" fmla="*/ 1749032 w 2382886"/>
              <a:gd name="connsiteY734" fmla="*/ 1081248 h 1449692"/>
              <a:gd name="connsiteX735" fmla="*/ 1751415 w 2382886"/>
              <a:gd name="connsiteY735" fmla="*/ 1082590 h 1449692"/>
              <a:gd name="connsiteX736" fmla="*/ 1753798 w 2382886"/>
              <a:gd name="connsiteY736" fmla="*/ 1083920 h 1449692"/>
              <a:gd name="connsiteX737" fmla="*/ 1756181 w 2382886"/>
              <a:gd name="connsiteY737" fmla="*/ 1085251 h 1449692"/>
              <a:gd name="connsiteX738" fmla="*/ 1758564 w 2382886"/>
              <a:gd name="connsiteY738" fmla="*/ 1086581 h 1449692"/>
              <a:gd name="connsiteX739" fmla="*/ 1760946 w 2382886"/>
              <a:gd name="connsiteY739" fmla="*/ 1087900 h 1449692"/>
              <a:gd name="connsiteX740" fmla="*/ 1763329 w 2382886"/>
              <a:gd name="connsiteY740" fmla="*/ 1089218 h 1449692"/>
              <a:gd name="connsiteX741" fmla="*/ 1765712 w 2382886"/>
              <a:gd name="connsiteY741" fmla="*/ 1090526 h 1449692"/>
              <a:gd name="connsiteX742" fmla="*/ 1768095 w 2382886"/>
              <a:gd name="connsiteY742" fmla="*/ 1091833 h 1449692"/>
              <a:gd name="connsiteX743" fmla="*/ 1770478 w 2382886"/>
              <a:gd name="connsiteY743" fmla="*/ 1093140 h 1449692"/>
              <a:gd name="connsiteX744" fmla="*/ 1772861 w 2382886"/>
              <a:gd name="connsiteY744" fmla="*/ 1094447 h 1449692"/>
              <a:gd name="connsiteX745" fmla="*/ 1775244 w 2382886"/>
              <a:gd name="connsiteY745" fmla="*/ 1095743 h 1449692"/>
              <a:gd name="connsiteX746" fmla="*/ 1777627 w 2382886"/>
              <a:gd name="connsiteY746" fmla="*/ 1097027 h 1449692"/>
              <a:gd name="connsiteX747" fmla="*/ 1780010 w 2382886"/>
              <a:gd name="connsiteY747" fmla="*/ 1098322 h 1449692"/>
              <a:gd name="connsiteX748" fmla="*/ 1782393 w 2382886"/>
              <a:gd name="connsiteY748" fmla="*/ 1099606 h 1449692"/>
              <a:gd name="connsiteX749" fmla="*/ 1784776 w 2382886"/>
              <a:gd name="connsiteY749" fmla="*/ 1100890 h 1449692"/>
              <a:gd name="connsiteX750" fmla="*/ 1787159 w 2382886"/>
              <a:gd name="connsiteY750" fmla="*/ 1102163 h 1449692"/>
              <a:gd name="connsiteX751" fmla="*/ 1789542 w 2382886"/>
              <a:gd name="connsiteY751" fmla="*/ 1103435 h 1449692"/>
              <a:gd name="connsiteX752" fmla="*/ 1791925 w 2382886"/>
              <a:gd name="connsiteY752" fmla="*/ 1104708 h 1449692"/>
              <a:gd name="connsiteX753" fmla="*/ 1794308 w 2382886"/>
              <a:gd name="connsiteY753" fmla="*/ 1105969 h 1449692"/>
              <a:gd name="connsiteX754" fmla="*/ 1796691 w 2382886"/>
              <a:gd name="connsiteY754" fmla="*/ 1107229 h 1449692"/>
              <a:gd name="connsiteX755" fmla="*/ 1799074 w 2382886"/>
              <a:gd name="connsiteY755" fmla="*/ 1108479 h 1449692"/>
              <a:gd name="connsiteX756" fmla="*/ 1801457 w 2382886"/>
              <a:gd name="connsiteY756" fmla="*/ 1109740 h 1449692"/>
              <a:gd name="connsiteX757" fmla="*/ 1803840 w 2382886"/>
              <a:gd name="connsiteY757" fmla="*/ 1110977 h 1449692"/>
              <a:gd name="connsiteX758" fmla="*/ 1806223 w 2382886"/>
              <a:gd name="connsiteY758" fmla="*/ 1112227 h 1449692"/>
              <a:gd name="connsiteX759" fmla="*/ 1808606 w 2382886"/>
              <a:gd name="connsiteY759" fmla="*/ 1113465 h 1449692"/>
              <a:gd name="connsiteX760" fmla="*/ 1810988 w 2382886"/>
              <a:gd name="connsiteY760" fmla="*/ 1114702 h 1449692"/>
              <a:gd name="connsiteX761" fmla="*/ 1813372 w 2382886"/>
              <a:gd name="connsiteY761" fmla="*/ 1115940 h 1449692"/>
              <a:gd name="connsiteX762" fmla="*/ 1815754 w 2382886"/>
              <a:gd name="connsiteY762" fmla="*/ 1117166 h 1449692"/>
              <a:gd name="connsiteX763" fmla="*/ 1818137 w 2382886"/>
              <a:gd name="connsiteY763" fmla="*/ 1118392 h 1449692"/>
              <a:gd name="connsiteX764" fmla="*/ 1820520 w 2382886"/>
              <a:gd name="connsiteY764" fmla="*/ 1119607 h 1449692"/>
              <a:gd name="connsiteX765" fmla="*/ 1822903 w 2382886"/>
              <a:gd name="connsiteY765" fmla="*/ 1120822 h 1449692"/>
              <a:gd name="connsiteX766" fmla="*/ 1825286 w 2382886"/>
              <a:gd name="connsiteY766" fmla="*/ 1122036 h 1449692"/>
              <a:gd name="connsiteX767" fmla="*/ 1827669 w 2382886"/>
              <a:gd name="connsiteY767" fmla="*/ 1123251 h 1449692"/>
              <a:gd name="connsiteX768" fmla="*/ 1830052 w 2382886"/>
              <a:gd name="connsiteY768" fmla="*/ 1124454 h 1449692"/>
              <a:gd name="connsiteX769" fmla="*/ 1832435 w 2382886"/>
              <a:gd name="connsiteY769" fmla="*/ 1125657 h 1449692"/>
              <a:gd name="connsiteX770" fmla="*/ 1834818 w 2382886"/>
              <a:gd name="connsiteY770" fmla="*/ 1126848 h 1449692"/>
              <a:gd name="connsiteX771" fmla="*/ 1837201 w 2382886"/>
              <a:gd name="connsiteY771" fmla="*/ 1128040 h 1449692"/>
              <a:gd name="connsiteX772" fmla="*/ 1839584 w 2382886"/>
              <a:gd name="connsiteY772" fmla="*/ 1129231 h 1449692"/>
              <a:gd name="connsiteX773" fmla="*/ 1841967 w 2382886"/>
              <a:gd name="connsiteY773" fmla="*/ 1130411 h 1449692"/>
              <a:gd name="connsiteX774" fmla="*/ 1844350 w 2382886"/>
              <a:gd name="connsiteY774" fmla="*/ 1131603 h 1449692"/>
              <a:gd name="connsiteX775" fmla="*/ 1846733 w 2382886"/>
              <a:gd name="connsiteY775" fmla="*/ 1132771 h 1449692"/>
              <a:gd name="connsiteX776" fmla="*/ 1849116 w 2382886"/>
              <a:gd name="connsiteY776" fmla="*/ 1133951 h 1449692"/>
              <a:gd name="connsiteX777" fmla="*/ 1851499 w 2382886"/>
              <a:gd name="connsiteY777" fmla="*/ 1135119 h 1449692"/>
              <a:gd name="connsiteX778" fmla="*/ 1853882 w 2382886"/>
              <a:gd name="connsiteY778" fmla="*/ 1136288 h 1449692"/>
              <a:gd name="connsiteX779" fmla="*/ 1856265 w 2382886"/>
              <a:gd name="connsiteY779" fmla="*/ 1137444 h 1449692"/>
              <a:gd name="connsiteX780" fmla="*/ 1858648 w 2382886"/>
              <a:gd name="connsiteY780" fmla="*/ 1138601 h 1449692"/>
              <a:gd name="connsiteX781" fmla="*/ 1861031 w 2382886"/>
              <a:gd name="connsiteY781" fmla="*/ 1139758 h 1449692"/>
              <a:gd name="connsiteX782" fmla="*/ 1863413 w 2382886"/>
              <a:gd name="connsiteY782" fmla="*/ 1140915 h 1449692"/>
              <a:gd name="connsiteX783" fmla="*/ 1865796 w 2382886"/>
              <a:gd name="connsiteY783" fmla="*/ 1142060 h 1449692"/>
              <a:gd name="connsiteX784" fmla="*/ 1868180 w 2382886"/>
              <a:gd name="connsiteY784" fmla="*/ 1143205 h 1449692"/>
              <a:gd name="connsiteX785" fmla="*/ 1870562 w 2382886"/>
              <a:gd name="connsiteY785" fmla="*/ 1144339 h 1449692"/>
              <a:gd name="connsiteX786" fmla="*/ 1872945 w 2382886"/>
              <a:gd name="connsiteY786" fmla="*/ 1145472 h 1449692"/>
              <a:gd name="connsiteX787" fmla="*/ 1875328 w 2382886"/>
              <a:gd name="connsiteY787" fmla="*/ 1146606 h 1449692"/>
              <a:gd name="connsiteX788" fmla="*/ 1877711 w 2382886"/>
              <a:gd name="connsiteY788" fmla="*/ 1147740 h 1449692"/>
              <a:gd name="connsiteX789" fmla="*/ 1880094 w 2382886"/>
              <a:gd name="connsiteY789" fmla="*/ 1148862 h 1449692"/>
              <a:gd name="connsiteX790" fmla="*/ 1882477 w 2382886"/>
              <a:gd name="connsiteY790" fmla="*/ 1149984 h 1449692"/>
              <a:gd name="connsiteX791" fmla="*/ 1884860 w 2382886"/>
              <a:gd name="connsiteY791" fmla="*/ 1151106 h 1449692"/>
              <a:gd name="connsiteX792" fmla="*/ 1887243 w 2382886"/>
              <a:gd name="connsiteY792" fmla="*/ 1152216 h 1449692"/>
              <a:gd name="connsiteX793" fmla="*/ 1889626 w 2382886"/>
              <a:gd name="connsiteY793" fmla="*/ 1153327 h 1449692"/>
              <a:gd name="connsiteX794" fmla="*/ 1892009 w 2382886"/>
              <a:gd name="connsiteY794" fmla="*/ 1154426 h 1449692"/>
              <a:gd name="connsiteX795" fmla="*/ 1894392 w 2382886"/>
              <a:gd name="connsiteY795" fmla="*/ 1155536 h 1449692"/>
              <a:gd name="connsiteX796" fmla="*/ 1896775 w 2382886"/>
              <a:gd name="connsiteY796" fmla="*/ 1156635 h 1449692"/>
              <a:gd name="connsiteX797" fmla="*/ 1899158 w 2382886"/>
              <a:gd name="connsiteY797" fmla="*/ 1157723 h 1449692"/>
              <a:gd name="connsiteX798" fmla="*/ 1901541 w 2382886"/>
              <a:gd name="connsiteY798" fmla="*/ 1158822 h 1449692"/>
              <a:gd name="connsiteX799" fmla="*/ 1903924 w 2382886"/>
              <a:gd name="connsiteY799" fmla="*/ 1159909 h 1449692"/>
              <a:gd name="connsiteX800" fmla="*/ 1906307 w 2382886"/>
              <a:gd name="connsiteY800" fmla="*/ 1160996 h 1449692"/>
              <a:gd name="connsiteX801" fmla="*/ 1908690 w 2382886"/>
              <a:gd name="connsiteY801" fmla="*/ 1162072 h 1449692"/>
              <a:gd name="connsiteX802" fmla="*/ 1911073 w 2382886"/>
              <a:gd name="connsiteY802" fmla="*/ 1163148 h 1449692"/>
              <a:gd name="connsiteX803" fmla="*/ 1913456 w 2382886"/>
              <a:gd name="connsiteY803" fmla="*/ 1164224 h 1449692"/>
              <a:gd name="connsiteX804" fmla="*/ 1915839 w 2382886"/>
              <a:gd name="connsiteY804" fmla="*/ 1165288 h 1449692"/>
              <a:gd name="connsiteX805" fmla="*/ 1918221 w 2382886"/>
              <a:gd name="connsiteY805" fmla="*/ 1166364 h 1449692"/>
              <a:gd name="connsiteX806" fmla="*/ 1920604 w 2382886"/>
              <a:gd name="connsiteY806" fmla="*/ 1167428 h 1449692"/>
              <a:gd name="connsiteX807" fmla="*/ 1922987 w 2382886"/>
              <a:gd name="connsiteY807" fmla="*/ 1168481 h 1449692"/>
              <a:gd name="connsiteX808" fmla="*/ 1925370 w 2382886"/>
              <a:gd name="connsiteY808" fmla="*/ 1169533 h 1449692"/>
              <a:gd name="connsiteX809" fmla="*/ 1927753 w 2382886"/>
              <a:gd name="connsiteY809" fmla="*/ 1170586 h 1449692"/>
              <a:gd name="connsiteX810" fmla="*/ 1930136 w 2382886"/>
              <a:gd name="connsiteY810" fmla="*/ 1171639 h 1449692"/>
              <a:gd name="connsiteX811" fmla="*/ 1932519 w 2382886"/>
              <a:gd name="connsiteY811" fmla="*/ 1172680 h 1449692"/>
              <a:gd name="connsiteX812" fmla="*/ 1934902 w 2382886"/>
              <a:gd name="connsiteY812" fmla="*/ 1173721 h 1449692"/>
              <a:gd name="connsiteX813" fmla="*/ 1937285 w 2382886"/>
              <a:gd name="connsiteY813" fmla="*/ 1174762 h 1449692"/>
              <a:gd name="connsiteX814" fmla="*/ 1939668 w 2382886"/>
              <a:gd name="connsiteY814" fmla="*/ 1175803 h 1449692"/>
              <a:gd name="connsiteX815" fmla="*/ 1942051 w 2382886"/>
              <a:gd name="connsiteY815" fmla="*/ 1176833 h 1449692"/>
              <a:gd name="connsiteX816" fmla="*/ 1944434 w 2382886"/>
              <a:gd name="connsiteY816" fmla="*/ 1177862 h 1449692"/>
              <a:gd name="connsiteX817" fmla="*/ 1946817 w 2382886"/>
              <a:gd name="connsiteY817" fmla="*/ 1178880 h 1449692"/>
              <a:gd name="connsiteX818" fmla="*/ 1949200 w 2382886"/>
              <a:gd name="connsiteY818" fmla="*/ 1179898 h 1449692"/>
              <a:gd name="connsiteX819" fmla="*/ 1951583 w 2382886"/>
              <a:gd name="connsiteY819" fmla="*/ 1180916 h 1449692"/>
              <a:gd name="connsiteX820" fmla="*/ 1953966 w 2382886"/>
              <a:gd name="connsiteY820" fmla="*/ 1181934 h 1449692"/>
              <a:gd name="connsiteX821" fmla="*/ 1956349 w 2382886"/>
              <a:gd name="connsiteY821" fmla="*/ 1182940 h 1449692"/>
              <a:gd name="connsiteX822" fmla="*/ 1958732 w 2382886"/>
              <a:gd name="connsiteY822" fmla="*/ 1183958 h 1449692"/>
              <a:gd name="connsiteX823" fmla="*/ 1961115 w 2382886"/>
              <a:gd name="connsiteY823" fmla="*/ 1184953 h 1449692"/>
              <a:gd name="connsiteX824" fmla="*/ 1963498 w 2382886"/>
              <a:gd name="connsiteY824" fmla="*/ 1185960 h 1449692"/>
              <a:gd name="connsiteX825" fmla="*/ 1965881 w 2382886"/>
              <a:gd name="connsiteY825" fmla="*/ 1186954 h 1449692"/>
              <a:gd name="connsiteX826" fmla="*/ 1968264 w 2382886"/>
              <a:gd name="connsiteY826" fmla="*/ 1187949 h 1449692"/>
              <a:gd name="connsiteX827" fmla="*/ 1970647 w 2382886"/>
              <a:gd name="connsiteY827" fmla="*/ 1188933 h 1449692"/>
              <a:gd name="connsiteX828" fmla="*/ 1973029 w 2382886"/>
              <a:gd name="connsiteY828" fmla="*/ 1189927 h 1449692"/>
              <a:gd name="connsiteX829" fmla="*/ 1975412 w 2382886"/>
              <a:gd name="connsiteY829" fmla="*/ 1190911 h 1449692"/>
              <a:gd name="connsiteX830" fmla="*/ 1977795 w 2382886"/>
              <a:gd name="connsiteY830" fmla="*/ 1191882 h 1449692"/>
              <a:gd name="connsiteX831" fmla="*/ 1980178 w 2382886"/>
              <a:gd name="connsiteY831" fmla="*/ 1192866 h 1449692"/>
              <a:gd name="connsiteX832" fmla="*/ 1982561 w 2382886"/>
              <a:gd name="connsiteY832" fmla="*/ 1193837 h 1449692"/>
              <a:gd name="connsiteX833" fmla="*/ 1984944 w 2382886"/>
              <a:gd name="connsiteY833" fmla="*/ 1194809 h 1449692"/>
              <a:gd name="connsiteX834" fmla="*/ 1987327 w 2382886"/>
              <a:gd name="connsiteY834" fmla="*/ 1195769 h 1449692"/>
              <a:gd name="connsiteX835" fmla="*/ 1989710 w 2382886"/>
              <a:gd name="connsiteY835" fmla="*/ 1196741 h 1449692"/>
              <a:gd name="connsiteX836" fmla="*/ 1992093 w 2382886"/>
              <a:gd name="connsiteY836" fmla="*/ 1197701 h 1449692"/>
              <a:gd name="connsiteX837" fmla="*/ 1994476 w 2382886"/>
              <a:gd name="connsiteY837" fmla="*/ 1198661 h 1449692"/>
              <a:gd name="connsiteX838" fmla="*/ 1996859 w 2382886"/>
              <a:gd name="connsiteY838" fmla="*/ 1199610 h 1449692"/>
              <a:gd name="connsiteX839" fmla="*/ 1999242 w 2382886"/>
              <a:gd name="connsiteY839" fmla="*/ 1200558 h 1449692"/>
              <a:gd name="connsiteX840" fmla="*/ 2001625 w 2382886"/>
              <a:gd name="connsiteY840" fmla="*/ 1201507 h 1449692"/>
              <a:gd name="connsiteX841" fmla="*/ 2004008 w 2382886"/>
              <a:gd name="connsiteY841" fmla="*/ 1202455 h 1449692"/>
              <a:gd name="connsiteX842" fmla="*/ 2006391 w 2382886"/>
              <a:gd name="connsiteY842" fmla="*/ 1203392 h 1449692"/>
              <a:gd name="connsiteX843" fmla="*/ 2008774 w 2382886"/>
              <a:gd name="connsiteY843" fmla="*/ 1204329 h 1449692"/>
              <a:gd name="connsiteX844" fmla="*/ 2011157 w 2382886"/>
              <a:gd name="connsiteY844" fmla="*/ 1205266 h 1449692"/>
              <a:gd name="connsiteX845" fmla="*/ 2013540 w 2382886"/>
              <a:gd name="connsiteY845" fmla="*/ 1206192 h 1449692"/>
              <a:gd name="connsiteX846" fmla="*/ 2015923 w 2382886"/>
              <a:gd name="connsiteY846" fmla="*/ 1207117 h 1449692"/>
              <a:gd name="connsiteX847" fmla="*/ 2018306 w 2382886"/>
              <a:gd name="connsiteY847" fmla="*/ 1208042 h 1449692"/>
              <a:gd name="connsiteX848" fmla="*/ 2020689 w 2382886"/>
              <a:gd name="connsiteY848" fmla="*/ 1208968 h 1449692"/>
              <a:gd name="connsiteX849" fmla="*/ 2023072 w 2382886"/>
              <a:gd name="connsiteY849" fmla="*/ 1209882 h 1449692"/>
              <a:gd name="connsiteX850" fmla="*/ 2025455 w 2382886"/>
              <a:gd name="connsiteY850" fmla="*/ 1210796 h 1449692"/>
              <a:gd name="connsiteX851" fmla="*/ 2027837 w 2382886"/>
              <a:gd name="connsiteY851" fmla="*/ 1211709 h 1449692"/>
              <a:gd name="connsiteX852" fmla="*/ 2030220 w 2382886"/>
              <a:gd name="connsiteY852" fmla="*/ 1212623 h 1449692"/>
              <a:gd name="connsiteX853" fmla="*/ 2032603 w 2382886"/>
              <a:gd name="connsiteY853" fmla="*/ 1213526 h 1449692"/>
              <a:gd name="connsiteX854" fmla="*/ 2034986 w 2382886"/>
              <a:gd name="connsiteY854" fmla="*/ 1214428 h 1449692"/>
              <a:gd name="connsiteX855" fmla="*/ 2037369 w 2382886"/>
              <a:gd name="connsiteY855" fmla="*/ 1215330 h 1449692"/>
              <a:gd name="connsiteX856" fmla="*/ 2039752 w 2382886"/>
              <a:gd name="connsiteY856" fmla="*/ 1216221 h 1449692"/>
              <a:gd name="connsiteX857" fmla="*/ 2042135 w 2382886"/>
              <a:gd name="connsiteY857" fmla="*/ 1217123 h 1449692"/>
              <a:gd name="connsiteX858" fmla="*/ 2044518 w 2382886"/>
              <a:gd name="connsiteY858" fmla="*/ 1218002 h 1449692"/>
              <a:gd name="connsiteX859" fmla="*/ 2046890 w 2382886"/>
              <a:gd name="connsiteY859" fmla="*/ 1218893 h 1449692"/>
              <a:gd name="connsiteX860" fmla="*/ 2049273 w 2382886"/>
              <a:gd name="connsiteY860" fmla="*/ 1219784 h 1449692"/>
              <a:gd name="connsiteX861" fmla="*/ 2051655 w 2382886"/>
              <a:gd name="connsiteY861" fmla="*/ 1220663 h 1449692"/>
              <a:gd name="connsiteX862" fmla="*/ 2054038 w 2382886"/>
              <a:gd name="connsiteY862" fmla="*/ 1221542 h 1449692"/>
              <a:gd name="connsiteX863" fmla="*/ 2056421 w 2382886"/>
              <a:gd name="connsiteY863" fmla="*/ 1222410 h 1449692"/>
              <a:gd name="connsiteX864" fmla="*/ 2058804 w 2382886"/>
              <a:gd name="connsiteY864" fmla="*/ 1223277 h 1449692"/>
              <a:gd name="connsiteX865" fmla="*/ 2061187 w 2382886"/>
              <a:gd name="connsiteY865" fmla="*/ 1224156 h 1449692"/>
              <a:gd name="connsiteX866" fmla="*/ 2063570 w 2382886"/>
              <a:gd name="connsiteY866" fmla="*/ 1225012 h 1449692"/>
              <a:gd name="connsiteX867" fmla="*/ 2065953 w 2382886"/>
              <a:gd name="connsiteY867" fmla="*/ 1225880 h 1449692"/>
              <a:gd name="connsiteX868" fmla="*/ 2068336 w 2382886"/>
              <a:gd name="connsiteY868" fmla="*/ 1226736 h 1449692"/>
              <a:gd name="connsiteX869" fmla="*/ 2070719 w 2382886"/>
              <a:gd name="connsiteY869" fmla="*/ 1227592 h 1449692"/>
              <a:gd name="connsiteX870" fmla="*/ 2073102 w 2382886"/>
              <a:gd name="connsiteY870" fmla="*/ 1228448 h 1449692"/>
              <a:gd name="connsiteX871" fmla="*/ 2075485 w 2382886"/>
              <a:gd name="connsiteY871" fmla="*/ 1229304 h 1449692"/>
              <a:gd name="connsiteX872" fmla="*/ 2077868 w 2382886"/>
              <a:gd name="connsiteY872" fmla="*/ 1230148 h 1449692"/>
              <a:gd name="connsiteX873" fmla="*/ 2080251 w 2382886"/>
              <a:gd name="connsiteY873" fmla="*/ 1230993 h 1449692"/>
              <a:gd name="connsiteX874" fmla="*/ 2082634 w 2382886"/>
              <a:gd name="connsiteY874" fmla="*/ 1231837 h 1449692"/>
              <a:gd name="connsiteX875" fmla="*/ 2085017 w 2382886"/>
              <a:gd name="connsiteY875" fmla="*/ 1232670 h 1449692"/>
              <a:gd name="connsiteX876" fmla="*/ 2087400 w 2382886"/>
              <a:gd name="connsiteY876" fmla="*/ 1233503 h 1449692"/>
              <a:gd name="connsiteX877" fmla="*/ 2089783 w 2382886"/>
              <a:gd name="connsiteY877" fmla="*/ 1234336 h 1449692"/>
              <a:gd name="connsiteX878" fmla="*/ 2092166 w 2382886"/>
              <a:gd name="connsiteY878" fmla="*/ 1235169 h 1449692"/>
              <a:gd name="connsiteX879" fmla="*/ 2094549 w 2382886"/>
              <a:gd name="connsiteY879" fmla="*/ 1235990 h 1449692"/>
              <a:gd name="connsiteX880" fmla="*/ 2096932 w 2382886"/>
              <a:gd name="connsiteY880" fmla="*/ 1236823 h 1449692"/>
              <a:gd name="connsiteX881" fmla="*/ 2099315 w 2382886"/>
              <a:gd name="connsiteY881" fmla="*/ 1237644 h 1449692"/>
              <a:gd name="connsiteX882" fmla="*/ 2101698 w 2382886"/>
              <a:gd name="connsiteY882" fmla="*/ 1238454 h 1449692"/>
              <a:gd name="connsiteX883" fmla="*/ 2104081 w 2382886"/>
              <a:gd name="connsiteY883" fmla="*/ 1239275 h 1449692"/>
              <a:gd name="connsiteX884" fmla="*/ 2106464 w 2382886"/>
              <a:gd name="connsiteY884" fmla="*/ 1240085 h 1449692"/>
              <a:gd name="connsiteX885" fmla="*/ 2108847 w 2382886"/>
              <a:gd name="connsiteY885" fmla="*/ 1240895 h 1449692"/>
              <a:gd name="connsiteX886" fmla="*/ 2111229 w 2382886"/>
              <a:gd name="connsiteY886" fmla="*/ 1241705 h 1449692"/>
              <a:gd name="connsiteX887" fmla="*/ 2113612 w 2382886"/>
              <a:gd name="connsiteY887" fmla="*/ 1242503 h 1449692"/>
              <a:gd name="connsiteX888" fmla="*/ 2115995 w 2382886"/>
              <a:gd name="connsiteY888" fmla="*/ 1243313 h 1449692"/>
              <a:gd name="connsiteX889" fmla="*/ 2118378 w 2382886"/>
              <a:gd name="connsiteY889" fmla="*/ 1244111 h 1449692"/>
              <a:gd name="connsiteX890" fmla="*/ 2120761 w 2382886"/>
              <a:gd name="connsiteY890" fmla="*/ 1244897 h 1449692"/>
              <a:gd name="connsiteX891" fmla="*/ 2123144 w 2382886"/>
              <a:gd name="connsiteY891" fmla="*/ 1245695 h 1449692"/>
              <a:gd name="connsiteX892" fmla="*/ 2125527 w 2382886"/>
              <a:gd name="connsiteY892" fmla="*/ 1246482 h 1449692"/>
              <a:gd name="connsiteX893" fmla="*/ 2127910 w 2382886"/>
              <a:gd name="connsiteY893" fmla="*/ 1247269 h 1449692"/>
              <a:gd name="connsiteX894" fmla="*/ 2130293 w 2382886"/>
              <a:gd name="connsiteY894" fmla="*/ 1248055 h 1449692"/>
              <a:gd name="connsiteX895" fmla="*/ 2132676 w 2382886"/>
              <a:gd name="connsiteY895" fmla="*/ 1248830 h 1449692"/>
              <a:gd name="connsiteX896" fmla="*/ 2135059 w 2382886"/>
              <a:gd name="connsiteY896" fmla="*/ 1249617 h 1449692"/>
              <a:gd name="connsiteX897" fmla="*/ 2137442 w 2382886"/>
              <a:gd name="connsiteY897" fmla="*/ 1250392 h 1449692"/>
              <a:gd name="connsiteX898" fmla="*/ 2139825 w 2382886"/>
              <a:gd name="connsiteY898" fmla="*/ 1251167 h 1449692"/>
              <a:gd name="connsiteX899" fmla="*/ 2142208 w 2382886"/>
              <a:gd name="connsiteY899" fmla="*/ 1251930 h 1449692"/>
              <a:gd name="connsiteX900" fmla="*/ 2144591 w 2382886"/>
              <a:gd name="connsiteY900" fmla="*/ 1252706 h 1449692"/>
              <a:gd name="connsiteX901" fmla="*/ 2146974 w 2382886"/>
              <a:gd name="connsiteY901" fmla="*/ 1253469 h 1449692"/>
              <a:gd name="connsiteX902" fmla="*/ 2149357 w 2382886"/>
              <a:gd name="connsiteY902" fmla="*/ 1254221 h 1449692"/>
              <a:gd name="connsiteX903" fmla="*/ 2151740 w 2382886"/>
              <a:gd name="connsiteY903" fmla="*/ 1254984 h 1449692"/>
              <a:gd name="connsiteX904" fmla="*/ 2154123 w 2382886"/>
              <a:gd name="connsiteY904" fmla="*/ 1255748 h 1449692"/>
              <a:gd name="connsiteX905" fmla="*/ 2156506 w 2382886"/>
              <a:gd name="connsiteY905" fmla="*/ 1256500 h 1449692"/>
              <a:gd name="connsiteX906" fmla="*/ 2158889 w 2382886"/>
              <a:gd name="connsiteY906" fmla="*/ 1257252 h 1449692"/>
              <a:gd name="connsiteX907" fmla="*/ 2161271 w 2382886"/>
              <a:gd name="connsiteY907" fmla="*/ 1257992 h 1449692"/>
              <a:gd name="connsiteX908" fmla="*/ 2163654 w 2382886"/>
              <a:gd name="connsiteY908" fmla="*/ 1258744 h 1449692"/>
              <a:gd name="connsiteX909" fmla="*/ 2166037 w 2382886"/>
              <a:gd name="connsiteY909" fmla="*/ 1259484 h 1449692"/>
              <a:gd name="connsiteX910" fmla="*/ 2168420 w 2382886"/>
              <a:gd name="connsiteY910" fmla="*/ 1260225 h 1449692"/>
              <a:gd name="connsiteX911" fmla="*/ 2170803 w 2382886"/>
              <a:gd name="connsiteY911" fmla="*/ 1260965 h 1449692"/>
              <a:gd name="connsiteX912" fmla="*/ 2173186 w 2382886"/>
              <a:gd name="connsiteY912" fmla="*/ 1261694 h 1449692"/>
              <a:gd name="connsiteX913" fmla="*/ 2175569 w 2382886"/>
              <a:gd name="connsiteY913" fmla="*/ 1262434 h 1449692"/>
              <a:gd name="connsiteX914" fmla="*/ 2177952 w 2382886"/>
              <a:gd name="connsiteY914" fmla="*/ 1263163 h 1449692"/>
              <a:gd name="connsiteX915" fmla="*/ 2180335 w 2382886"/>
              <a:gd name="connsiteY915" fmla="*/ 1263891 h 1449692"/>
              <a:gd name="connsiteX916" fmla="*/ 2182718 w 2382886"/>
              <a:gd name="connsiteY916" fmla="*/ 1264609 h 1449692"/>
              <a:gd name="connsiteX917" fmla="*/ 2185101 w 2382886"/>
              <a:gd name="connsiteY917" fmla="*/ 1265337 h 1449692"/>
              <a:gd name="connsiteX918" fmla="*/ 2187484 w 2382886"/>
              <a:gd name="connsiteY918" fmla="*/ 1266055 h 1449692"/>
              <a:gd name="connsiteX919" fmla="*/ 2189867 w 2382886"/>
              <a:gd name="connsiteY919" fmla="*/ 1266772 h 1449692"/>
              <a:gd name="connsiteX920" fmla="*/ 2192250 w 2382886"/>
              <a:gd name="connsiteY920" fmla="*/ 1267489 h 1449692"/>
              <a:gd name="connsiteX921" fmla="*/ 2194633 w 2382886"/>
              <a:gd name="connsiteY921" fmla="*/ 1268195 h 1449692"/>
              <a:gd name="connsiteX922" fmla="*/ 2197016 w 2382886"/>
              <a:gd name="connsiteY922" fmla="*/ 1268912 h 1449692"/>
              <a:gd name="connsiteX923" fmla="*/ 2199399 w 2382886"/>
              <a:gd name="connsiteY923" fmla="*/ 1269618 h 1449692"/>
              <a:gd name="connsiteX924" fmla="*/ 2201782 w 2382886"/>
              <a:gd name="connsiteY924" fmla="*/ 1270312 h 1449692"/>
              <a:gd name="connsiteX925" fmla="*/ 2204165 w 2382886"/>
              <a:gd name="connsiteY925" fmla="*/ 1271017 h 1449692"/>
              <a:gd name="connsiteX926" fmla="*/ 2206548 w 2382886"/>
              <a:gd name="connsiteY926" fmla="*/ 1271723 h 1449692"/>
              <a:gd name="connsiteX927" fmla="*/ 2208930 w 2382886"/>
              <a:gd name="connsiteY927" fmla="*/ 1272417 h 1449692"/>
              <a:gd name="connsiteX928" fmla="*/ 2211313 w 2382886"/>
              <a:gd name="connsiteY928" fmla="*/ 1273111 h 1449692"/>
              <a:gd name="connsiteX929" fmla="*/ 2213697 w 2382886"/>
              <a:gd name="connsiteY929" fmla="*/ 1273793 h 1449692"/>
              <a:gd name="connsiteX930" fmla="*/ 2216080 w 2382886"/>
              <a:gd name="connsiteY930" fmla="*/ 1274488 h 1449692"/>
              <a:gd name="connsiteX931" fmla="*/ 2218463 w 2382886"/>
              <a:gd name="connsiteY931" fmla="*/ 1275170 h 1449692"/>
              <a:gd name="connsiteX932" fmla="*/ 2220845 w 2382886"/>
              <a:gd name="connsiteY932" fmla="*/ 1275853 h 1449692"/>
              <a:gd name="connsiteX933" fmla="*/ 2223228 w 2382886"/>
              <a:gd name="connsiteY933" fmla="*/ 1276535 h 1449692"/>
              <a:gd name="connsiteX934" fmla="*/ 2225611 w 2382886"/>
              <a:gd name="connsiteY934" fmla="*/ 1277218 h 1449692"/>
              <a:gd name="connsiteX935" fmla="*/ 2227994 w 2382886"/>
              <a:gd name="connsiteY935" fmla="*/ 1277900 h 1449692"/>
              <a:gd name="connsiteX936" fmla="*/ 2230377 w 2382886"/>
              <a:gd name="connsiteY936" fmla="*/ 1278571 h 1449692"/>
              <a:gd name="connsiteX937" fmla="*/ 2232760 w 2382886"/>
              <a:gd name="connsiteY937" fmla="*/ 1279242 h 1449692"/>
              <a:gd name="connsiteX938" fmla="*/ 2235143 w 2382886"/>
              <a:gd name="connsiteY938" fmla="*/ 1279913 h 1449692"/>
              <a:gd name="connsiteX939" fmla="*/ 2237526 w 2382886"/>
              <a:gd name="connsiteY939" fmla="*/ 1280572 h 1449692"/>
              <a:gd name="connsiteX940" fmla="*/ 2239909 w 2382886"/>
              <a:gd name="connsiteY940" fmla="*/ 1281243 h 1449692"/>
              <a:gd name="connsiteX941" fmla="*/ 2242292 w 2382886"/>
              <a:gd name="connsiteY941" fmla="*/ 1281903 h 1449692"/>
              <a:gd name="connsiteX942" fmla="*/ 2244675 w 2382886"/>
              <a:gd name="connsiteY942" fmla="*/ 1282562 h 1449692"/>
              <a:gd name="connsiteX943" fmla="*/ 2247058 w 2382886"/>
              <a:gd name="connsiteY943" fmla="*/ 1283221 h 1449692"/>
              <a:gd name="connsiteX944" fmla="*/ 2249441 w 2382886"/>
              <a:gd name="connsiteY944" fmla="*/ 1283869 h 1449692"/>
              <a:gd name="connsiteX945" fmla="*/ 2251824 w 2382886"/>
              <a:gd name="connsiteY945" fmla="*/ 1284528 h 1449692"/>
              <a:gd name="connsiteX946" fmla="*/ 2254207 w 2382886"/>
              <a:gd name="connsiteY946" fmla="*/ 1285176 h 1449692"/>
              <a:gd name="connsiteX947" fmla="*/ 2256590 w 2382886"/>
              <a:gd name="connsiteY947" fmla="*/ 1285824 h 1449692"/>
              <a:gd name="connsiteX948" fmla="*/ 2258973 w 2382886"/>
              <a:gd name="connsiteY948" fmla="*/ 1286472 h 1449692"/>
              <a:gd name="connsiteX949" fmla="*/ 2261356 w 2382886"/>
              <a:gd name="connsiteY949" fmla="*/ 1287108 h 1449692"/>
              <a:gd name="connsiteX950" fmla="*/ 2263739 w 2382886"/>
              <a:gd name="connsiteY950" fmla="*/ 1287756 h 1449692"/>
              <a:gd name="connsiteX951" fmla="*/ 2266122 w 2382886"/>
              <a:gd name="connsiteY951" fmla="*/ 1288392 h 1449692"/>
              <a:gd name="connsiteX952" fmla="*/ 2268504 w 2382886"/>
              <a:gd name="connsiteY952" fmla="*/ 1289028 h 1449692"/>
              <a:gd name="connsiteX953" fmla="*/ 2270887 w 2382886"/>
              <a:gd name="connsiteY953" fmla="*/ 1289664 h 1449692"/>
              <a:gd name="connsiteX954" fmla="*/ 2273270 w 2382886"/>
              <a:gd name="connsiteY954" fmla="*/ 1290289 h 1449692"/>
              <a:gd name="connsiteX955" fmla="*/ 2275653 w 2382886"/>
              <a:gd name="connsiteY955" fmla="*/ 1290914 h 1449692"/>
              <a:gd name="connsiteX956" fmla="*/ 2278036 w 2382886"/>
              <a:gd name="connsiteY956" fmla="*/ 1291550 h 1449692"/>
              <a:gd name="connsiteX957" fmla="*/ 2280419 w 2382886"/>
              <a:gd name="connsiteY957" fmla="*/ 1292175 h 1449692"/>
              <a:gd name="connsiteX958" fmla="*/ 2282802 w 2382886"/>
              <a:gd name="connsiteY958" fmla="*/ 1292788 h 1449692"/>
              <a:gd name="connsiteX959" fmla="*/ 2285185 w 2382886"/>
              <a:gd name="connsiteY959" fmla="*/ 1293412 h 1449692"/>
              <a:gd name="connsiteX960" fmla="*/ 2287568 w 2382886"/>
              <a:gd name="connsiteY960" fmla="*/ 1294025 h 1449692"/>
              <a:gd name="connsiteX961" fmla="*/ 2289951 w 2382886"/>
              <a:gd name="connsiteY961" fmla="*/ 1294639 h 1449692"/>
              <a:gd name="connsiteX962" fmla="*/ 2292334 w 2382886"/>
              <a:gd name="connsiteY962" fmla="*/ 1295252 h 1449692"/>
              <a:gd name="connsiteX963" fmla="*/ 2294717 w 2382886"/>
              <a:gd name="connsiteY963" fmla="*/ 1295865 h 1449692"/>
              <a:gd name="connsiteX964" fmla="*/ 2297100 w 2382886"/>
              <a:gd name="connsiteY964" fmla="*/ 1296478 h 1449692"/>
              <a:gd name="connsiteX965" fmla="*/ 2299483 w 2382886"/>
              <a:gd name="connsiteY965" fmla="*/ 1297079 h 1449692"/>
              <a:gd name="connsiteX966" fmla="*/ 2301866 w 2382886"/>
              <a:gd name="connsiteY966" fmla="*/ 1297681 h 1449692"/>
              <a:gd name="connsiteX967" fmla="*/ 2304249 w 2382886"/>
              <a:gd name="connsiteY967" fmla="*/ 1298282 h 1449692"/>
              <a:gd name="connsiteX968" fmla="*/ 2306632 w 2382886"/>
              <a:gd name="connsiteY968" fmla="*/ 1298884 h 1449692"/>
              <a:gd name="connsiteX969" fmla="*/ 2309015 w 2382886"/>
              <a:gd name="connsiteY969" fmla="*/ 1299485 h 1449692"/>
              <a:gd name="connsiteX970" fmla="*/ 2311398 w 2382886"/>
              <a:gd name="connsiteY970" fmla="*/ 1300075 h 1449692"/>
              <a:gd name="connsiteX971" fmla="*/ 2313781 w 2382886"/>
              <a:gd name="connsiteY971" fmla="*/ 1300665 h 1449692"/>
              <a:gd name="connsiteX972" fmla="*/ 2316164 w 2382886"/>
              <a:gd name="connsiteY972" fmla="*/ 1301267 h 1449692"/>
              <a:gd name="connsiteX973" fmla="*/ 2318546 w 2382886"/>
              <a:gd name="connsiteY973" fmla="*/ 1301845 h 1449692"/>
              <a:gd name="connsiteX974" fmla="*/ 2320929 w 2382886"/>
              <a:gd name="connsiteY974" fmla="*/ 1302435 h 1449692"/>
              <a:gd name="connsiteX975" fmla="*/ 2323312 w 2382886"/>
              <a:gd name="connsiteY975" fmla="*/ 1303025 h 1449692"/>
              <a:gd name="connsiteX976" fmla="*/ 2325695 w 2382886"/>
              <a:gd name="connsiteY976" fmla="*/ 1303604 h 1449692"/>
              <a:gd name="connsiteX977" fmla="*/ 2328078 w 2382886"/>
              <a:gd name="connsiteY977" fmla="*/ 1304182 h 1449692"/>
              <a:gd name="connsiteX978" fmla="*/ 2330461 w 2382886"/>
              <a:gd name="connsiteY978" fmla="*/ 1304760 h 1449692"/>
              <a:gd name="connsiteX979" fmla="*/ 2332844 w 2382886"/>
              <a:gd name="connsiteY979" fmla="*/ 1305339 h 1449692"/>
              <a:gd name="connsiteX980" fmla="*/ 2335227 w 2382886"/>
              <a:gd name="connsiteY980" fmla="*/ 1305906 h 1449692"/>
              <a:gd name="connsiteX981" fmla="*/ 2337610 w 2382886"/>
              <a:gd name="connsiteY981" fmla="*/ 1306484 h 1449692"/>
              <a:gd name="connsiteX982" fmla="*/ 2339993 w 2382886"/>
              <a:gd name="connsiteY982" fmla="*/ 1307051 h 1449692"/>
              <a:gd name="connsiteX983" fmla="*/ 2342376 w 2382886"/>
              <a:gd name="connsiteY983" fmla="*/ 1307618 h 1449692"/>
              <a:gd name="connsiteX984" fmla="*/ 2344759 w 2382886"/>
              <a:gd name="connsiteY984" fmla="*/ 1308184 h 1449692"/>
              <a:gd name="connsiteX985" fmla="*/ 2347142 w 2382886"/>
              <a:gd name="connsiteY985" fmla="*/ 1308740 h 1449692"/>
              <a:gd name="connsiteX986" fmla="*/ 2349525 w 2382886"/>
              <a:gd name="connsiteY986" fmla="*/ 1309306 h 1449692"/>
              <a:gd name="connsiteX987" fmla="*/ 2351908 w 2382886"/>
              <a:gd name="connsiteY987" fmla="*/ 1309862 h 1449692"/>
              <a:gd name="connsiteX988" fmla="*/ 2354291 w 2382886"/>
              <a:gd name="connsiteY988" fmla="*/ 1310417 h 1449692"/>
              <a:gd name="connsiteX989" fmla="*/ 2356674 w 2382886"/>
              <a:gd name="connsiteY989" fmla="*/ 1310972 h 1449692"/>
              <a:gd name="connsiteX990" fmla="*/ 2359057 w 2382886"/>
              <a:gd name="connsiteY990" fmla="*/ 1311527 h 1449692"/>
              <a:gd name="connsiteX991" fmla="*/ 2361440 w 2382886"/>
              <a:gd name="connsiteY991" fmla="*/ 1312071 h 1449692"/>
              <a:gd name="connsiteX992" fmla="*/ 2363823 w 2382886"/>
              <a:gd name="connsiteY992" fmla="*/ 1312626 h 1449692"/>
              <a:gd name="connsiteX993" fmla="*/ 2366206 w 2382886"/>
              <a:gd name="connsiteY993" fmla="*/ 1313170 h 1449692"/>
              <a:gd name="connsiteX994" fmla="*/ 2368589 w 2382886"/>
              <a:gd name="connsiteY994" fmla="*/ 1313714 h 1449692"/>
              <a:gd name="connsiteX995" fmla="*/ 2370972 w 2382886"/>
              <a:gd name="connsiteY995" fmla="*/ 1314257 h 1449692"/>
              <a:gd name="connsiteX996" fmla="*/ 2373355 w 2382886"/>
              <a:gd name="connsiteY996" fmla="*/ 1314801 h 1449692"/>
              <a:gd name="connsiteX997" fmla="*/ 2375738 w 2382886"/>
              <a:gd name="connsiteY997" fmla="*/ 1315333 h 1449692"/>
              <a:gd name="connsiteX998" fmla="*/ 2378120 w 2382886"/>
              <a:gd name="connsiteY998" fmla="*/ 1315865 h 1449692"/>
              <a:gd name="connsiteX999" fmla="*/ 2380503 w 2382886"/>
              <a:gd name="connsiteY999" fmla="*/ 1316409 h 1449692"/>
              <a:gd name="connsiteX1000" fmla="*/ 2382886 w 2382886"/>
              <a:gd name="connsiteY1000" fmla="*/ 1316941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82886" h="1449692">
                <a:moveTo>
                  <a:pt x="0" y="1449693"/>
                </a:moveTo>
                <a:lnTo>
                  <a:pt x="2383" y="1430097"/>
                </a:lnTo>
                <a:lnTo>
                  <a:pt x="4766" y="1410686"/>
                </a:lnTo>
                <a:lnTo>
                  <a:pt x="7149" y="1391461"/>
                </a:lnTo>
                <a:lnTo>
                  <a:pt x="9532" y="1372443"/>
                </a:lnTo>
                <a:lnTo>
                  <a:pt x="11915" y="1353611"/>
                </a:lnTo>
                <a:lnTo>
                  <a:pt x="14298" y="1334975"/>
                </a:lnTo>
                <a:lnTo>
                  <a:pt x="16681" y="1316513"/>
                </a:lnTo>
                <a:lnTo>
                  <a:pt x="19064" y="1298248"/>
                </a:lnTo>
                <a:lnTo>
                  <a:pt x="21447" y="1280167"/>
                </a:lnTo>
                <a:lnTo>
                  <a:pt x="23830" y="1262272"/>
                </a:lnTo>
                <a:lnTo>
                  <a:pt x="26211" y="1244562"/>
                </a:lnTo>
                <a:lnTo>
                  <a:pt x="28594" y="1227025"/>
                </a:lnTo>
                <a:lnTo>
                  <a:pt x="30977" y="1209673"/>
                </a:lnTo>
                <a:lnTo>
                  <a:pt x="33360" y="1192495"/>
                </a:lnTo>
                <a:lnTo>
                  <a:pt x="35743" y="1175502"/>
                </a:lnTo>
                <a:lnTo>
                  <a:pt x="38126" y="1158683"/>
                </a:lnTo>
                <a:lnTo>
                  <a:pt x="40509" y="1142037"/>
                </a:lnTo>
                <a:lnTo>
                  <a:pt x="42892" y="1125564"/>
                </a:lnTo>
                <a:lnTo>
                  <a:pt x="45275" y="1109254"/>
                </a:lnTo>
                <a:lnTo>
                  <a:pt x="47658" y="1093128"/>
                </a:lnTo>
                <a:lnTo>
                  <a:pt x="50041" y="1077165"/>
                </a:lnTo>
                <a:lnTo>
                  <a:pt x="52424" y="1061375"/>
                </a:lnTo>
                <a:lnTo>
                  <a:pt x="54807" y="1045748"/>
                </a:lnTo>
                <a:lnTo>
                  <a:pt x="57190" y="1030288"/>
                </a:lnTo>
                <a:lnTo>
                  <a:pt x="59573" y="1014992"/>
                </a:lnTo>
                <a:lnTo>
                  <a:pt x="61955" y="999858"/>
                </a:lnTo>
                <a:lnTo>
                  <a:pt x="64337" y="984887"/>
                </a:lnTo>
                <a:lnTo>
                  <a:pt x="66720" y="970075"/>
                </a:lnTo>
                <a:lnTo>
                  <a:pt x="69103" y="955424"/>
                </a:lnTo>
                <a:lnTo>
                  <a:pt x="71486" y="940929"/>
                </a:lnTo>
                <a:lnTo>
                  <a:pt x="73869" y="926593"/>
                </a:lnTo>
                <a:lnTo>
                  <a:pt x="76252" y="912411"/>
                </a:lnTo>
                <a:lnTo>
                  <a:pt x="78635" y="898385"/>
                </a:lnTo>
                <a:lnTo>
                  <a:pt x="81018" y="884512"/>
                </a:lnTo>
                <a:lnTo>
                  <a:pt x="83401" y="870790"/>
                </a:lnTo>
                <a:lnTo>
                  <a:pt x="85784" y="857220"/>
                </a:lnTo>
                <a:lnTo>
                  <a:pt x="88167" y="843799"/>
                </a:lnTo>
                <a:lnTo>
                  <a:pt x="90550" y="830528"/>
                </a:lnTo>
                <a:lnTo>
                  <a:pt x="92933" y="817403"/>
                </a:lnTo>
                <a:lnTo>
                  <a:pt x="95316" y="804425"/>
                </a:lnTo>
                <a:lnTo>
                  <a:pt x="97699" y="791592"/>
                </a:lnTo>
                <a:lnTo>
                  <a:pt x="100081" y="778903"/>
                </a:lnTo>
                <a:lnTo>
                  <a:pt x="102464" y="766357"/>
                </a:lnTo>
                <a:lnTo>
                  <a:pt x="104847" y="753953"/>
                </a:lnTo>
                <a:lnTo>
                  <a:pt x="107230" y="741689"/>
                </a:lnTo>
                <a:lnTo>
                  <a:pt x="109612" y="729566"/>
                </a:lnTo>
                <a:lnTo>
                  <a:pt x="111995" y="717580"/>
                </a:lnTo>
                <a:lnTo>
                  <a:pt x="114378" y="705733"/>
                </a:lnTo>
                <a:lnTo>
                  <a:pt x="116761" y="694020"/>
                </a:lnTo>
                <a:lnTo>
                  <a:pt x="119144" y="682444"/>
                </a:lnTo>
                <a:lnTo>
                  <a:pt x="121527" y="671003"/>
                </a:lnTo>
                <a:lnTo>
                  <a:pt x="123910" y="659694"/>
                </a:lnTo>
                <a:lnTo>
                  <a:pt x="126293" y="648517"/>
                </a:lnTo>
                <a:lnTo>
                  <a:pt x="128676" y="637472"/>
                </a:lnTo>
                <a:lnTo>
                  <a:pt x="131059" y="626557"/>
                </a:lnTo>
                <a:lnTo>
                  <a:pt x="133442" y="615771"/>
                </a:lnTo>
                <a:lnTo>
                  <a:pt x="135824" y="605113"/>
                </a:lnTo>
                <a:lnTo>
                  <a:pt x="138207" y="594583"/>
                </a:lnTo>
                <a:lnTo>
                  <a:pt x="140590" y="584177"/>
                </a:lnTo>
                <a:lnTo>
                  <a:pt x="142973" y="573897"/>
                </a:lnTo>
                <a:lnTo>
                  <a:pt x="145356" y="563742"/>
                </a:lnTo>
                <a:lnTo>
                  <a:pt x="147739" y="553709"/>
                </a:lnTo>
                <a:lnTo>
                  <a:pt x="150122" y="543798"/>
                </a:lnTo>
                <a:lnTo>
                  <a:pt x="152505" y="534009"/>
                </a:lnTo>
                <a:lnTo>
                  <a:pt x="154887" y="524340"/>
                </a:lnTo>
                <a:lnTo>
                  <a:pt x="157270" y="514789"/>
                </a:lnTo>
                <a:lnTo>
                  <a:pt x="159653" y="505358"/>
                </a:lnTo>
                <a:lnTo>
                  <a:pt x="162036" y="496044"/>
                </a:lnTo>
                <a:lnTo>
                  <a:pt x="164419" y="486845"/>
                </a:lnTo>
                <a:lnTo>
                  <a:pt x="166802" y="477763"/>
                </a:lnTo>
                <a:lnTo>
                  <a:pt x="169185" y="468795"/>
                </a:lnTo>
                <a:lnTo>
                  <a:pt x="171568" y="459941"/>
                </a:lnTo>
                <a:lnTo>
                  <a:pt x="173950" y="451199"/>
                </a:lnTo>
                <a:lnTo>
                  <a:pt x="176333" y="442570"/>
                </a:lnTo>
                <a:lnTo>
                  <a:pt x="178716" y="434050"/>
                </a:lnTo>
                <a:lnTo>
                  <a:pt x="181099" y="425641"/>
                </a:lnTo>
                <a:lnTo>
                  <a:pt x="183482" y="417342"/>
                </a:lnTo>
                <a:lnTo>
                  <a:pt x="185865" y="409150"/>
                </a:lnTo>
                <a:lnTo>
                  <a:pt x="188248" y="401066"/>
                </a:lnTo>
                <a:lnTo>
                  <a:pt x="190631" y="393089"/>
                </a:lnTo>
                <a:lnTo>
                  <a:pt x="193014" y="385217"/>
                </a:lnTo>
                <a:lnTo>
                  <a:pt x="195397" y="377450"/>
                </a:lnTo>
                <a:lnTo>
                  <a:pt x="197780" y="369786"/>
                </a:lnTo>
                <a:lnTo>
                  <a:pt x="200163" y="362227"/>
                </a:lnTo>
                <a:lnTo>
                  <a:pt x="202545" y="354769"/>
                </a:lnTo>
                <a:lnTo>
                  <a:pt x="204928" y="347412"/>
                </a:lnTo>
                <a:lnTo>
                  <a:pt x="207311" y="340157"/>
                </a:lnTo>
                <a:lnTo>
                  <a:pt x="209694" y="333001"/>
                </a:lnTo>
                <a:lnTo>
                  <a:pt x="212076" y="325945"/>
                </a:lnTo>
                <a:lnTo>
                  <a:pt x="214459" y="318986"/>
                </a:lnTo>
                <a:lnTo>
                  <a:pt x="216842" y="312125"/>
                </a:lnTo>
                <a:lnTo>
                  <a:pt x="219225" y="305360"/>
                </a:lnTo>
                <a:lnTo>
                  <a:pt x="221608" y="298690"/>
                </a:lnTo>
                <a:lnTo>
                  <a:pt x="223991" y="292116"/>
                </a:lnTo>
                <a:lnTo>
                  <a:pt x="226374" y="285637"/>
                </a:lnTo>
                <a:lnTo>
                  <a:pt x="228757" y="279250"/>
                </a:lnTo>
                <a:lnTo>
                  <a:pt x="231140" y="272956"/>
                </a:lnTo>
                <a:lnTo>
                  <a:pt x="233523" y="266755"/>
                </a:lnTo>
                <a:lnTo>
                  <a:pt x="235906" y="260644"/>
                </a:lnTo>
                <a:lnTo>
                  <a:pt x="238289" y="254624"/>
                </a:lnTo>
                <a:lnTo>
                  <a:pt x="240672" y="248693"/>
                </a:lnTo>
                <a:lnTo>
                  <a:pt x="243055" y="242851"/>
                </a:lnTo>
                <a:lnTo>
                  <a:pt x="245437" y="237097"/>
                </a:lnTo>
                <a:lnTo>
                  <a:pt x="247819" y="231432"/>
                </a:lnTo>
                <a:lnTo>
                  <a:pt x="250202" y="225851"/>
                </a:lnTo>
                <a:lnTo>
                  <a:pt x="252585" y="220358"/>
                </a:lnTo>
                <a:lnTo>
                  <a:pt x="254968" y="214950"/>
                </a:lnTo>
                <a:lnTo>
                  <a:pt x="257351" y="209626"/>
                </a:lnTo>
                <a:lnTo>
                  <a:pt x="259734" y="204386"/>
                </a:lnTo>
                <a:lnTo>
                  <a:pt x="262117" y="199229"/>
                </a:lnTo>
                <a:lnTo>
                  <a:pt x="264500" y="194155"/>
                </a:lnTo>
                <a:lnTo>
                  <a:pt x="266883" y="189162"/>
                </a:lnTo>
                <a:lnTo>
                  <a:pt x="269266" y="184250"/>
                </a:lnTo>
                <a:lnTo>
                  <a:pt x="271649" y="179420"/>
                </a:lnTo>
                <a:lnTo>
                  <a:pt x="274032" y="174667"/>
                </a:lnTo>
                <a:lnTo>
                  <a:pt x="276415" y="169995"/>
                </a:lnTo>
                <a:lnTo>
                  <a:pt x="278798" y="165401"/>
                </a:lnTo>
                <a:lnTo>
                  <a:pt x="281181" y="160883"/>
                </a:lnTo>
                <a:lnTo>
                  <a:pt x="283564" y="156444"/>
                </a:lnTo>
                <a:lnTo>
                  <a:pt x="285945" y="152080"/>
                </a:lnTo>
                <a:lnTo>
                  <a:pt x="288328" y="147793"/>
                </a:lnTo>
                <a:lnTo>
                  <a:pt x="290711" y="143580"/>
                </a:lnTo>
                <a:lnTo>
                  <a:pt x="293094" y="139443"/>
                </a:lnTo>
                <a:lnTo>
                  <a:pt x="295477" y="135378"/>
                </a:lnTo>
                <a:lnTo>
                  <a:pt x="297860" y="131387"/>
                </a:lnTo>
                <a:lnTo>
                  <a:pt x="300243" y="127468"/>
                </a:lnTo>
                <a:lnTo>
                  <a:pt x="302626" y="123621"/>
                </a:lnTo>
                <a:lnTo>
                  <a:pt x="305009" y="119846"/>
                </a:lnTo>
                <a:lnTo>
                  <a:pt x="307392" y="116140"/>
                </a:lnTo>
                <a:lnTo>
                  <a:pt x="309775" y="112505"/>
                </a:lnTo>
                <a:lnTo>
                  <a:pt x="312158" y="108940"/>
                </a:lnTo>
                <a:lnTo>
                  <a:pt x="314541" y="105443"/>
                </a:lnTo>
                <a:lnTo>
                  <a:pt x="316924" y="102015"/>
                </a:lnTo>
                <a:lnTo>
                  <a:pt x="319307" y="98653"/>
                </a:lnTo>
                <a:lnTo>
                  <a:pt x="321689" y="95360"/>
                </a:lnTo>
                <a:lnTo>
                  <a:pt x="324072" y="92133"/>
                </a:lnTo>
                <a:lnTo>
                  <a:pt x="326455" y="88971"/>
                </a:lnTo>
                <a:lnTo>
                  <a:pt x="328837" y="85875"/>
                </a:lnTo>
                <a:lnTo>
                  <a:pt x="331220" y="82844"/>
                </a:lnTo>
                <a:lnTo>
                  <a:pt x="333603" y="79877"/>
                </a:lnTo>
                <a:lnTo>
                  <a:pt x="335986" y="76973"/>
                </a:lnTo>
                <a:lnTo>
                  <a:pt x="338369" y="74132"/>
                </a:lnTo>
                <a:lnTo>
                  <a:pt x="340752" y="71355"/>
                </a:lnTo>
                <a:lnTo>
                  <a:pt x="343135" y="68639"/>
                </a:lnTo>
                <a:lnTo>
                  <a:pt x="345518" y="65984"/>
                </a:lnTo>
                <a:lnTo>
                  <a:pt x="347901" y="63389"/>
                </a:lnTo>
                <a:lnTo>
                  <a:pt x="350284" y="60856"/>
                </a:lnTo>
                <a:lnTo>
                  <a:pt x="352667" y="58382"/>
                </a:lnTo>
                <a:lnTo>
                  <a:pt x="355050" y="55967"/>
                </a:lnTo>
                <a:lnTo>
                  <a:pt x="357433" y="53611"/>
                </a:lnTo>
                <a:lnTo>
                  <a:pt x="359815" y="51314"/>
                </a:lnTo>
                <a:lnTo>
                  <a:pt x="362198" y="49073"/>
                </a:lnTo>
                <a:lnTo>
                  <a:pt x="364581" y="46890"/>
                </a:lnTo>
                <a:lnTo>
                  <a:pt x="366964" y="44764"/>
                </a:lnTo>
                <a:lnTo>
                  <a:pt x="369347" y="42693"/>
                </a:lnTo>
                <a:lnTo>
                  <a:pt x="371729" y="40678"/>
                </a:lnTo>
                <a:lnTo>
                  <a:pt x="374112" y="38719"/>
                </a:lnTo>
                <a:lnTo>
                  <a:pt x="376495" y="36815"/>
                </a:lnTo>
                <a:lnTo>
                  <a:pt x="378878" y="34963"/>
                </a:lnTo>
                <a:lnTo>
                  <a:pt x="381261" y="33166"/>
                </a:lnTo>
                <a:lnTo>
                  <a:pt x="383644" y="31422"/>
                </a:lnTo>
                <a:lnTo>
                  <a:pt x="386027" y="29731"/>
                </a:lnTo>
                <a:lnTo>
                  <a:pt x="388410" y="28090"/>
                </a:lnTo>
                <a:lnTo>
                  <a:pt x="390793" y="26503"/>
                </a:lnTo>
                <a:lnTo>
                  <a:pt x="393176" y="24967"/>
                </a:lnTo>
                <a:lnTo>
                  <a:pt x="395558" y="23480"/>
                </a:lnTo>
                <a:lnTo>
                  <a:pt x="397941" y="22045"/>
                </a:lnTo>
                <a:lnTo>
                  <a:pt x="400324" y="20659"/>
                </a:lnTo>
                <a:lnTo>
                  <a:pt x="402707" y="19323"/>
                </a:lnTo>
                <a:lnTo>
                  <a:pt x="405090" y="18036"/>
                </a:lnTo>
                <a:lnTo>
                  <a:pt x="407473" y="16796"/>
                </a:lnTo>
                <a:lnTo>
                  <a:pt x="409856" y="15605"/>
                </a:lnTo>
                <a:lnTo>
                  <a:pt x="412239" y="14462"/>
                </a:lnTo>
                <a:lnTo>
                  <a:pt x="414622" y="13365"/>
                </a:lnTo>
                <a:lnTo>
                  <a:pt x="417005" y="12315"/>
                </a:lnTo>
                <a:lnTo>
                  <a:pt x="419387" y="11312"/>
                </a:lnTo>
                <a:lnTo>
                  <a:pt x="421770" y="10354"/>
                </a:lnTo>
                <a:lnTo>
                  <a:pt x="424153" y="9441"/>
                </a:lnTo>
                <a:lnTo>
                  <a:pt x="426536" y="8573"/>
                </a:lnTo>
                <a:lnTo>
                  <a:pt x="428919" y="7750"/>
                </a:lnTo>
                <a:lnTo>
                  <a:pt x="431302" y="6971"/>
                </a:lnTo>
                <a:lnTo>
                  <a:pt x="433684" y="6236"/>
                </a:lnTo>
                <a:lnTo>
                  <a:pt x="436067" y="5543"/>
                </a:lnTo>
                <a:lnTo>
                  <a:pt x="438450" y="4894"/>
                </a:lnTo>
                <a:lnTo>
                  <a:pt x="440833" y="4287"/>
                </a:lnTo>
                <a:lnTo>
                  <a:pt x="443216" y="3722"/>
                </a:lnTo>
                <a:lnTo>
                  <a:pt x="445599" y="3198"/>
                </a:lnTo>
                <a:lnTo>
                  <a:pt x="447982" y="2716"/>
                </a:lnTo>
                <a:lnTo>
                  <a:pt x="450365" y="2275"/>
                </a:lnTo>
                <a:lnTo>
                  <a:pt x="452748" y="1874"/>
                </a:lnTo>
                <a:lnTo>
                  <a:pt x="455131" y="1513"/>
                </a:lnTo>
                <a:lnTo>
                  <a:pt x="457514" y="1191"/>
                </a:lnTo>
                <a:lnTo>
                  <a:pt x="459897" y="909"/>
                </a:lnTo>
                <a:lnTo>
                  <a:pt x="462280" y="665"/>
                </a:lnTo>
                <a:lnTo>
                  <a:pt x="464662" y="461"/>
                </a:lnTo>
                <a:lnTo>
                  <a:pt x="467045" y="294"/>
                </a:lnTo>
                <a:lnTo>
                  <a:pt x="469427" y="165"/>
                </a:lnTo>
                <a:lnTo>
                  <a:pt x="471810" y="73"/>
                </a:lnTo>
                <a:lnTo>
                  <a:pt x="474193" y="18"/>
                </a:lnTo>
                <a:lnTo>
                  <a:pt x="476576" y="0"/>
                </a:lnTo>
                <a:lnTo>
                  <a:pt x="478959" y="18"/>
                </a:lnTo>
                <a:lnTo>
                  <a:pt x="481342" y="72"/>
                </a:lnTo>
                <a:lnTo>
                  <a:pt x="483725" y="161"/>
                </a:lnTo>
                <a:lnTo>
                  <a:pt x="486108" y="286"/>
                </a:lnTo>
                <a:lnTo>
                  <a:pt x="488491" y="445"/>
                </a:lnTo>
                <a:lnTo>
                  <a:pt x="490874" y="639"/>
                </a:lnTo>
                <a:lnTo>
                  <a:pt x="493257" y="867"/>
                </a:lnTo>
                <a:lnTo>
                  <a:pt x="495640" y="1129"/>
                </a:lnTo>
                <a:lnTo>
                  <a:pt x="498023" y="1424"/>
                </a:lnTo>
                <a:lnTo>
                  <a:pt x="500406" y="1753"/>
                </a:lnTo>
                <a:lnTo>
                  <a:pt x="502789" y="2114"/>
                </a:lnTo>
                <a:lnTo>
                  <a:pt x="505172" y="2507"/>
                </a:lnTo>
                <a:lnTo>
                  <a:pt x="507553" y="2933"/>
                </a:lnTo>
                <a:lnTo>
                  <a:pt x="509936" y="3390"/>
                </a:lnTo>
                <a:lnTo>
                  <a:pt x="512319" y="3879"/>
                </a:lnTo>
                <a:lnTo>
                  <a:pt x="514702" y="4399"/>
                </a:lnTo>
                <a:lnTo>
                  <a:pt x="517085" y="4949"/>
                </a:lnTo>
                <a:lnTo>
                  <a:pt x="519468" y="5531"/>
                </a:lnTo>
                <a:lnTo>
                  <a:pt x="521851" y="6142"/>
                </a:lnTo>
                <a:lnTo>
                  <a:pt x="524234" y="6783"/>
                </a:lnTo>
                <a:lnTo>
                  <a:pt x="526617" y="7453"/>
                </a:lnTo>
                <a:lnTo>
                  <a:pt x="529000" y="8153"/>
                </a:lnTo>
                <a:lnTo>
                  <a:pt x="531383" y="8882"/>
                </a:lnTo>
                <a:lnTo>
                  <a:pt x="533766" y="9639"/>
                </a:lnTo>
                <a:lnTo>
                  <a:pt x="536149" y="10425"/>
                </a:lnTo>
                <a:lnTo>
                  <a:pt x="538532" y="11238"/>
                </a:lnTo>
                <a:lnTo>
                  <a:pt x="540915" y="12080"/>
                </a:lnTo>
                <a:lnTo>
                  <a:pt x="543298" y="12948"/>
                </a:lnTo>
                <a:lnTo>
                  <a:pt x="545679" y="13844"/>
                </a:lnTo>
                <a:lnTo>
                  <a:pt x="548062" y="14766"/>
                </a:lnTo>
                <a:lnTo>
                  <a:pt x="550445" y="15715"/>
                </a:lnTo>
                <a:lnTo>
                  <a:pt x="552828" y="16691"/>
                </a:lnTo>
                <a:lnTo>
                  <a:pt x="555211" y="17692"/>
                </a:lnTo>
                <a:lnTo>
                  <a:pt x="557594" y="18719"/>
                </a:lnTo>
                <a:lnTo>
                  <a:pt x="559977" y="19771"/>
                </a:lnTo>
                <a:lnTo>
                  <a:pt x="562360" y="20849"/>
                </a:lnTo>
                <a:lnTo>
                  <a:pt x="564743" y="21950"/>
                </a:lnTo>
                <a:lnTo>
                  <a:pt x="567126" y="23077"/>
                </a:lnTo>
                <a:lnTo>
                  <a:pt x="569509" y="24228"/>
                </a:lnTo>
                <a:lnTo>
                  <a:pt x="571892" y="25403"/>
                </a:lnTo>
                <a:lnTo>
                  <a:pt x="574275" y="26601"/>
                </a:lnTo>
                <a:lnTo>
                  <a:pt x="576658" y="27824"/>
                </a:lnTo>
                <a:lnTo>
                  <a:pt x="579041" y="29070"/>
                </a:lnTo>
                <a:lnTo>
                  <a:pt x="581423" y="30338"/>
                </a:lnTo>
                <a:lnTo>
                  <a:pt x="583806" y="31629"/>
                </a:lnTo>
                <a:lnTo>
                  <a:pt x="586189" y="32943"/>
                </a:lnTo>
                <a:lnTo>
                  <a:pt x="588572" y="34278"/>
                </a:lnTo>
                <a:lnTo>
                  <a:pt x="590955" y="35636"/>
                </a:lnTo>
                <a:lnTo>
                  <a:pt x="593337" y="37015"/>
                </a:lnTo>
                <a:lnTo>
                  <a:pt x="595720" y="38416"/>
                </a:lnTo>
                <a:lnTo>
                  <a:pt x="598103" y="39837"/>
                </a:lnTo>
                <a:lnTo>
                  <a:pt x="600486" y="41280"/>
                </a:lnTo>
                <a:lnTo>
                  <a:pt x="602869" y="42743"/>
                </a:lnTo>
                <a:lnTo>
                  <a:pt x="605252" y="44227"/>
                </a:lnTo>
                <a:lnTo>
                  <a:pt x="607635" y="45731"/>
                </a:lnTo>
                <a:lnTo>
                  <a:pt x="610018" y="47256"/>
                </a:lnTo>
                <a:lnTo>
                  <a:pt x="612401" y="48799"/>
                </a:lnTo>
                <a:lnTo>
                  <a:pt x="614784" y="50363"/>
                </a:lnTo>
                <a:lnTo>
                  <a:pt x="617167" y="51945"/>
                </a:lnTo>
                <a:lnTo>
                  <a:pt x="619549" y="53546"/>
                </a:lnTo>
                <a:lnTo>
                  <a:pt x="621932" y="55167"/>
                </a:lnTo>
                <a:lnTo>
                  <a:pt x="624315" y="56806"/>
                </a:lnTo>
                <a:lnTo>
                  <a:pt x="626698" y="58462"/>
                </a:lnTo>
                <a:lnTo>
                  <a:pt x="629081" y="60139"/>
                </a:lnTo>
                <a:lnTo>
                  <a:pt x="631464" y="61831"/>
                </a:lnTo>
                <a:lnTo>
                  <a:pt x="633847" y="63542"/>
                </a:lnTo>
                <a:lnTo>
                  <a:pt x="636230" y="65270"/>
                </a:lnTo>
                <a:lnTo>
                  <a:pt x="638612" y="67016"/>
                </a:lnTo>
                <a:lnTo>
                  <a:pt x="640995" y="68779"/>
                </a:lnTo>
                <a:lnTo>
                  <a:pt x="643378" y="70558"/>
                </a:lnTo>
                <a:lnTo>
                  <a:pt x="645761" y="72354"/>
                </a:lnTo>
                <a:lnTo>
                  <a:pt x="648144" y="74167"/>
                </a:lnTo>
                <a:lnTo>
                  <a:pt x="650527" y="75996"/>
                </a:lnTo>
                <a:lnTo>
                  <a:pt x="652910" y="77840"/>
                </a:lnTo>
                <a:lnTo>
                  <a:pt x="655292" y="79700"/>
                </a:lnTo>
                <a:lnTo>
                  <a:pt x="657675" y="81576"/>
                </a:lnTo>
                <a:lnTo>
                  <a:pt x="660058" y="83467"/>
                </a:lnTo>
                <a:lnTo>
                  <a:pt x="662441" y="85374"/>
                </a:lnTo>
                <a:lnTo>
                  <a:pt x="664824" y="87295"/>
                </a:lnTo>
                <a:lnTo>
                  <a:pt x="667207" y="89232"/>
                </a:lnTo>
                <a:lnTo>
                  <a:pt x="669590" y="91182"/>
                </a:lnTo>
                <a:lnTo>
                  <a:pt x="671973" y="93147"/>
                </a:lnTo>
                <a:lnTo>
                  <a:pt x="674356" y="95126"/>
                </a:lnTo>
                <a:lnTo>
                  <a:pt x="676739" y="97121"/>
                </a:lnTo>
                <a:lnTo>
                  <a:pt x="679122" y="99128"/>
                </a:lnTo>
                <a:lnTo>
                  <a:pt x="681504" y="101149"/>
                </a:lnTo>
                <a:lnTo>
                  <a:pt x="683887" y="103182"/>
                </a:lnTo>
                <a:lnTo>
                  <a:pt x="686270" y="105230"/>
                </a:lnTo>
                <a:lnTo>
                  <a:pt x="688653" y="107290"/>
                </a:lnTo>
                <a:lnTo>
                  <a:pt x="691036" y="109364"/>
                </a:lnTo>
                <a:lnTo>
                  <a:pt x="693418" y="111450"/>
                </a:lnTo>
                <a:lnTo>
                  <a:pt x="695801" y="113549"/>
                </a:lnTo>
                <a:lnTo>
                  <a:pt x="698184" y="115659"/>
                </a:lnTo>
                <a:lnTo>
                  <a:pt x="700567" y="117783"/>
                </a:lnTo>
                <a:lnTo>
                  <a:pt x="702950" y="119918"/>
                </a:lnTo>
                <a:lnTo>
                  <a:pt x="705333" y="122065"/>
                </a:lnTo>
                <a:lnTo>
                  <a:pt x="707716" y="124224"/>
                </a:lnTo>
                <a:lnTo>
                  <a:pt x="710099" y="126394"/>
                </a:lnTo>
                <a:lnTo>
                  <a:pt x="712482" y="128576"/>
                </a:lnTo>
                <a:lnTo>
                  <a:pt x="714865" y="130768"/>
                </a:lnTo>
                <a:lnTo>
                  <a:pt x="717248" y="132972"/>
                </a:lnTo>
                <a:lnTo>
                  <a:pt x="719631" y="135187"/>
                </a:lnTo>
                <a:lnTo>
                  <a:pt x="722014" y="137411"/>
                </a:lnTo>
                <a:lnTo>
                  <a:pt x="724397" y="139647"/>
                </a:lnTo>
                <a:lnTo>
                  <a:pt x="726780" y="141894"/>
                </a:lnTo>
                <a:lnTo>
                  <a:pt x="729161" y="144149"/>
                </a:lnTo>
                <a:lnTo>
                  <a:pt x="731544" y="146416"/>
                </a:lnTo>
                <a:lnTo>
                  <a:pt x="733927" y="148692"/>
                </a:lnTo>
                <a:lnTo>
                  <a:pt x="736310" y="150978"/>
                </a:lnTo>
                <a:lnTo>
                  <a:pt x="738693" y="153273"/>
                </a:lnTo>
                <a:lnTo>
                  <a:pt x="741076" y="155578"/>
                </a:lnTo>
                <a:lnTo>
                  <a:pt x="743459" y="157892"/>
                </a:lnTo>
                <a:lnTo>
                  <a:pt x="745842" y="160215"/>
                </a:lnTo>
                <a:lnTo>
                  <a:pt x="748225" y="162547"/>
                </a:lnTo>
                <a:lnTo>
                  <a:pt x="750608" y="164888"/>
                </a:lnTo>
                <a:lnTo>
                  <a:pt x="752991" y="167238"/>
                </a:lnTo>
                <a:lnTo>
                  <a:pt x="755374" y="169596"/>
                </a:lnTo>
                <a:lnTo>
                  <a:pt x="757757" y="171963"/>
                </a:lnTo>
                <a:lnTo>
                  <a:pt x="760140" y="174337"/>
                </a:lnTo>
                <a:lnTo>
                  <a:pt x="762523" y="176720"/>
                </a:lnTo>
                <a:lnTo>
                  <a:pt x="764906" y="179111"/>
                </a:lnTo>
                <a:lnTo>
                  <a:pt x="767287" y="181510"/>
                </a:lnTo>
                <a:lnTo>
                  <a:pt x="769670" y="183916"/>
                </a:lnTo>
                <a:lnTo>
                  <a:pt x="772053" y="186329"/>
                </a:lnTo>
                <a:lnTo>
                  <a:pt x="774436" y="188751"/>
                </a:lnTo>
                <a:lnTo>
                  <a:pt x="776819" y="191179"/>
                </a:lnTo>
                <a:lnTo>
                  <a:pt x="779202" y="193614"/>
                </a:lnTo>
                <a:lnTo>
                  <a:pt x="781585" y="196057"/>
                </a:lnTo>
                <a:lnTo>
                  <a:pt x="783968" y="198507"/>
                </a:lnTo>
                <a:lnTo>
                  <a:pt x="786351" y="200963"/>
                </a:lnTo>
                <a:lnTo>
                  <a:pt x="788734" y="203426"/>
                </a:lnTo>
                <a:lnTo>
                  <a:pt x="791117" y="205896"/>
                </a:lnTo>
                <a:lnTo>
                  <a:pt x="793500" y="208371"/>
                </a:lnTo>
                <a:lnTo>
                  <a:pt x="795883" y="210854"/>
                </a:lnTo>
                <a:lnTo>
                  <a:pt x="798266" y="213342"/>
                </a:lnTo>
                <a:lnTo>
                  <a:pt x="800649" y="215836"/>
                </a:lnTo>
                <a:lnTo>
                  <a:pt x="803032" y="218336"/>
                </a:lnTo>
                <a:lnTo>
                  <a:pt x="805414" y="220841"/>
                </a:lnTo>
                <a:lnTo>
                  <a:pt x="807797" y="223353"/>
                </a:lnTo>
                <a:lnTo>
                  <a:pt x="810179" y="225870"/>
                </a:lnTo>
                <a:lnTo>
                  <a:pt x="812562" y="228393"/>
                </a:lnTo>
                <a:lnTo>
                  <a:pt x="814945" y="230920"/>
                </a:lnTo>
                <a:lnTo>
                  <a:pt x="817328" y="233452"/>
                </a:lnTo>
                <a:lnTo>
                  <a:pt x="819714" y="235990"/>
                </a:lnTo>
                <a:lnTo>
                  <a:pt x="822097" y="238533"/>
                </a:lnTo>
                <a:lnTo>
                  <a:pt x="824480" y="241080"/>
                </a:lnTo>
                <a:lnTo>
                  <a:pt x="826862" y="243633"/>
                </a:lnTo>
                <a:lnTo>
                  <a:pt x="829245" y="246190"/>
                </a:lnTo>
                <a:lnTo>
                  <a:pt x="831628" y="248752"/>
                </a:lnTo>
                <a:lnTo>
                  <a:pt x="834011" y="251318"/>
                </a:lnTo>
                <a:lnTo>
                  <a:pt x="836394" y="253887"/>
                </a:lnTo>
                <a:lnTo>
                  <a:pt x="838777" y="256462"/>
                </a:lnTo>
                <a:lnTo>
                  <a:pt x="841160" y="259040"/>
                </a:lnTo>
                <a:lnTo>
                  <a:pt x="843543" y="261622"/>
                </a:lnTo>
                <a:lnTo>
                  <a:pt x="845926" y="264209"/>
                </a:lnTo>
                <a:lnTo>
                  <a:pt x="848309" y="266798"/>
                </a:lnTo>
                <a:lnTo>
                  <a:pt x="850692" y="269391"/>
                </a:lnTo>
                <a:lnTo>
                  <a:pt x="853075" y="271989"/>
                </a:lnTo>
                <a:lnTo>
                  <a:pt x="855458" y="274590"/>
                </a:lnTo>
                <a:lnTo>
                  <a:pt x="857841" y="277194"/>
                </a:lnTo>
                <a:lnTo>
                  <a:pt x="860224" y="279801"/>
                </a:lnTo>
                <a:lnTo>
                  <a:pt x="862607" y="282411"/>
                </a:lnTo>
                <a:lnTo>
                  <a:pt x="864990" y="285024"/>
                </a:lnTo>
                <a:lnTo>
                  <a:pt x="867373" y="287640"/>
                </a:lnTo>
                <a:lnTo>
                  <a:pt x="869756" y="290259"/>
                </a:lnTo>
                <a:lnTo>
                  <a:pt x="872139" y="292882"/>
                </a:lnTo>
                <a:lnTo>
                  <a:pt x="874522" y="295507"/>
                </a:lnTo>
                <a:lnTo>
                  <a:pt x="876905" y="298134"/>
                </a:lnTo>
                <a:lnTo>
                  <a:pt x="879287" y="300764"/>
                </a:lnTo>
                <a:lnTo>
                  <a:pt x="881670" y="303396"/>
                </a:lnTo>
                <a:lnTo>
                  <a:pt x="884053" y="306031"/>
                </a:lnTo>
                <a:lnTo>
                  <a:pt x="886436" y="308667"/>
                </a:lnTo>
                <a:lnTo>
                  <a:pt x="888819" y="311306"/>
                </a:lnTo>
                <a:lnTo>
                  <a:pt x="891202" y="313947"/>
                </a:lnTo>
                <a:lnTo>
                  <a:pt x="893585" y="316590"/>
                </a:lnTo>
                <a:lnTo>
                  <a:pt x="895968" y="319235"/>
                </a:lnTo>
                <a:lnTo>
                  <a:pt x="898351" y="321881"/>
                </a:lnTo>
                <a:lnTo>
                  <a:pt x="900734" y="324530"/>
                </a:lnTo>
                <a:lnTo>
                  <a:pt x="903117" y="327180"/>
                </a:lnTo>
                <a:lnTo>
                  <a:pt x="905500" y="329832"/>
                </a:lnTo>
                <a:lnTo>
                  <a:pt x="907883" y="332484"/>
                </a:lnTo>
                <a:lnTo>
                  <a:pt x="910266" y="335139"/>
                </a:lnTo>
                <a:lnTo>
                  <a:pt x="912649" y="337795"/>
                </a:lnTo>
                <a:lnTo>
                  <a:pt x="915032" y="340452"/>
                </a:lnTo>
                <a:lnTo>
                  <a:pt x="917415" y="343110"/>
                </a:lnTo>
                <a:lnTo>
                  <a:pt x="919798" y="345770"/>
                </a:lnTo>
                <a:lnTo>
                  <a:pt x="922181" y="348429"/>
                </a:lnTo>
                <a:lnTo>
                  <a:pt x="924564" y="351091"/>
                </a:lnTo>
                <a:lnTo>
                  <a:pt x="926947" y="353752"/>
                </a:lnTo>
                <a:lnTo>
                  <a:pt x="929330" y="356415"/>
                </a:lnTo>
                <a:lnTo>
                  <a:pt x="931713" y="359078"/>
                </a:lnTo>
                <a:lnTo>
                  <a:pt x="934084" y="361742"/>
                </a:lnTo>
                <a:lnTo>
                  <a:pt x="936467" y="364408"/>
                </a:lnTo>
                <a:lnTo>
                  <a:pt x="938850" y="367073"/>
                </a:lnTo>
                <a:lnTo>
                  <a:pt x="941233" y="369738"/>
                </a:lnTo>
                <a:lnTo>
                  <a:pt x="943616" y="372404"/>
                </a:lnTo>
                <a:lnTo>
                  <a:pt x="945999" y="375070"/>
                </a:lnTo>
                <a:lnTo>
                  <a:pt x="948382" y="377736"/>
                </a:lnTo>
                <a:lnTo>
                  <a:pt x="950765" y="380402"/>
                </a:lnTo>
                <a:lnTo>
                  <a:pt x="953148" y="383070"/>
                </a:lnTo>
                <a:lnTo>
                  <a:pt x="955531" y="385736"/>
                </a:lnTo>
                <a:lnTo>
                  <a:pt x="957914" y="388402"/>
                </a:lnTo>
                <a:lnTo>
                  <a:pt x="960296" y="391069"/>
                </a:lnTo>
                <a:lnTo>
                  <a:pt x="962679" y="393735"/>
                </a:lnTo>
                <a:lnTo>
                  <a:pt x="965062" y="396400"/>
                </a:lnTo>
                <a:lnTo>
                  <a:pt x="967445" y="399067"/>
                </a:lnTo>
                <a:lnTo>
                  <a:pt x="969828" y="401732"/>
                </a:lnTo>
                <a:lnTo>
                  <a:pt x="972211" y="404396"/>
                </a:lnTo>
                <a:lnTo>
                  <a:pt x="974594" y="407060"/>
                </a:lnTo>
                <a:lnTo>
                  <a:pt x="976977" y="409724"/>
                </a:lnTo>
                <a:lnTo>
                  <a:pt x="979360" y="412387"/>
                </a:lnTo>
                <a:lnTo>
                  <a:pt x="981743" y="415050"/>
                </a:lnTo>
                <a:lnTo>
                  <a:pt x="984126" y="417711"/>
                </a:lnTo>
                <a:lnTo>
                  <a:pt x="986509" y="420372"/>
                </a:lnTo>
                <a:lnTo>
                  <a:pt x="988892" y="423032"/>
                </a:lnTo>
                <a:lnTo>
                  <a:pt x="991275" y="425691"/>
                </a:lnTo>
                <a:lnTo>
                  <a:pt x="993658" y="428348"/>
                </a:lnTo>
                <a:lnTo>
                  <a:pt x="996041" y="431005"/>
                </a:lnTo>
                <a:lnTo>
                  <a:pt x="998424" y="433661"/>
                </a:lnTo>
                <a:lnTo>
                  <a:pt x="1000807" y="436316"/>
                </a:lnTo>
                <a:lnTo>
                  <a:pt x="1003190" y="438970"/>
                </a:lnTo>
                <a:lnTo>
                  <a:pt x="1005573" y="441622"/>
                </a:lnTo>
                <a:lnTo>
                  <a:pt x="1007956" y="444272"/>
                </a:lnTo>
                <a:lnTo>
                  <a:pt x="1010338" y="446923"/>
                </a:lnTo>
                <a:lnTo>
                  <a:pt x="1012722" y="449570"/>
                </a:lnTo>
                <a:lnTo>
                  <a:pt x="1015104" y="452217"/>
                </a:lnTo>
                <a:lnTo>
                  <a:pt x="1017487" y="454863"/>
                </a:lnTo>
                <a:lnTo>
                  <a:pt x="1019870" y="457506"/>
                </a:lnTo>
                <a:lnTo>
                  <a:pt x="1022253" y="460148"/>
                </a:lnTo>
                <a:lnTo>
                  <a:pt x="1024636" y="462788"/>
                </a:lnTo>
                <a:lnTo>
                  <a:pt x="1027019" y="465426"/>
                </a:lnTo>
                <a:lnTo>
                  <a:pt x="1029402" y="468063"/>
                </a:lnTo>
                <a:lnTo>
                  <a:pt x="1031785" y="470698"/>
                </a:lnTo>
                <a:lnTo>
                  <a:pt x="1034168" y="473332"/>
                </a:lnTo>
                <a:lnTo>
                  <a:pt x="1036551" y="475962"/>
                </a:lnTo>
                <a:lnTo>
                  <a:pt x="1038934" y="478592"/>
                </a:lnTo>
                <a:lnTo>
                  <a:pt x="1041317" y="481219"/>
                </a:lnTo>
                <a:lnTo>
                  <a:pt x="1043700" y="483845"/>
                </a:lnTo>
                <a:lnTo>
                  <a:pt x="1046083" y="486467"/>
                </a:lnTo>
                <a:lnTo>
                  <a:pt x="1048466" y="489088"/>
                </a:lnTo>
                <a:lnTo>
                  <a:pt x="1050849" y="491707"/>
                </a:lnTo>
                <a:lnTo>
                  <a:pt x="1053232" y="494324"/>
                </a:lnTo>
                <a:lnTo>
                  <a:pt x="1055615" y="496938"/>
                </a:lnTo>
                <a:lnTo>
                  <a:pt x="1057998" y="499549"/>
                </a:lnTo>
                <a:lnTo>
                  <a:pt x="1060381" y="502159"/>
                </a:lnTo>
                <a:lnTo>
                  <a:pt x="1062764" y="504766"/>
                </a:lnTo>
                <a:lnTo>
                  <a:pt x="1065147" y="507371"/>
                </a:lnTo>
                <a:lnTo>
                  <a:pt x="1067530" y="509974"/>
                </a:lnTo>
                <a:lnTo>
                  <a:pt x="1069912" y="512573"/>
                </a:lnTo>
                <a:lnTo>
                  <a:pt x="1072295" y="515170"/>
                </a:lnTo>
                <a:lnTo>
                  <a:pt x="1074678" y="517765"/>
                </a:lnTo>
                <a:lnTo>
                  <a:pt x="1077061" y="520357"/>
                </a:lnTo>
                <a:lnTo>
                  <a:pt x="1079444" y="522946"/>
                </a:lnTo>
                <a:lnTo>
                  <a:pt x="1081827" y="525532"/>
                </a:lnTo>
                <a:lnTo>
                  <a:pt x="1084210" y="528117"/>
                </a:lnTo>
                <a:lnTo>
                  <a:pt x="1086593" y="530697"/>
                </a:lnTo>
                <a:lnTo>
                  <a:pt x="1088976" y="533276"/>
                </a:lnTo>
                <a:lnTo>
                  <a:pt x="1091359" y="535851"/>
                </a:lnTo>
                <a:lnTo>
                  <a:pt x="1093742" y="538424"/>
                </a:lnTo>
                <a:lnTo>
                  <a:pt x="1096125" y="540993"/>
                </a:lnTo>
                <a:lnTo>
                  <a:pt x="1098508" y="543560"/>
                </a:lnTo>
                <a:lnTo>
                  <a:pt x="1100891" y="546123"/>
                </a:lnTo>
                <a:lnTo>
                  <a:pt x="1103274" y="548684"/>
                </a:lnTo>
                <a:lnTo>
                  <a:pt x="1105657" y="551242"/>
                </a:lnTo>
                <a:lnTo>
                  <a:pt x="1108040" y="553796"/>
                </a:lnTo>
                <a:lnTo>
                  <a:pt x="1110423" y="556347"/>
                </a:lnTo>
                <a:lnTo>
                  <a:pt x="1112806" y="558895"/>
                </a:lnTo>
                <a:lnTo>
                  <a:pt x="1115189" y="561440"/>
                </a:lnTo>
                <a:lnTo>
                  <a:pt x="1117572" y="563981"/>
                </a:lnTo>
                <a:lnTo>
                  <a:pt x="1119954" y="566520"/>
                </a:lnTo>
                <a:lnTo>
                  <a:pt x="1122338" y="569055"/>
                </a:lnTo>
                <a:lnTo>
                  <a:pt x="1124720" y="571587"/>
                </a:lnTo>
                <a:lnTo>
                  <a:pt x="1127103" y="574116"/>
                </a:lnTo>
                <a:lnTo>
                  <a:pt x="1129486" y="576641"/>
                </a:lnTo>
                <a:lnTo>
                  <a:pt x="1131869" y="579163"/>
                </a:lnTo>
                <a:lnTo>
                  <a:pt x="1134252" y="581681"/>
                </a:lnTo>
                <a:lnTo>
                  <a:pt x="1136635" y="584195"/>
                </a:lnTo>
                <a:lnTo>
                  <a:pt x="1139018" y="586706"/>
                </a:lnTo>
                <a:lnTo>
                  <a:pt x="1141401" y="589214"/>
                </a:lnTo>
                <a:lnTo>
                  <a:pt x="1143784" y="591718"/>
                </a:lnTo>
                <a:lnTo>
                  <a:pt x="1146167" y="594219"/>
                </a:lnTo>
                <a:lnTo>
                  <a:pt x="1148550" y="596717"/>
                </a:lnTo>
                <a:lnTo>
                  <a:pt x="1150933" y="599210"/>
                </a:lnTo>
                <a:lnTo>
                  <a:pt x="1153316" y="601699"/>
                </a:lnTo>
                <a:lnTo>
                  <a:pt x="1155699" y="604185"/>
                </a:lnTo>
                <a:lnTo>
                  <a:pt x="1158082" y="606667"/>
                </a:lnTo>
                <a:lnTo>
                  <a:pt x="1160465" y="609146"/>
                </a:lnTo>
                <a:lnTo>
                  <a:pt x="1162848" y="611622"/>
                </a:lnTo>
                <a:lnTo>
                  <a:pt x="1165231" y="614093"/>
                </a:lnTo>
                <a:lnTo>
                  <a:pt x="1167614" y="616560"/>
                </a:lnTo>
                <a:lnTo>
                  <a:pt x="1169997" y="619023"/>
                </a:lnTo>
                <a:lnTo>
                  <a:pt x="1172380" y="621483"/>
                </a:lnTo>
                <a:lnTo>
                  <a:pt x="1174762" y="623939"/>
                </a:lnTo>
                <a:lnTo>
                  <a:pt x="1177145" y="626390"/>
                </a:lnTo>
                <a:lnTo>
                  <a:pt x="1179528" y="628838"/>
                </a:lnTo>
                <a:lnTo>
                  <a:pt x="1181911" y="631282"/>
                </a:lnTo>
                <a:lnTo>
                  <a:pt x="1184294" y="633723"/>
                </a:lnTo>
                <a:lnTo>
                  <a:pt x="1186677" y="636158"/>
                </a:lnTo>
                <a:lnTo>
                  <a:pt x="1189060" y="638591"/>
                </a:lnTo>
                <a:lnTo>
                  <a:pt x="1191443" y="641019"/>
                </a:lnTo>
                <a:lnTo>
                  <a:pt x="1193826" y="643442"/>
                </a:lnTo>
                <a:lnTo>
                  <a:pt x="1196209" y="645862"/>
                </a:lnTo>
                <a:lnTo>
                  <a:pt x="1198592" y="648279"/>
                </a:lnTo>
                <a:lnTo>
                  <a:pt x="1200975" y="650691"/>
                </a:lnTo>
                <a:lnTo>
                  <a:pt x="1203358" y="653098"/>
                </a:lnTo>
                <a:lnTo>
                  <a:pt x="1205741" y="655502"/>
                </a:lnTo>
                <a:lnTo>
                  <a:pt x="1208124" y="657901"/>
                </a:lnTo>
                <a:lnTo>
                  <a:pt x="1210507" y="660296"/>
                </a:lnTo>
                <a:lnTo>
                  <a:pt x="1212890" y="662687"/>
                </a:lnTo>
                <a:lnTo>
                  <a:pt x="1215273" y="665074"/>
                </a:lnTo>
                <a:lnTo>
                  <a:pt x="1217656" y="667456"/>
                </a:lnTo>
                <a:lnTo>
                  <a:pt x="1220039" y="669834"/>
                </a:lnTo>
                <a:lnTo>
                  <a:pt x="1222422" y="672209"/>
                </a:lnTo>
                <a:lnTo>
                  <a:pt x="1224805" y="674578"/>
                </a:lnTo>
                <a:lnTo>
                  <a:pt x="1227187" y="676944"/>
                </a:lnTo>
                <a:lnTo>
                  <a:pt x="1229570" y="679305"/>
                </a:lnTo>
                <a:lnTo>
                  <a:pt x="1231953" y="681661"/>
                </a:lnTo>
                <a:lnTo>
                  <a:pt x="1234336" y="684014"/>
                </a:lnTo>
                <a:lnTo>
                  <a:pt x="1236719" y="686362"/>
                </a:lnTo>
                <a:lnTo>
                  <a:pt x="1239102" y="688706"/>
                </a:lnTo>
                <a:lnTo>
                  <a:pt x="1241485" y="691045"/>
                </a:lnTo>
                <a:lnTo>
                  <a:pt x="1243868" y="693380"/>
                </a:lnTo>
                <a:lnTo>
                  <a:pt x="1246251" y="695710"/>
                </a:lnTo>
                <a:lnTo>
                  <a:pt x="1248634" y="698036"/>
                </a:lnTo>
                <a:lnTo>
                  <a:pt x="1251017" y="700358"/>
                </a:lnTo>
                <a:lnTo>
                  <a:pt x="1253400" y="702675"/>
                </a:lnTo>
                <a:lnTo>
                  <a:pt x="1255783" y="704988"/>
                </a:lnTo>
                <a:lnTo>
                  <a:pt x="1258166" y="707296"/>
                </a:lnTo>
                <a:lnTo>
                  <a:pt x="1260549" y="709600"/>
                </a:lnTo>
                <a:lnTo>
                  <a:pt x="1262932" y="711899"/>
                </a:lnTo>
                <a:lnTo>
                  <a:pt x="1265315" y="714194"/>
                </a:lnTo>
                <a:lnTo>
                  <a:pt x="1267698" y="716484"/>
                </a:lnTo>
                <a:lnTo>
                  <a:pt x="1270081" y="718769"/>
                </a:lnTo>
                <a:lnTo>
                  <a:pt x="1272464" y="721051"/>
                </a:lnTo>
                <a:lnTo>
                  <a:pt x="1274847" y="723327"/>
                </a:lnTo>
                <a:lnTo>
                  <a:pt x="1277230" y="725599"/>
                </a:lnTo>
                <a:lnTo>
                  <a:pt x="1279613" y="727866"/>
                </a:lnTo>
                <a:lnTo>
                  <a:pt x="1281995" y="730129"/>
                </a:lnTo>
                <a:lnTo>
                  <a:pt x="1284378" y="732387"/>
                </a:lnTo>
                <a:lnTo>
                  <a:pt x="1286761" y="734640"/>
                </a:lnTo>
                <a:lnTo>
                  <a:pt x="1289144" y="736889"/>
                </a:lnTo>
                <a:lnTo>
                  <a:pt x="1291527" y="739133"/>
                </a:lnTo>
                <a:lnTo>
                  <a:pt x="1293910" y="741373"/>
                </a:lnTo>
                <a:lnTo>
                  <a:pt x="1296293" y="743608"/>
                </a:lnTo>
                <a:lnTo>
                  <a:pt x="1298676" y="745838"/>
                </a:lnTo>
                <a:lnTo>
                  <a:pt x="1301059" y="748064"/>
                </a:lnTo>
                <a:lnTo>
                  <a:pt x="1303442" y="750283"/>
                </a:lnTo>
                <a:lnTo>
                  <a:pt x="1305814" y="752500"/>
                </a:lnTo>
                <a:lnTo>
                  <a:pt x="1308196" y="754712"/>
                </a:lnTo>
                <a:lnTo>
                  <a:pt x="1310579" y="756917"/>
                </a:lnTo>
                <a:lnTo>
                  <a:pt x="1312962" y="759120"/>
                </a:lnTo>
                <a:lnTo>
                  <a:pt x="1315345" y="761317"/>
                </a:lnTo>
                <a:lnTo>
                  <a:pt x="1317728" y="763510"/>
                </a:lnTo>
                <a:lnTo>
                  <a:pt x="1320111" y="765697"/>
                </a:lnTo>
                <a:lnTo>
                  <a:pt x="1322494" y="767880"/>
                </a:lnTo>
                <a:lnTo>
                  <a:pt x="1324877" y="770058"/>
                </a:lnTo>
                <a:lnTo>
                  <a:pt x="1327260" y="772232"/>
                </a:lnTo>
                <a:lnTo>
                  <a:pt x="1329643" y="774401"/>
                </a:lnTo>
                <a:lnTo>
                  <a:pt x="1332026" y="776564"/>
                </a:lnTo>
                <a:lnTo>
                  <a:pt x="1334409" y="778724"/>
                </a:lnTo>
                <a:lnTo>
                  <a:pt x="1336792" y="780878"/>
                </a:lnTo>
                <a:lnTo>
                  <a:pt x="1339175" y="783027"/>
                </a:lnTo>
                <a:lnTo>
                  <a:pt x="1341558" y="785172"/>
                </a:lnTo>
                <a:lnTo>
                  <a:pt x="1343941" y="787312"/>
                </a:lnTo>
                <a:lnTo>
                  <a:pt x="1346324" y="789447"/>
                </a:lnTo>
                <a:lnTo>
                  <a:pt x="1348707" y="791577"/>
                </a:lnTo>
                <a:lnTo>
                  <a:pt x="1351090" y="793703"/>
                </a:lnTo>
                <a:lnTo>
                  <a:pt x="1353473" y="795823"/>
                </a:lnTo>
                <a:lnTo>
                  <a:pt x="1355856" y="797939"/>
                </a:lnTo>
                <a:lnTo>
                  <a:pt x="1358238" y="800050"/>
                </a:lnTo>
                <a:lnTo>
                  <a:pt x="1360621" y="802155"/>
                </a:lnTo>
                <a:lnTo>
                  <a:pt x="1363004" y="804257"/>
                </a:lnTo>
                <a:lnTo>
                  <a:pt x="1365387" y="806353"/>
                </a:lnTo>
                <a:lnTo>
                  <a:pt x="1367770" y="808445"/>
                </a:lnTo>
                <a:lnTo>
                  <a:pt x="1370153" y="810532"/>
                </a:lnTo>
                <a:lnTo>
                  <a:pt x="1372536" y="812614"/>
                </a:lnTo>
                <a:lnTo>
                  <a:pt x="1374919" y="814690"/>
                </a:lnTo>
                <a:lnTo>
                  <a:pt x="1377302" y="816762"/>
                </a:lnTo>
                <a:lnTo>
                  <a:pt x="1379685" y="818829"/>
                </a:lnTo>
                <a:lnTo>
                  <a:pt x="1382068" y="820892"/>
                </a:lnTo>
                <a:lnTo>
                  <a:pt x="1384451" y="822950"/>
                </a:lnTo>
                <a:lnTo>
                  <a:pt x="1386834" y="825002"/>
                </a:lnTo>
                <a:lnTo>
                  <a:pt x="1389217" y="827049"/>
                </a:lnTo>
                <a:lnTo>
                  <a:pt x="1391600" y="829092"/>
                </a:lnTo>
                <a:lnTo>
                  <a:pt x="1393983" y="831130"/>
                </a:lnTo>
                <a:lnTo>
                  <a:pt x="1396366" y="833163"/>
                </a:lnTo>
                <a:lnTo>
                  <a:pt x="1398749" y="835192"/>
                </a:lnTo>
                <a:lnTo>
                  <a:pt x="1401132" y="837215"/>
                </a:lnTo>
                <a:lnTo>
                  <a:pt x="1403515" y="839234"/>
                </a:lnTo>
                <a:lnTo>
                  <a:pt x="1405898" y="841246"/>
                </a:lnTo>
                <a:lnTo>
                  <a:pt x="1408281" y="843255"/>
                </a:lnTo>
                <a:lnTo>
                  <a:pt x="1410664" y="845258"/>
                </a:lnTo>
                <a:lnTo>
                  <a:pt x="1413046" y="847257"/>
                </a:lnTo>
                <a:lnTo>
                  <a:pt x="1415429" y="849251"/>
                </a:lnTo>
                <a:lnTo>
                  <a:pt x="1417812" y="851240"/>
                </a:lnTo>
                <a:lnTo>
                  <a:pt x="1420195" y="853224"/>
                </a:lnTo>
                <a:lnTo>
                  <a:pt x="1422578" y="855203"/>
                </a:lnTo>
                <a:lnTo>
                  <a:pt x="1424961" y="857177"/>
                </a:lnTo>
                <a:lnTo>
                  <a:pt x="1427344" y="859146"/>
                </a:lnTo>
                <a:lnTo>
                  <a:pt x="1429727" y="861112"/>
                </a:lnTo>
                <a:lnTo>
                  <a:pt x="1432110" y="863070"/>
                </a:lnTo>
                <a:lnTo>
                  <a:pt x="1434493" y="865025"/>
                </a:lnTo>
                <a:lnTo>
                  <a:pt x="1436876" y="866975"/>
                </a:lnTo>
                <a:lnTo>
                  <a:pt x="1439259" y="868920"/>
                </a:lnTo>
                <a:lnTo>
                  <a:pt x="1441642" y="870860"/>
                </a:lnTo>
                <a:lnTo>
                  <a:pt x="1444025" y="872795"/>
                </a:lnTo>
                <a:lnTo>
                  <a:pt x="1446408" y="874725"/>
                </a:lnTo>
                <a:lnTo>
                  <a:pt x="1448791" y="876649"/>
                </a:lnTo>
                <a:lnTo>
                  <a:pt x="1451174" y="878570"/>
                </a:lnTo>
                <a:lnTo>
                  <a:pt x="1453557" y="880485"/>
                </a:lnTo>
                <a:lnTo>
                  <a:pt x="1455940" y="882396"/>
                </a:lnTo>
                <a:lnTo>
                  <a:pt x="1458323" y="884302"/>
                </a:lnTo>
                <a:lnTo>
                  <a:pt x="1460706" y="886202"/>
                </a:lnTo>
                <a:lnTo>
                  <a:pt x="1463089" y="888098"/>
                </a:lnTo>
                <a:lnTo>
                  <a:pt x="1465472" y="889989"/>
                </a:lnTo>
                <a:lnTo>
                  <a:pt x="1467854" y="891875"/>
                </a:lnTo>
                <a:lnTo>
                  <a:pt x="1470237" y="893756"/>
                </a:lnTo>
                <a:lnTo>
                  <a:pt x="1472620" y="895632"/>
                </a:lnTo>
                <a:lnTo>
                  <a:pt x="1475003" y="897504"/>
                </a:lnTo>
                <a:lnTo>
                  <a:pt x="1477386" y="899370"/>
                </a:lnTo>
                <a:lnTo>
                  <a:pt x="1479769" y="901232"/>
                </a:lnTo>
                <a:lnTo>
                  <a:pt x="1482152" y="903089"/>
                </a:lnTo>
                <a:lnTo>
                  <a:pt x="1484535" y="904940"/>
                </a:lnTo>
                <a:lnTo>
                  <a:pt x="1486918" y="906787"/>
                </a:lnTo>
                <a:lnTo>
                  <a:pt x="1489301" y="908629"/>
                </a:lnTo>
                <a:lnTo>
                  <a:pt x="1491684" y="910467"/>
                </a:lnTo>
                <a:lnTo>
                  <a:pt x="1494067" y="912299"/>
                </a:lnTo>
                <a:lnTo>
                  <a:pt x="1496450" y="914126"/>
                </a:lnTo>
                <a:lnTo>
                  <a:pt x="1498833" y="915949"/>
                </a:lnTo>
                <a:lnTo>
                  <a:pt x="1501216" y="917766"/>
                </a:lnTo>
                <a:lnTo>
                  <a:pt x="1503599" y="919580"/>
                </a:lnTo>
                <a:lnTo>
                  <a:pt x="1505982" y="921388"/>
                </a:lnTo>
                <a:lnTo>
                  <a:pt x="1508365" y="923190"/>
                </a:lnTo>
                <a:lnTo>
                  <a:pt x="1510748" y="924989"/>
                </a:lnTo>
                <a:lnTo>
                  <a:pt x="1513131" y="926782"/>
                </a:lnTo>
                <a:lnTo>
                  <a:pt x="1515514" y="928571"/>
                </a:lnTo>
                <a:lnTo>
                  <a:pt x="1517897" y="930355"/>
                </a:lnTo>
                <a:lnTo>
                  <a:pt x="1520280" y="932134"/>
                </a:lnTo>
                <a:lnTo>
                  <a:pt x="1522662" y="933907"/>
                </a:lnTo>
                <a:lnTo>
                  <a:pt x="1525045" y="935677"/>
                </a:lnTo>
                <a:lnTo>
                  <a:pt x="1527428" y="937441"/>
                </a:lnTo>
                <a:lnTo>
                  <a:pt x="1529811" y="939202"/>
                </a:lnTo>
                <a:lnTo>
                  <a:pt x="1532194" y="940957"/>
                </a:lnTo>
                <a:lnTo>
                  <a:pt x="1534577" y="942707"/>
                </a:lnTo>
                <a:lnTo>
                  <a:pt x="1536960" y="944452"/>
                </a:lnTo>
                <a:lnTo>
                  <a:pt x="1539343" y="946192"/>
                </a:lnTo>
                <a:lnTo>
                  <a:pt x="1541726" y="947928"/>
                </a:lnTo>
                <a:lnTo>
                  <a:pt x="1544109" y="949659"/>
                </a:lnTo>
                <a:lnTo>
                  <a:pt x="1546492" y="951385"/>
                </a:lnTo>
                <a:lnTo>
                  <a:pt x="1548875" y="953107"/>
                </a:lnTo>
                <a:lnTo>
                  <a:pt x="1551258" y="954823"/>
                </a:lnTo>
                <a:lnTo>
                  <a:pt x="1553641" y="956535"/>
                </a:lnTo>
                <a:lnTo>
                  <a:pt x="1556024" y="958241"/>
                </a:lnTo>
                <a:lnTo>
                  <a:pt x="1558407" y="959944"/>
                </a:lnTo>
                <a:lnTo>
                  <a:pt x="1560790" y="961641"/>
                </a:lnTo>
                <a:lnTo>
                  <a:pt x="1563173" y="963335"/>
                </a:lnTo>
                <a:lnTo>
                  <a:pt x="1565556" y="965022"/>
                </a:lnTo>
                <a:lnTo>
                  <a:pt x="1567939" y="966706"/>
                </a:lnTo>
                <a:lnTo>
                  <a:pt x="1570321" y="968384"/>
                </a:lnTo>
                <a:lnTo>
                  <a:pt x="1572705" y="970058"/>
                </a:lnTo>
                <a:lnTo>
                  <a:pt x="1575087" y="971727"/>
                </a:lnTo>
                <a:lnTo>
                  <a:pt x="1577470" y="973392"/>
                </a:lnTo>
                <a:lnTo>
                  <a:pt x="1579853" y="975052"/>
                </a:lnTo>
                <a:lnTo>
                  <a:pt x="1582236" y="976706"/>
                </a:lnTo>
                <a:lnTo>
                  <a:pt x="1584619" y="978357"/>
                </a:lnTo>
                <a:lnTo>
                  <a:pt x="1587002" y="980003"/>
                </a:lnTo>
                <a:lnTo>
                  <a:pt x="1589385" y="981643"/>
                </a:lnTo>
                <a:lnTo>
                  <a:pt x="1591768" y="983280"/>
                </a:lnTo>
                <a:lnTo>
                  <a:pt x="1594151" y="984911"/>
                </a:lnTo>
                <a:lnTo>
                  <a:pt x="1596534" y="986537"/>
                </a:lnTo>
                <a:lnTo>
                  <a:pt x="1598917" y="988160"/>
                </a:lnTo>
                <a:lnTo>
                  <a:pt x="1601300" y="989777"/>
                </a:lnTo>
                <a:lnTo>
                  <a:pt x="1603683" y="991390"/>
                </a:lnTo>
                <a:lnTo>
                  <a:pt x="1606066" y="992998"/>
                </a:lnTo>
                <a:lnTo>
                  <a:pt x="1608449" y="994602"/>
                </a:lnTo>
                <a:lnTo>
                  <a:pt x="1610832" y="996201"/>
                </a:lnTo>
                <a:lnTo>
                  <a:pt x="1613215" y="997795"/>
                </a:lnTo>
                <a:lnTo>
                  <a:pt x="1615598" y="999384"/>
                </a:lnTo>
                <a:lnTo>
                  <a:pt x="1617981" y="1000970"/>
                </a:lnTo>
                <a:lnTo>
                  <a:pt x="1620364" y="1002551"/>
                </a:lnTo>
                <a:lnTo>
                  <a:pt x="1622747" y="1004126"/>
                </a:lnTo>
                <a:lnTo>
                  <a:pt x="1625129" y="1005698"/>
                </a:lnTo>
                <a:lnTo>
                  <a:pt x="1627512" y="1007264"/>
                </a:lnTo>
                <a:lnTo>
                  <a:pt x="1629895" y="1008826"/>
                </a:lnTo>
                <a:lnTo>
                  <a:pt x="1632278" y="1010384"/>
                </a:lnTo>
                <a:lnTo>
                  <a:pt x="1634661" y="1011937"/>
                </a:lnTo>
                <a:lnTo>
                  <a:pt x="1637044" y="1013486"/>
                </a:lnTo>
                <a:lnTo>
                  <a:pt x="1639427" y="1015029"/>
                </a:lnTo>
                <a:lnTo>
                  <a:pt x="1641810" y="1016568"/>
                </a:lnTo>
                <a:lnTo>
                  <a:pt x="1644193" y="1018103"/>
                </a:lnTo>
                <a:lnTo>
                  <a:pt x="1646576" y="1019634"/>
                </a:lnTo>
                <a:lnTo>
                  <a:pt x="1648959" y="1021158"/>
                </a:lnTo>
                <a:lnTo>
                  <a:pt x="1651342" y="1022680"/>
                </a:lnTo>
                <a:lnTo>
                  <a:pt x="1653725" y="1024197"/>
                </a:lnTo>
                <a:lnTo>
                  <a:pt x="1656108" y="1025709"/>
                </a:lnTo>
                <a:lnTo>
                  <a:pt x="1658491" y="1027216"/>
                </a:lnTo>
                <a:lnTo>
                  <a:pt x="1660874" y="1028719"/>
                </a:lnTo>
                <a:lnTo>
                  <a:pt x="1663257" y="1030218"/>
                </a:lnTo>
                <a:lnTo>
                  <a:pt x="1665640" y="1031713"/>
                </a:lnTo>
                <a:lnTo>
                  <a:pt x="1668023" y="1033203"/>
                </a:lnTo>
                <a:lnTo>
                  <a:pt x="1670406" y="1034687"/>
                </a:lnTo>
                <a:lnTo>
                  <a:pt x="1672789" y="1036169"/>
                </a:lnTo>
                <a:lnTo>
                  <a:pt x="1675160" y="1037645"/>
                </a:lnTo>
                <a:lnTo>
                  <a:pt x="1677543" y="1039116"/>
                </a:lnTo>
                <a:lnTo>
                  <a:pt x="1679926" y="1040584"/>
                </a:lnTo>
                <a:lnTo>
                  <a:pt x="1682309" y="1042047"/>
                </a:lnTo>
                <a:lnTo>
                  <a:pt x="1684692" y="1043506"/>
                </a:lnTo>
                <a:lnTo>
                  <a:pt x="1687075" y="1044960"/>
                </a:lnTo>
                <a:lnTo>
                  <a:pt x="1689458" y="1046410"/>
                </a:lnTo>
                <a:lnTo>
                  <a:pt x="1691841" y="1047856"/>
                </a:lnTo>
                <a:lnTo>
                  <a:pt x="1694224" y="1049296"/>
                </a:lnTo>
                <a:lnTo>
                  <a:pt x="1696607" y="1050733"/>
                </a:lnTo>
                <a:lnTo>
                  <a:pt x="1698990" y="1052165"/>
                </a:lnTo>
                <a:lnTo>
                  <a:pt x="1701373" y="1053593"/>
                </a:lnTo>
                <a:lnTo>
                  <a:pt x="1703756" y="1055016"/>
                </a:lnTo>
                <a:lnTo>
                  <a:pt x="1706138" y="1056435"/>
                </a:lnTo>
                <a:lnTo>
                  <a:pt x="1708521" y="1057850"/>
                </a:lnTo>
                <a:lnTo>
                  <a:pt x="1710904" y="1059258"/>
                </a:lnTo>
                <a:lnTo>
                  <a:pt x="1713287" y="1060669"/>
                </a:lnTo>
                <a:lnTo>
                  <a:pt x="1715670" y="1062069"/>
                </a:lnTo>
                <a:lnTo>
                  <a:pt x="1718053" y="1063469"/>
                </a:lnTo>
                <a:lnTo>
                  <a:pt x="1720436" y="1064857"/>
                </a:lnTo>
                <a:lnTo>
                  <a:pt x="1722819" y="1066245"/>
                </a:lnTo>
                <a:lnTo>
                  <a:pt x="1725202" y="1067633"/>
                </a:lnTo>
                <a:lnTo>
                  <a:pt x="1727585" y="1069010"/>
                </a:lnTo>
                <a:lnTo>
                  <a:pt x="1729968" y="1070386"/>
                </a:lnTo>
                <a:lnTo>
                  <a:pt x="1732351" y="1071763"/>
                </a:lnTo>
                <a:lnTo>
                  <a:pt x="1734734" y="1073128"/>
                </a:lnTo>
                <a:lnTo>
                  <a:pt x="1737117" y="1074493"/>
                </a:lnTo>
                <a:lnTo>
                  <a:pt x="1739500" y="1075858"/>
                </a:lnTo>
                <a:lnTo>
                  <a:pt x="1741883" y="1077211"/>
                </a:lnTo>
                <a:lnTo>
                  <a:pt x="1744266" y="1078565"/>
                </a:lnTo>
                <a:lnTo>
                  <a:pt x="1746649" y="1079906"/>
                </a:lnTo>
                <a:lnTo>
                  <a:pt x="1749032" y="1081248"/>
                </a:lnTo>
                <a:lnTo>
                  <a:pt x="1751415" y="1082590"/>
                </a:lnTo>
                <a:lnTo>
                  <a:pt x="1753798" y="1083920"/>
                </a:lnTo>
                <a:lnTo>
                  <a:pt x="1756181" y="1085251"/>
                </a:lnTo>
                <a:lnTo>
                  <a:pt x="1758564" y="1086581"/>
                </a:lnTo>
                <a:lnTo>
                  <a:pt x="1760946" y="1087900"/>
                </a:lnTo>
                <a:lnTo>
                  <a:pt x="1763329" y="1089218"/>
                </a:lnTo>
                <a:lnTo>
                  <a:pt x="1765712" y="1090526"/>
                </a:lnTo>
                <a:lnTo>
                  <a:pt x="1768095" y="1091833"/>
                </a:lnTo>
                <a:lnTo>
                  <a:pt x="1770478" y="1093140"/>
                </a:lnTo>
                <a:lnTo>
                  <a:pt x="1772861" y="1094447"/>
                </a:lnTo>
                <a:lnTo>
                  <a:pt x="1775244" y="1095743"/>
                </a:lnTo>
                <a:lnTo>
                  <a:pt x="1777627" y="1097027"/>
                </a:lnTo>
                <a:lnTo>
                  <a:pt x="1780010" y="1098322"/>
                </a:lnTo>
                <a:lnTo>
                  <a:pt x="1782393" y="1099606"/>
                </a:lnTo>
                <a:lnTo>
                  <a:pt x="1784776" y="1100890"/>
                </a:lnTo>
                <a:lnTo>
                  <a:pt x="1787159" y="1102163"/>
                </a:lnTo>
                <a:lnTo>
                  <a:pt x="1789542" y="1103435"/>
                </a:lnTo>
                <a:lnTo>
                  <a:pt x="1791925" y="1104708"/>
                </a:lnTo>
                <a:lnTo>
                  <a:pt x="1794308" y="1105969"/>
                </a:lnTo>
                <a:lnTo>
                  <a:pt x="1796691" y="1107229"/>
                </a:lnTo>
                <a:lnTo>
                  <a:pt x="1799074" y="1108479"/>
                </a:lnTo>
                <a:lnTo>
                  <a:pt x="1801457" y="1109740"/>
                </a:lnTo>
                <a:lnTo>
                  <a:pt x="1803840" y="1110977"/>
                </a:lnTo>
                <a:lnTo>
                  <a:pt x="1806223" y="1112227"/>
                </a:lnTo>
                <a:lnTo>
                  <a:pt x="1808606" y="1113465"/>
                </a:lnTo>
                <a:lnTo>
                  <a:pt x="1810988" y="1114702"/>
                </a:lnTo>
                <a:lnTo>
                  <a:pt x="1813372" y="1115940"/>
                </a:lnTo>
                <a:lnTo>
                  <a:pt x="1815754" y="1117166"/>
                </a:lnTo>
                <a:lnTo>
                  <a:pt x="1818137" y="1118392"/>
                </a:lnTo>
                <a:lnTo>
                  <a:pt x="1820520" y="1119607"/>
                </a:lnTo>
                <a:lnTo>
                  <a:pt x="1822903" y="1120822"/>
                </a:lnTo>
                <a:lnTo>
                  <a:pt x="1825286" y="1122036"/>
                </a:lnTo>
                <a:lnTo>
                  <a:pt x="1827669" y="1123251"/>
                </a:lnTo>
                <a:lnTo>
                  <a:pt x="1830052" y="1124454"/>
                </a:lnTo>
                <a:lnTo>
                  <a:pt x="1832435" y="1125657"/>
                </a:lnTo>
                <a:lnTo>
                  <a:pt x="1834818" y="1126848"/>
                </a:lnTo>
                <a:lnTo>
                  <a:pt x="1837201" y="1128040"/>
                </a:lnTo>
                <a:lnTo>
                  <a:pt x="1839584" y="1129231"/>
                </a:lnTo>
                <a:lnTo>
                  <a:pt x="1841967" y="1130411"/>
                </a:lnTo>
                <a:lnTo>
                  <a:pt x="1844350" y="1131603"/>
                </a:lnTo>
                <a:lnTo>
                  <a:pt x="1846733" y="1132771"/>
                </a:lnTo>
                <a:lnTo>
                  <a:pt x="1849116" y="1133951"/>
                </a:lnTo>
                <a:lnTo>
                  <a:pt x="1851499" y="1135119"/>
                </a:lnTo>
                <a:lnTo>
                  <a:pt x="1853882" y="1136288"/>
                </a:lnTo>
                <a:lnTo>
                  <a:pt x="1856265" y="1137444"/>
                </a:lnTo>
                <a:lnTo>
                  <a:pt x="1858648" y="1138601"/>
                </a:lnTo>
                <a:lnTo>
                  <a:pt x="1861031" y="1139758"/>
                </a:lnTo>
                <a:lnTo>
                  <a:pt x="1863413" y="1140915"/>
                </a:lnTo>
                <a:lnTo>
                  <a:pt x="1865796" y="1142060"/>
                </a:lnTo>
                <a:lnTo>
                  <a:pt x="1868180" y="1143205"/>
                </a:lnTo>
                <a:lnTo>
                  <a:pt x="1870562" y="1144339"/>
                </a:lnTo>
                <a:lnTo>
                  <a:pt x="1872945" y="1145472"/>
                </a:lnTo>
                <a:lnTo>
                  <a:pt x="1875328" y="1146606"/>
                </a:lnTo>
                <a:lnTo>
                  <a:pt x="1877711" y="1147740"/>
                </a:lnTo>
                <a:lnTo>
                  <a:pt x="1880094" y="1148862"/>
                </a:lnTo>
                <a:lnTo>
                  <a:pt x="1882477" y="1149984"/>
                </a:lnTo>
                <a:lnTo>
                  <a:pt x="1884860" y="1151106"/>
                </a:lnTo>
                <a:lnTo>
                  <a:pt x="1887243" y="1152216"/>
                </a:lnTo>
                <a:lnTo>
                  <a:pt x="1889626" y="1153327"/>
                </a:lnTo>
                <a:lnTo>
                  <a:pt x="1892009" y="1154426"/>
                </a:lnTo>
                <a:lnTo>
                  <a:pt x="1894392" y="1155536"/>
                </a:lnTo>
                <a:lnTo>
                  <a:pt x="1896775" y="1156635"/>
                </a:lnTo>
                <a:lnTo>
                  <a:pt x="1899158" y="1157723"/>
                </a:lnTo>
                <a:lnTo>
                  <a:pt x="1901541" y="1158822"/>
                </a:lnTo>
                <a:lnTo>
                  <a:pt x="1903924" y="1159909"/>
                </a:lnTo>
                <a:lnTo>
                  <a:pt x="1906307" y="1160996"/>
                </a:lnTo>
                <a:lnTo>
                  <a:pt x="1908690" y="1162072"/>
                </a:lnTo>
                <a:lnTo>
                  <a:pt x="1911073" y="1163148"/>
                </a:lnTo>
                <a:lnTo>
                  <a:pt x="1913456" y="1164224"/>
                </a:lnTo>
                <a:lnTo>
                  <a:pt x="1915839" y="1165288"/>
                </a:lnTo>
                <a:lnTo>
                  <a:pt x="1918221" y="1166364"/>
                </a:lnTo>
                <a:lnTo>
                  <a:pt x="1920604" y="1167428"/>
                </a:lnTo>
                <a:lnTo>
                  <a:pt x="1922987" y="1168481"/>
                </a:lnTo>
                <a:lnTo>
                  <a:pt x="1925370" y="1169533"/>
                </a:lnTo>
                <a:lnTo>
                  <a:pt x="1927753" y="1170586"/>
                </a:lnTo>
                <a:lnTo>
                  <a:pt x="1930136" y="1171639"/>
                </a:lnTo>
                <a:lnTo>
                  <a:pt x="1932519" y="1172680"/>
                </a:lnTo>
                <a:lnTo>
                  <a:pt x="1934902" y="1173721"/>
                </a:lnTo>
                <a:lnTo>
                  <a:pt x="1937285" y="1174762"/>
                </a:lnTo>
                <a:lnTo>
                  <a:pt x="1939668" y="1175803"/>
                </a:lnTo>
                <a:lnTo>
                  <a:pt x="1942051" y="1176833"/>
                </a:lnTo>
                <a:lnTo>
                  <a:pt x="1944434" y="1177862"/>
                </a:lnTo>
                <a:lnTo>
                  <a:pt x="1946817" y="1178880"/>
                </a:lnTo>
                <a:lnTo>
                  <a:pt x="1949200" y="1179898"/>
                </a:lnTo>
                <a:lnTo>
                  <a:pt x="1951583" y="1180916"/>
                </a:lnTo>
                <a:lnTo>
                  <a:pt x="1953966" y="1181934"/>
                </a:lnTo>
                <a:lnTo>
                  <a:pt x="1956349" y="1182940"/>
                </a:lnTo>
                <a:lnTo>
                  <a:pt x="1958732" y="1183958"/>
                </a:lnTo>
                <a:lnTo>
                  <a:pt x="1961115" y="1184953"/>
                </a:lnTo>
                <a:lnTo>
                  <a:pt x="1963498" y="1185960"/>
                </a:lnTo>
                <a:lnTo>
                  <a:pt x="1965881" y="1186954"/>
                </a:lnTo>
                <a:lnTo>
                  <a:pt x="1968264" y="1187949"/>
                </a:lnTo>
                <a:lnTo>
                  <a:pt x="1970647" y="1188933"/>
                </a:lnTo>
                <a:lnTo>
                  <a:pt x="1973029" y="1189927"/>
                </a:lnTo>
                <a:lnTo>
                  <a:pt x="1975412" y="1190911"/>
                </a:lnTo>
                <a:lnTo>
                  <a:pt x="1977795" y="1191882"/>
                </a:lnTo>
                <a:lnTo>
                  <a:pt x="1980178" y="1192866"/>
                </a:lnTo>
                <a:lnTo>
                  <a:pt x="1982561" y="1193837"/>
                </a:lnTo>
                <a:lnTo>
                  <a:pt x="1984944" y="1194809"/>
                </a:lnTo>
                <a:lnTo>
                  <a:pt x="1987327" y="1195769"/>
                </a:lnTo>
                <a:lnTo>
                  <a:pt x="1989710" y="1196741"/>
                </a:lnTo>
                <a:lnTo>
                  <a:pt x="1992093" y="1197701"/>
                </a:lnTo>
                <a:lnTo>
                  <a:pt x="1994476" y="1198661"/>
                </a:lnTo>
                <a:lnTo>
                  <a:pt x="1996859" y="1199610"/>
                </a:lnTo>
                <a:lnTo>
                  <a:pt x="1999242" y="1200558"/>
                </a:lnTo>
                <a:lnTo>
                  <a:pt x="2001625" y="1201507"/>
                </a:lnTo>
                <a:lnTo>
                  <a:pt x="2004008" y="1202455"/>
                </a:lnTo>
                <a:lnTo>
                  <a:pt x="2006391" y="1203392"/>
                </a:lnTo>
                <a:lnTo>
                  <a:pt x="2008774" y="1204329"/>
                </a:lnTo>
                <a:lnTo>
                  <a:pt x="2011157" y="1205266"/>
                </a:lnTo>
                <a:lnTo>
                  <a:pt x="2013540" y="1206192"/>
                </a:lnTo>
                <a:lnTo>
                  <a:pt x="2015923" y="1207117"/>
                </a:lnTo>
                <a:lnTo>
                  <a:pt x="2018306" y="1208042"/>
                </a:lnTo>
                <a:lnTo>
                  <a:pt x="2020689" y="1208968"/>
                </a:lnTo>
                <a:lnTo>
                  <a:pt x="2023072" y="1209882"/>
                </a:lnTo>
                <a:lnTo>
                  <a:pt x="2025455" y="1210796"/>
                </a:lnTo>
                <a:lnTo>
                  <a:pt x="2027837" y="1211709"/>
                </a:lnTo>
                <a:lnTo>
                  <a:pt x="2030220" y="1212623"/>
                </a:lnTo>
                <a:lnTo>
                  <a:pt x="2032603" y="1213526"/>
                </a:lnTo>
                <a:lnTo>
                  <a:pt x="2034986" y="1214428"/>
                </a:lnTo>
                <a:lnTo>
                  <a:pt x="2037369" y="1215330"/>
                </a:lnTo>
                <a:lnTo>
                  <a:pt x="2039752" y="1216221"/>
                </a:lnTo>
                <a:lnTo>
                  <a:pt x="2042135" y="1217123"/>
                </a:lnTo>
                <a:lnTo>
                  <a:pt x="2044518" y="1218002"/>
                </a:lnTo>
                <a:lnTo>
                  <a:pt x="2046890" y="1218893"/>
                </a:lnTo>
                <a:lnTo>
                  <a:pt x="2049273" y="1219784"/>
                </a:lnTo>
                <a:lnTo>
                  <a:pt x="2051655" y="1220663"/>
                </a:lnTo>
                <a:lnTo>
                  <a:pt x="2054038" y="1221542"/>
                </a:lnTo>
                <a:lnTo>
                  <a:pt x="2056421" y="1222410"/>
                </a:lnTo>
                <a:lnTo>
                  <a:pt x="2058804" y="1223277"/>
                </a:lnTo>
                <a:lnTo>
                  <a:pt x="2061187" y="1224156"/>
                </a:lnTo>
                <a:lnTo>
                  <a:pt x="2063570" y="1225012"/>
                </a:lnTo>
                <a:lnTo>
                  <a:pt x="2065953" y="1225880"/>
                </a:lnTo>
                <a:lnTo>
                  <a:pt x="2068336" y="1226736"/>
                </a:lnTo>
                <a:lnTo>
                  <a:pt x="2070719" y="1227592"/>
                </a:lnTo>
                <a:lnTo>
                  <a:pt x="2073102" y="1228448"/>
                </a:lnTo>
                <a:lnTo>
                  <a:pt x="2075485" y="1229304"/>
                </a:lnTo>
                <a:lnTo>
                  <a:pt x="2077868" y="1230148"/>
                </a:lnTo>
                <a:lnTo>
                  <a:pt x="2080251" y="1230993"/>
                </a:lnTo>
                <a:lnTo>
                  <a:pt x="2082634" y="1231837"/>
                </a:lnTo>
                <a:lnTo>
                  <a:pt x="2085017" y="1232670"/>
                </a:lnTo>
                <a:lnTo>
                  <a:pt x="2087400" y="1233503"/>
                </a:lnTo>
                <a:lnTo>
                  <a:pt x="2089783" y="1234336"/>
                </a:lnTo>
                <a:lnTo>
                  <a:pt x="2092166" y="1235169"/>
                </a:lnTo>
                <a:lnTo>
                  <a:pt x="2094549" y="1235990"/>
                </a:lnTo>
                <a:lnTo>
                  <a:pt x="2096932" y="1236823"/>
                </a:lnTo>
                <a:lnTo>
                  <a:pt x="2099315" y="1237644"/>
                </a:lnTo>
                <a:lnTo>
                  <a:pt x="2101698" y="1238454"/>
                </a:lnTo>
                <a:lnTo>
                  <a:pt x="2104081" y="1239275"/>
                </a:lnTo>
                <a:lnTo>
                  <a:pt x="2106464" y="1240085"/>
                </a:lnTo>
                <a:lnTo>
                  <a:pt x="2108847" y="1240895"/>
                </a:lnTo>
                <a:lnTo>
                  <a:pt x="2111229" y="1241705"/>
                </a:lnTo>
                <a:lnTo>
                  <a:pt x="2113612" y="1242503"/>
                </a:lnTo>
                <a:lnTo>
                  <a:pt x="2115995" y="1243313"/>
                </a:lnTo>
                <a:lnTo>
                  <a:pt x="2118378" y="1244111"/>
                </a:lnTo>
                <a:lnTo>
                  <a:pt x="2120761" y="1244897"/>
                </a:lnTo>
                <a:lnTo>
                  <a:pt x="2123144" y="1245695"/>
                </a:lnTo>
                <a:lnTo>
                  <a:pt x="2125527" y="1246482"/>
                </a:lnTo>
                <a:lnTo>
                  <a:pt x="2127910" y="1247269"/>
                </a:lnTo>
                <a:lnTo>
                  <a:pt x="2130293" y="1248055"/>
                </a:lnTo>
                <a:lnTo>
                  <a:pt x="2132676" y="1248830"/>
                </a:lnTo>
                <a:lnTo>
                  <a:pt x="2135059" y="1249617"/>
                </a:lnTo>
                <a:lnTo>
                  <a:pt x="2137442" y="1250392"/>
                </a:lnTo>
                <a:lnTo>
                  <a:pt x="2139825" y="1251167"/>
                </a:lnTo>
                <a:lnTo>
                  <a:pt x="2142208" y="1251930"/>
                </a:lnTo>
                <a:lnTo>
                  <a:pt x="2144591" y="1252706"/>
                </a:lnTo>
                <a:lnTo>
                  <a:pt x="2146974" y="1253469"/>
                </a:lnTo>
                <a:lnTo>
                  <a:pt x="2149357" y="1254221"/>
                </a:lnTo>
                <a:lnTo>
                  <a:pt x="2151740" y="1254984"/>
                </a:lnTo>
                <a:lnTo>
                  <a:pt x="2154123" y="1255748"/>
                </a:lnTo>
                <a:lnTo>
                  <a:pt x="2156506" y="1256500"/>
                </a:lnTo>
                <a:lnTo>
                  <a:pt x="2158889" y="1257252"/>
                </a:lnTo>
                <a:lnTo>
                  <a:pt x="2161271" y="1257992"/>
                </a:lnTo>
                <a:lnTo>
                  <a:pt x="2163654" y="1258744"/>
                </a:lnTo>
                <a:lnTo>
                  <a:pt x="2166037" y="1259484"/>
                </a:lnTo>
                <a:lnTo>
                  <a:pt x="2168420" y="1260225"/>
                </a:lnTo>
                <a:lnTo>
                  <a:pt x="2170803" y="1260965"/>
                </a:lnTo>
                <a:lnTo>
                  <a:pt x="2173186" y="1261694"/>
                </a:lnTo>
                <a:lnTo>
                  <a:pt x="2175569" y="1262434"/>
                </a:lnTo>
                <a:lnTo>
                  <a:pt x="2177952" y="1263163"/>
                </a:lnTo>
                <a:lnTo>
                  <a:pt x="2180335" y="1263891"/>
                </a:lnTo>
                <a:lnTo>
                  <a:pt x="2182718" y="1264609"/>
                </a:lnTo>
                <a:lnTo>
                  <a:pt x="2185101" y="1265337"/>
                </a:lnTo>
                <a:lnTo>
                  <a:pt x="2187484" y="1266055"/>
                </a:lnTo>
                <a:lnTo>
                  <a:pt x="2189867" y="1266772"/>
                </a:lnTo>
                <a:lnTo>
                  <a:pt x="2192250" y="1267489"/>
                </a:lnTo>
                <a:lnTo>
                  <a:pt x="2194633" y="1268195"/>
                </a:lnTo>
                <a:lnTo>
                  <a:pt x="2197016" y="1268912"/>
                </a:lnTo>
                <a:lnTo>
                  <a:pt x="2199399" y="1269618"/>
                </a:lnTo>
                <a:lnTo>
                  <a:pt x="2201782" y="1270312"/>
                </a:lnTo>
                <a:lnTo>
                  <a:pt x="2204165" y="1271017"/>
                </a:lnTo>
                <a:lnTo>
                  <a:pt x="2206548" y="1271723"/>
                </a:lnTo>
                <a:lnTo>
                  <a:pt x="2208930" y="1272417"/>
                </a:lnTo>
                <a:lnTo>
                  <a:pt x="2211313" y="1273111"/>
                </a:lnTo>
                <a:lnTo>
                  <a:pt x="2213697" y="1273793"/>
                </a:lnTo>
                <a:lnTo>
                  <a:pt x="2216080" y="1274488"/>
                </a:lnTo>
                <a:lnTo>
                  <a:pt x="2218463" y="1275170"/>
                </a:lnTo>
                <a:lnTo>
                  <a:pt x="2220845" y="1275853"/>
                </a:lnTo>
                <a:lnTo>
                  <a:pt x="2223228" y="1276535"/>
                </a:lnTo>
                <a:lnTo>
                  <a:pt x="2225611" y="1277218"/>
                </a:lnTo>
                <a:lnTo>
                  <a:pt x="2227994" y="1277900"/>
                </a:lnTo>
                <a:lnTo>
                  <a:pt x="2230377" y="1278571"/>
                </a:lnTo>
                <a:lnTo>
                  <a:pt x="2232760" y="1279242"/>
                </a:lnTo>
                <a:lnTo>
                  <a:pt x="2235143" y="1279913"/>
                </a:lnTo>
                <a:lnTo>
                  <a:pt x="2237526" y="1280572"/>
                </a:lnTo>
                <a:lnTo>
                  <a:pt x="2239909" y="1281243"/>
                </a:lnTo>
                <a:lnTo>
                  <a:pt x="2242292" y="1281903"/>
                </a:lnTo>
                <a:lnTo>
                  <a:pt x="2244675" y="1282562"/>
                </a:lnTo>
                <a:lnTo>
                  <a:pt x="2247058" y="1283221"/>
                </a:lnTo>
                <a:lnTo>
                  <a:pt x="2249441" y="1283869"/>
                </a:lnTo>
                <a:lnTo>
                  <a:pt x="2251824" y="1284528"/>
                </a:lnTo>
                <a:lnTo>
                  <a:pt x="2254207" y="1285176"/>
                </a:lnTo>
                <a:lnTo>
                  <a:pt x="2256590" y="1285824"/>
                </a:lnTo>
                <a:lnTo>
                  <a:pt x="2258973" y="1286472"/>
                </a:lnTo>
                <a:lnTo>
                  <a:pt x="2261356" y="1287108"/>
                </a:lnTo>
                <a:lnTo>
                  <a:pt x="2263739" y="1287756"/>
                </a:lnTo>
                <a:lnTo>
                  <a:pt x="2266122" y="1288392"/>
                </a:lnTo>
                <a:lnTo>
                  <a:pt x="2268504" y="1289028"/>
                </a:lnTo>
                <a:lnTo>
                  <a:pt x="2270887" y="1289664"/>
                </a:lnTo>
                <a:lnTo>
                  <a:pt x="2273270" y="1290289"/>
                </a:lnTo>
                <a:lnTo>
                  <a:pt x="2275653" y="1290914"/>
                </a:lnTo>
                <a:lnTo>
                  <a:pt x="2278036" y="1291550"/>
                </a:lnTo>
                <a:lnTo>
                  <a:pt x="2280419" y="1292175"/>
                </a:lnTo>
                <a:lnTo>
                  <a:pt x="2282802" y="1292788"/>
                </a:lnTo>
                <a:lnTo>
                  <a:pt x="2285185" y="1293412"/>
                </a:lnTo>
                <a:lnTo>
                  <a:pt x="2287568" y="1294025"/>
                </a:lnTo>
                <a:lnTo>
                  <a:pt x="2289951" y="1294639"/>
                </a:lnTo>
                <a:lnTo>
                  <a:pt x="2292334" y="1295252"/>
                </a:lnTo>
                <a:lnTo>
                  <a:pt x="2294717" y="1295865"/>
                </a:lnTo>
                <a:lnTo>
                  <a:pt x="2297100" y="1296478"/>
                </a:lnTo>
                <a:lnTo>
                  <a:pt x="2299483" y="1297079"/>
                </a:lnTo>
                <a:lnTo>
                  <a:pt x="2301866" y="1297681"/>
                </a:lnTo>
                <a:lnTo>
                  <a:pt x="2304249" y="1298282"/>
                </a:lnTo>
                <a:lnTo>
                  <a:pt x="2306632" y="1298884"/>
                </a:lnTo>
                <a:lnTo>
                  <a:pt x="2309015" y="1299485"/>
                </a:lnTo>
                <a:lnTo>
                  <a:pt x="2311398" y="1300075"/>
                </a:lnTo>
                <a:lnTo>
                  <a:pt x="2313781" y="1300665"/>
                </a:lnTo>
                <a:lnTo>
                  <a:pt x="2316164" y="1301267"/>
                </a:lnTo>
                <a:lnTo>
                  <a:pt x="2318546" y="1301845"/>
                </a:lnTo>
                <a:lnTo>
                  <a:pt x="2320929" y="1302435"/>
                </a:lnTo>
                <a:lnTo>
                  <a:pt x="2323312" y="1303025"/>
                </a:lnTo>
                <a:lnTo>
                  <a:pt x="2325695" y="1303604"/>
                </a:lnTo>
                <a:lnTo>
                  <a:pt x="2328078" y="1304182"/>
                </a:lnTo>
                <a:lnTo>
                  <a:pt x="2330461" y="1304760"/>
                </a:lnTo>
                <a:lnTo>
                  <a:pt x="2332844" y="1305339"/>
                </a:lnTo>
                <a:lnTo>
                  <a:pt x="2335227" y="1305906"/>
                </a:lnTo>
                <a:lnTo>
                  <a:pt x="2337610" y="1306484"/>
                </a:lnTo>
                <a:lnTo>
                  <a:pt x="2339993" y="1307051"/>
                </a:lnTo>
                <a:lnTo>
                  <a:pt x="2342376" y="1307618"/>
                </a:lnTo>
                <a:lnTo>
                  <a:pt x="2344759" y="1308184"/>
                </a:lnTo>
                <a:lnTo>
                  <a:pt x="2347142" y="1308740"/>
                </a:lnTo>
                <a:lnTo>
                  <a:pt x="2349525" y="1309306"/>
                </a:lnTo>
                <a:lnTo>
                  <a:pt x="2351908" y="1309862"/>
                </a:lnTo>
                <a:lnTo>
                  <a:pt x="2354291" y="1310417"/>
                </a:lnTo>
                <a:lnTo>
                  <a:pt x="2356674" y="1310972"/>
                </a:lnTo>
                <a:lnTo>
                  <a:pt x="2359057" y="1311527"/>
                </a:lnTo>
                <a:lnTo>
                  <a:pt x="2361440" y="1312071"/>
                </a:lnTo>
                <a:lnTo>
                  <a:pt x="2363823" y="1312626"/>
                </a:lnTo>
                <a:lnTo>
                  <a:pt x="2366206" y="1313170"/>
                </a:lnTo>
                <a:lnTo>
                  <a:pt x="2368589" y="1313714"/>
                </a:lnTo>
                <a:lnTo>
                  <a:pt x="2370972" y="1314257"/>
                </a:lnTo>
                <a:lnTo>
                  <a:pt x="2373355" y="1314801"/>
                </a:lnTo>
                <a:lnTo>
                  <a:pt x="2375738" y="1315333"/>
                </a:lnTo>
                <a:lnTo>
                  <a:pt x="2378120" y="1315865"/>
                </a:lnTo>
                <a:lnTo>
                  <a:pt x="2380503" y="1316409"/>
                </a:lnTo>
                <a:lnTo>
                  <a:pt x="2382886" y="1316941"/>
                </a:lnTo>
              </a:path>
            </a:pathLst>
          </a:custGeom>
          <a:noFill/>
          <a:ln w="13859" cap="rnd">
            <a:solidFill>
              <a:srgbClr val="009AF9"/>
            </a:solidFill>
            <a:prstDash val="solid"/>
            <a:round/>
          </a:ln>
        </p:spPr>
        <p:txBody>
          <a:bodyPr rtlCol="0" anchor="ctr"/>
          <a:lstStyle/>
          <a:p>
            <a:endParaRPr lang="en-DE"/>
          </a:p>
        </p:txBody>
      </p:sp>
    </p:spTree>
    <p:extLst>
      <p:ext uri="{BB962C8B-B14F-4D97-AF65-F5344CB8AC3E}">
        <p14:creationId xmlns:p14="http://schemas.microsoft.com/office/powerpoint/2010/main" val="8600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523"/>
                                        </p:tgtEl>
                                        <p:attrNameLst>
                                          <p:attrName>style.visibility</p:attrName>
                                        </p:attrNameLst>
                                      </p:cBhvr>
                                      <p:to>
                                        <p:strVal val="visible"/>
                                      </p:to>
                                    </p:set>
                                    <p:animEffect transition="in" filter="dissolve">
                                      <p:cBhvr>
                                        <p:cTn id="10" dur="500"/>
                                        <p:tgtEl>
                                          <p:spTgt spid="5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20"/>
                                        </p:tgtEl>
                                        <p:attrNameLst>
                                          <p:attrName>style.visibility</p:attrName>
                                        </p:attrNameLst>
                                      </p:cBhvr>
                                      <p:to>
                                        <p:strVal val="visible"/>
                                      </p:to>
                                    </p:set>
                                    <p:animEffect transition="in" filter="wipe(left)">
                                      <p:cBhvr>
                                        <p:cTn id="15" dur="500"/>
                                        <p:tgtEl>
                                          <p:spTgt spid="52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522"/>
                                        </p:tgtEl>
                                        <p:attrNameLst>
                                          <p:attrName>style.visibility</p:attrName>
                                        </p:attrNameLst>
                                      </p:cBhvr>
                                      <p:to>
                                        <p:strVal val="visible"/>
                                      </p:to>
                                    </p:set>
                                    <p:animEffect transition="in" filter="dissolve">
                                      <p:cBhvr>
                                        <p:cTn id="23" dur="500"/>
                                        <p:tgtEl>
                                          <p:spTgt spid="5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76"/>
                                        </p:tgtEl>
                                        <p:attrNameLst>
                                          <p:attrName>style.visibility</p:attrName>
                                        </p:attrNameLst>
                                      </p:cBhvr>
                                      <p:to>
                                        <p:strVal val="visible"/>
                                      </p:to>
                                    </p:set>
                                    <p:animEffect transition="in" filter="wipe(left)">
                                      <p:cBhvr>
                                        <p:cTn id="28" dur="500"/>
                                        <p:tgtEl>
                                          <p:spTgt spid="47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dissolve">
                                      <p:cBhvr>
                                        <p:cTn id="33" dur="500"/>
                                        <p:tgtEl>
                                          <p:spTgt spid="363"/>
                                        </p:tgtEl>
                                      </p:cBhvr>
                                    </p:animEffect>
                                  </p:childTnLst>
                                </p:cTn>
                              </p:par>
                              <p:par>
                                <p:cTn id="34" presetID="9" presetClass="entr" presetSubtype="0" fill="hold" nodeType="withEffect">
                                  <p:stCondLst>
                                    <p:cond delay="0"/>
                                  </p:stCondLst>
                                  <p:childTnLst>
                                    <p:set>
                                      <p:cBhvr>
                                        <p:cTn id="35" dur="1" fill="hold">
                                          <p:stCondLst>
                                            <p:cond delay="0"/>
                                          </p:stCondLst>
                                        </p:cTn>
                                        <p:tgtEl>
                                          <p:spTgt spid="521"/>
                                        </p:tgtEl>
                                        <p:attrNameLst>
                                          <p:attrName>style.visibility</p:attrName>
                                        </p:attrNameLst>
                                      </p:cBhvr>
                                      <p:to>
                                        <p:strVal val="visible"/>
                                      </p:to>
                                    </p:set>
                                    <p:animEffect transition="in" filter="dissolve">
                                      <p:cBhvr>
                                        <p:cTn id="36" dur="500"/>
                                        <p:tgtEl>
                                          <p:spTgt spid="5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7"/>
                                        </p:tgtEl>
                                        <p:attrNameLst>
                                          <p:attrName>style.visibility</p:attrName>
                                        </p:attrNameLst>
                                      </p:cBhvr>
                                      <p:to>
                                        <p:strVal val="visible"/>
                                      </p:to>
                                    </p:set>
                                    <p:animEffect transition="in" filter="wipe(left)">
                                      <p:cBhvr>
                                        <p:cTn id="41" dur="500"/>
                                        <p:tgtEl>
                                          <p:spTgt spid="4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27">
                                            <p:txEl>
                                              <p:pRg st="8" end="8"/>
                                            </p:txEl>
                                          </p:spTgt>
                                        </p:tgtEl>
                                        <p:attrNameLst>
                                          <p:attrName>style.visibility</p:attrName>
                                        </p:attrNameLst>
                                      </p:cBhvr>
                                      <p:to>
                                        <p:strVal val="visible"/>
                                      </p:to>
                                    </p:set>
                                    <p:animEffect transition="in" filter="dissolve">
                                      <p:cBhvr>
                                        <p:cTn id="46" dur="500"/>
                                        <p:tgtEl>
                                          <p:spTgt spid="527">
                                            <p:txEl>
                                              <p:pRg st="8" end="8"/>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527">
                                            <p:txEl>
                                              <p:pRg st="9" end="9"/>
                                            </p:txEl>
                                          </p:spTgt>
                                        </p:tgtEl>
                                        <p:attrNameLst>
                                          <p:attrName>style.visibility</p:attrName>
                                        </p:attrNameLst>
                                      </p:cBhvr>
                                      <p:to>
                                        <p:strVal val="visible"/>
                                      </p:to>
                                    </p:set>
                                    <p:animEffect transition="in" filter="dissolve">
                                      <p:cBhvr>
                                        <p:cTn id="49" dur="500"/>
                                        <p:tgtEl>
                                          <p:spTgt spid="527">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527">
                                            <p:txEl>
                                              <p:pRg st="10" end="10"/>
                                            </p:txEl>
                                          </p:spTgt>
                                        </p:tgtEl>
                                        <p:attrNameLst>
                                          <p:attrName>style.visibility</p:attrName>
                                        </p:attrNameLst>
                                      </p:cBhvr>
                                      <p:to>
                                        <p:strVal val="visible"/>
                                      </p:to>
                                    </p:set>
                                    <p:animEffect transition="in" filter="dissolve">
                                      <p:cBhvr>
                                        <p:cTn id="54" dur="500"/>
                                        <p:tgtEl>
                                          <p:spTgt spid="527">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64"/>
                                        </p:tgtEl>
                                        <p:attrNameLst>
                                          <p:attrName>style.visibility</p:attrName>
                                        </p:attrNameLst>
                                      </p:cBhvr>
                                      <p:to>
                                        <p:strVal val="visible"/>
                                      </p:to>
                                    </p:set>
                                    <p:animEffect transition="in" filter="dissolve">
                                      <p:cBhvr>
                                        <p:cTn id="59" dur="500"/>
                                        <p:tgtEl>
                                          <p:spTgt spid="364"/>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69"/>
                                        </p:tgtEl>
                                        <p:attrNameLst>
                                          <p:attrName>style.visibility</p:attrName>
                                        </p:attrNameLst>
                                      </p:cBhvr>
                                      <p:to>
                                        <p:strVal val="visible"/>
                                      </p:to>
                                    </p:set>
                                    <p:animEffect transition="in" filter="dissolve">
                                      <p:cBhvr>
                                        <p:cTn id="64" dur="500"/>
                                        <p:tgtEl>
                                          <p:spTgt spid="369"/>
                                        </p:tgtEl>
                                      </p:cBhvr>
                                    </p:animEffect>
                                  </p:childTnLst>
                                </p:cTn>
                              </p:par>
                              <p:par>
                                <p:cTn id="65" presetID="22" presetClass="entr" presetSubtype="2" fill="hold" nodeType="withEffect">
                                  <p:stCondLst>
                                    <p:cond delay="0"/>
                                  </p:stCondLst>
                                  <p:childTnLst>
                                    <p:set>
                                      <p:cBhvr>
                                        <p:cTn id="66" dur="1" fill="hold">
                                          <p:stCondLst>
                                            <p:cond delay="0"/>
                                          </p:stCondLst>
                                        </p:cTn>
                                        <p:tgtEl>
                                          <p:spTgt spid="368"/>
                                        </p:tgtEl>
                                        <p:attrNameLst>
                                          <p:attrName>style.visibility</p:attrName>
                                        </p:attrNameLst>
                                      </p:cBhvr>
                                      <p:to>
                                        <p:strVal val="visible"/>
                                      </p:to>
                                    </p:set>
                                    <p:animEffect transition="in" filter="wipe(right)">
                                      <p:cBhvr>
                                        <p:cTn id="67" dur="500"/>
                                        <p:tgtEl>
                                          <p:spTgt spid="36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65"/>
                                        </p:tgtEl>
                                        <p:attrNameLst>
                                          <p:attrName>style.visibility</p:attrName>
                                        </p:attrNameLst>
                                      </p:cBhvr>
                                      <p:to>
                                        <p:strVal val="visible"/>
                                      </p:to>
                                    </p:set>
                                    <p:animEffect transition="in" filter="dissolve">
                                      <p:cBhvr>
                                        <p:cTn id="72" dur="500"/>
                                        <p:tgtEl>
                                          <p:spTgt spid="36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71"/>
                                        </p:tgtEl>
                                        <p:attrNameLst>
                                          <p:attrName>style.visibility</p:attrName>
                                        </p:attrNameLst>
                                      </p:cBhvr>
                                      <p:to>
                                        <p:strVal val="visible"/>
                                      </p:to>
                                    </p:set>
                                    <p:animEffect transition="in" filter="dissolve">
                                      <p:cBhvr>
                                        <p:cTn id="77" dur="500"/>
                                        <p:tgtEl>
                                          <p:spTgt spid="371"/>
                                        </p:tgtEl>
                                      </p:cBhvr>
                                    </p:animEffect>
                                  </p:childTnLst>
                                </p:cTn>
                              </p:par>
                              <p:par>
                                <p:cTn id="78" presetID="22" presetClass="entr" presetSubtype="2" fill="hold" nodeType="withEffect">
                                  <p:stCondLst>
                                    <p:cond delay="0"/>
                                  </p:stCondLst>
                                  <p:childTnLst>
                                    <p:set>
                                      <p:cBhvr>
                                        <p:cTn id="79" dur="1" fill="hold">
                                          <p:stCondLst>
                                            <p:cond delay="0"/>
                                          </p:stCondLst>
                                        </p:cTn>
                                        <p:tgtEl>
                                          <p:spTgt spid="370"/>
                                        </p:tgtEl>
                                        <p:attrNameLst>
                                          <p:attrName>style.visibility</p:attrName>
                                        </p:attrNameLst>
                                      </p:cBhvr>
                                      <p:to>
                                        <p:strVal val="visible"/>
                                      </p:to>
                                    </p:set>
                                    <p:animEffect transition="in" filter="wipe(right)">
                                      <p:cBhvr>
                                        <p:cTn id="80"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2" grpId="0"/>
      <p:bldP spid="363" grpId="0"/>
      <p:bldP spid="364" grpId="0"/>
      <p:bldP spid="365" grpId="0"/>
      <p:bldP spid="369" grpId="0"/>
      <p:bldP spid="371" grpId="0"/>
      <p:bldP spid="520" grpId="0" animBg="1"/>
      <p:bldP spid="476" grpId="0" animBg="1"/>
      <p:bldP spid="4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endParaRPr lang="de-DE" b="1" dirty="0">
                  <a:solidFill>
                    <a:schemeClr val="accent2"/>
                  </a:solidFill>
                </a:endParaRPr>
              </a:p>
              <a:p>
                <a:r>
                  <a:rPr lang="de-DE" b="1" dirty="0">
                    <a:solidFill>
                      <a:schemeClr val="accent2"/>
                    </a:solidFill>
                  </a:rPr>
                  <a:t>Bemerkungen (Gammaverteilung)</a:t>
                </a:r>
                <a:r>
                  <a:rPr lang="de-DE" dirty="0"/>
                  <a:t> </a:t>
                </a:r>
              </a:p>
              <a:p>
                <a:pPr lvl="1"/>
                <a14:m>
                  <m:oMath xmlns:m="http://schemas.openxmlformats.org/officeDocument/2006/math">
                    <m:r>
                      <a:rPr lang="en-US" sz="1200" i="1">
                        <a:latin typeface="Cambria Math" panose="02040503050406030204" pitchFamily="18" charset="0"/>
                      </a:rPr>
                      <m:t>𝜆</m:t>
                    </m:r>
                    <m:r>
                      <a:rPr lang="en-US" sz="1200" i="1">
                        <a:latin typeface="Cambria Math" panose="02040503050406030204" pitchFamily="18" charset="0"/>
                      </a:rPr>
                      <m:t>&lt;1</m:t>
                    </m:r>
                  </m:oMath>
                </a14:m>
                <a:r>
                  <a:rPr lang="de-DE" sz="1200" dirty="0"/>
                  <a:t>: Werte stärker in Richtung des Ursprungs verteilt</a:t>
                </a:r>
              </a:p>
              <a:p>
                <a:pPr lvl="1"/>
                <a14:m>
                  <m:oMath xmlns:m="http://schemas.openxmlformats.org/officeDocument/2006/math">
                    <m:r>
                      <a:rPr lang="en-US" sz="1200" i="1">
                        <a:latin typeface="Cambria Math" panose="02040503050406030204" pitchFamily="18" charset="0"/>
                      </a:rPr>
                      <m:t>𝜆</m:t>
                    </m:r>
                    <m:r>
                      <a:rPr lang="en-US" sz="1200" i="1">
                        <a:latin typeface="Cambria Math" panose="02040503050406030204" pitchFamily="18" charset="0"/>
                      </a:rPr>
                      <m:t>&gt;1</m:t>
                    </m:r>
                  </m:oMath>
                </a14:m>
                <a:r>
                  <a:rPr lang="de-DE" sz="1200" dirty="0"/>
                  <a:t>: Werte weiter vom Ursprung entfernt verteilt</a:t>
                </a:r>
              </a:p>
            </p:txBody>
          </p:sp>
        </mc:Choice>
        <mc:Fallback xmlns="">
          <p:sp>
            <p:nvSpPr>
              <p:cNvPr id="527" name="Text Placeholder 526">
                <a:extLst>
                  <a:ext uri="{FF2B5EF4-FFF2-40B4-BE49-F238E27FC236}">
                    <a16:creationId xmlns:a16="http://schemas.microsoft.com/office/drawing/2014/main" id="{8B59442E-A8B7-F662-4752-DBC52E7B118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Dichte</a:t>
            </a:r>
            <a:endParaRPr lang="de-DE"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3858516" y="1323563"/>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3858516" y="1323563"/>
                <a:ext cx="1671630" cy="33427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024161" y="1350737"/>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2,</m:t>
                          </m:r>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1</m:t>
                              </m:r>
                            </m:num>
                            <m:den>
                              <m:r>
                                <a:rPr lang="en-US" sz="1400" b="0" i="1" dirty="0" smtClean="0">
                                  <a:solidFill>
                                    <a:srgbClr val="C00000"/>
                                  </a:solidFill>
                                  <a:latin typeface="Cambria Math" panose="02040503050406030204" pitchFamily="18" charset="0"/>
                                </a:rPr>
                                <m:t>2</m:t>
                              </m:r>
                            </m:den>
                          </m:f>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024161" y="1350737"/>
                <a:ext cx="1671630" cy="334270"/>
              </a:xfrm>
              <a:prstGeom prst="rect">
                <a:avLst/>
              </a:prstGeom>
              <a:blipFill>
                <a:blip r:embed="rId5"/>
                <a:stretch>
                  <a:fillRect t="-22222"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692871" y="1323563"/>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2,</m:t>
                          </m:r>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3</m:t>
                              </m:r>
                            </m:num>
                            <m:den>
                              <m:r>
                                <a:rPr lang="en-US" sz="1400" b="0" i="1" dirty="0" smtClean="0">
                                  <a:solidFill>
                                    <a:srgbClr val="C00000"/>
                                  </a:solidFill>
                                  <a:latin typeface="Cambria Math" panose="02040503050406030204" pitchFamily="18" charset="0"/>
                                </a:rPr>
                                <m:t>2</m:t>
                              </m:r>
                            </m:den>
                          </m:f>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692871" y="1323563"/>
                <a:ext cx="1671630" cy="334270"/>
              </a:xfrm>
              <a:prstGeom prst="rect">
                <a:avLst/>
              </a:prstGeom>
              <a:blipFill>
                <a:blip r:embed="rId6"/>
                <a:stretch>
                  <a:fillRect t="-22222" b="-22222"/>
                </a:stretch>
              </a:blipFill>
            </p:spPr>
            <p:txBody>
              <a:bodyPr/>
              <a:lstStyle/>
              <a:p>
                <a:r>
                  <a:rPr lang="en-DE">
                    <a:noFill/>
                  </a:rPr>
                  <a:t> </a:t>
                </a:r>
              </a:p>
            </p:txBody>
          </p:sp>
        </mc:Fallback>
      </mc:AlternateContent>
      <p:grpSp>
        <p:nvGrpSpPr>
          <p:cNvPr id="123" name="Group 122">
            <a:extLst>
              <a:ext uri="{FF2B5EF4-FFF2-40B4-BE49-F238E27FC236}">
                <a16:creationId xmlns:a16="http://schemas.microsoft.com/office/drawing/2014/main" id="{7B855461-568D-6C2E-5DC3-A2A49C29CCB4}"/>
              </a:ext>
            </a:extLst>
          </p:cNvPr>
          <p:cNvGrpSpPr/>
          <p:nvPr/>
        </p:nvGrpSpPr>
        <p:grpSpPr>
          <a:xfrm>
            <a:off x="503587" y="1831911"/>
            <a:ext cx="2712779" cy="1808518"/>
            <a:chOff x="503587" y="1831911"/>
            <a:chExt cx="2712779" cy="1808518"/>
          </a:xfrm>
        </p:grpSpPr>
        <p:sp>
          <p:nvSpPr>
            <p:cNvPr id="11" name="Freeform 10">
              <a:extLst>
                <a:ext uri="{FF2B5EF4-FFF2-40B4-BE49-F238E27FC236}">
                  <a16:creationId xmlns:a16="http://schemas.microsoft.com/office/drawing/2014/main" id="{30960289-78E7-BD83-FE67-68D6A23110AA}"/>
                </a:ext>
              </a:extLst>
            </p:cNvPr>
            <p:cNvSpPr/>
            <p:nvPr/>
          </p:nvSpPr>
          <p:spPr>
            <a:xfrm>
              <a:off x="503587"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F0FF8EF7-452B-28BA-3F84-F094E9EB5C04}"/>
                </a:ext>
              </a:extLst>
            </p:cNvPr>
            <p:cNvSpPr/>
            <p:nvPr/>
          </p:nvSpPr>
          <p:spPr>
            <a:xfrm>
              <a:off x="835530" y="1885312"/>
              <a:ext cx="2327438" cy="1501540"/>
            </a:xfrm>
            <a:custGeom>
              <a:avLst/>
              <a:gdLst>
                <a:gd name="connsiteX0" fmla="*/ 0 w 2327438"/>
                <a:gd name="connsiteY0" fmla="*/ 1501541 h 1501540"/>
                <a:gd name="connsiteX1" fmla="*/ 2327439 w 2327438"/>
                <a:gd name="connsiteY1" fmla="*/ 1501541 h 1501540"/>
                <a:gd name="connsiteX2" fmla="*/ 2327439 w 2327438"/>
                <a:gd name="connsiteY2" fmla="*/ 0 h 1501540"/>
                <a:gd name="connsiteX3" fmla="*/ 0 w 2327438"/>
                <a:gd name="connsiteY3" fmla="*/ 0 h 1501540"/>
              </a:gdLst>
              <a:ahLst/>
              <a:cxnLst>
                <a:cxn ang="0">
                  <a:pos x="connsiteX0" y="connsiteY0"/>
                </a:cxn>
                <a:cxn ang="0">
                  <a:pos x="connsiteX1" y="connsiteY1"/>
                </a:cxn>
                <a:cxn ang="0">
                  <a:pos x="connsiteX2" y="connsiteY2"/>
                </a:cxn>
                <a:cxn ang="0">
                  <a:pos x="connsiteX3" y="connsiteY3"/>
                </a:cxn>
              </a:cxnLst>
              <a:rect l="l" t="t" r="r" b="b"/>
              <a:pathLst>
                <a:path w="2327438" h="1501540">
                  <a:moveTo>
                    <a:pt x="0" y="1501541"/>
                  </a:moveTo>
                  <a:lnTo>
                    <a:pt x="2327439" y="1501541"/>
                  </a:lnTo>
                  <a:lnTo>
                    <a:pt x="2327439" y="0"/>
                  </a:lnTo>
                  <a:lnTo>
                    <a:pt x="0" y="0"/>
                  </a:lnTo>
                  <a:close/>
                </a:path>
              </a:pathLst>
            </a:custGeom>
            <a:solidFill>
              <a:srgbClr val="FFFFFF"/>
            </a:solidFill>
            <a:ln w="1127"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1ABB01B7-90A7-88DF-A960-2FA5DD1E4C8C}"/>
                </a:ext>
              </a:extLst>
            </p:cNvPr>
            <p:cNvSpPr/>
            <p:nvPr/>
          </p:nvSpPr>
          <p:spPr>
            <a:xfrm>
              <a:off x="83553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4C8C51E8-13C1-EB4D-AEB0-A320D250C32D}"/>
                </a:ext>
              </a:extLst>
            </p:cNvPr>
            <p:cNvSpPr/>
            <p:nvPr/>
          </p:nvSpPr>
          <p:spPr>
            <a:xfrm>
              <a:off x="130101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5E7C65B1-EF42-31B7-D7FC-75BBEEC25ADE}"/>
                </a:ext>
              </a:extLst>
            </p:cNvPr>
            <p:cNvSpPr/>
            <p:nvPr/>
          </p:nvSpPr>
          <p:spPr>
            <a:xfrm>
              <a:off x="1766498"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C7E9853E-2538-72BC-66A3-3D36393749B7}"/>
                </a:ext>
              </a:extLst>
            </p:cNvPr>
            <p:cNvSpPr/>
            <p:nvPr/>
          </p:nvSpPr>
          <p:spPr>
            <a:xfrm>
              <a:off x="2231988"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3D2DCCA0-B030-0E8B-9F7C-1FD9149F495B}"/>
                </a:ext>
              </a:extLst>
            </p:cNvPr>
            <p:cNvSpPr/>
            <p:nvPr/>
          </p:nvSpPr>
          <p:spPr>
            <a:xfrm>
              <a:off x="269747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B43FA28-A7B6-BDDD-106A-467316F70555}"/>
                </a:ext>
              </a:extLst>
            </p:cNvPr>
            <p:cNvSpPr/>
            <p:nvPr/>
          </p:nvSpPr>
          <p:spPr>
            <a:xfrm>
              <a:off x="316296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B7409329-FB98-63EF-AD71-F74DB2018197}"/>
                </a:ext>
              </a:extLst>
            </p:cNvPr>
            <p:cNvSpPr/>
            <p:nvPr/>
          </p:nvSpPr>
          <p:spPr>
            <a:xfrm>
              <a:off x="835530" y="3386853"/>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4509"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331C376-4586-60A8-0089-706A41C488E8}"/>
                </a:ext>
              </a:extLst>
            </p:cNvPr>
            <p:cNvSpPr/>
            <p:nvPr/>
          </p:nvSpPr>
          <p:spPr>
            <a:xfrm>
              <a:off x="835530"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6E242317-A17C-0E1D-8272-C1510C49282A}"/>
                </a:ext>
              </a:extLst>
            </p:cNvPr>
            <p:cNvSpPr/>
            <p:nvPr/>
          </p:nvSpPr>
          <p:spPr>
            <a:xfrm>
              <a:off x="130101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5DB3837B-293B-C5AD-B60B-251691D3E126}"/>
                </a:ext>
              </a:extLst>
            </p:cNvPr>
            <p:cNvSpPr/>
            <p:nvPr/>
          </p:nvSpPr>
          <p:spPr>
            <a:xfrm>
              <a:off x="1766498"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7197CB75-14C6-60DE-426A-D5341174BAEA}"/>
                </a:ext>
              </a:extLst>
            </p:cNvPr>
            <p:cNvSpPr/>
            <p:nvPr/>
          </p:nvSpPr>
          <p:spPr>
            <a:xfrm>
              <a:off x="2231988"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2444D96B-1C96-051B-8782-0AF8FD71A7F7}"/>
                </a:ext>
              </a:extLst>
            </p:cNvPr>
            <p:cNvSpPr/>
            <p:nvPr/>
          </p:nvSpPr>
          <p:spPr>
            <a:xfrm>
              <a:off x="269747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F66F1E7E-DB34-6278-9707-2BF93FC45813}"/>
                </a:ext>
              </a:extLst>
            </p:cNvPr>
            <p:cNvSpPr/>
            <p:nvPr/>
          </p:nvSpPr>
          <p:spPr>
            <a:xfrm>
              <a:off x="316296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A5B7F20A-D988-09CE-196F-DBB6D8925E84}"/>
                </a:ext>
              </a:extLst>
            </p:cNvPr>
            <p:cNvSpPr/>
            <p:nvPr/>
          </p:nvSpPr>
          <p:spPr>
            <a:xfrm>
              <a:off x="811903" y="3424413"/>
              <a:ext cx="47254" cy="70916"/>
            </a:xfrm>
            <a:custGeom>
              <a:avLst/>
              <a:gdLst>
                <a:gd name="connsiteX0" fmla="*/ 23627 w 47254"/>
                <a:gd name="connsiteY0" fmla="*/ 7324 h 70916"/>
                <a:gd name="connsiteX1" fmla="*/ 12866 w 47254"/>
                <a:gd name="connsiteY1" fmla="*/ 14378 h 70916"/>
                <a:gd name="connsiteX2" fmla="*/ 9296 w 47254"/>
                <a:gd name="connsiteY2" fmla="*/ 35481 h 70916"/>
                <a:gd name="connsiteX3" fmla="*/ 12866 w 47254"/>
                <a:gd name="connsiteY3" fmla="*/ 56595 h 70916"/>
                <a:gd name="connsiteX4" fmla="*/ 23627 w 47254"/>
                <a:gd name="connsiteY4" fmla="*/ 63592 h 70916"/>
                <a:gd name="connsiteX5" fmla="*/ 34387 w 47254"/>
                <a:gd name="connsiteY5" fmla="*/ 56595 h 70916"/>
                <a:gd name="connsiteX6" fmla="*/ 38005 w 47254"/>
                <a:gd name="connsiteY6" fmla="*/ 35481 h 70916"/>
                <a:gd name="connsiteX7" fmla="*/ 34387 w 47254"/>
                <a:gd name="connsiteY7" fmla="*/ 14378 h 70916"/>
                <a:gd name="connsiteX8" fmla="*/ 23627 w 47254"/>
                <a:gd name="connsiteY8" fmla="*/ 7324 h 70916"/>
                <a:gd name="connsiteX9" fmla="*/ 23627 w 47254"/>
                <a:gd name="connsiteY9" fmla="*/ 0 h 70916"/>
                <a:gd name="connsiteX10" fmla="*/ 41164 w 47254"/>
                <a:gd name="connsiteY10" fmla="*/ 9110 h 70916"/>
                <a:gd name="connsiteX11" fmla="*/ 47254 w 47254"/>
                <a:gd name="connsiteY11" fmla="*/ 35481 h 70916"/>
                <a:gd name="connsiteX12" fmla="*/ 41164 w 47254"/>
                <a:gd name="connsiteY12" fmla="*/ 61851 h 70916"/>
                <a:gd name="connsiteX13" fmla="*/ 23627 w 47254"/>
                <a:gd name="connsiteY13" fmla="*/ 70917 h 70916"/>
                <a:gd name="connsiteX14" fmla="*/ 6044 w 47254"/>
                <a:gd name="connsiteY14" fmla="*/ 61851 h 70916"/>
                <a:gd name="connsiteX15" fmla="*/ 0 w 47254"/>
                <a:gd name="connsiteY15" fmla="*/ 35481 h 70916"/>
                <a:gd name="connsiteX16" fmla="*/ 6044 w 47254"/>
                <a:gd name="connsiteY16" fmla="*/ 9110 h 70916"/>
                <a:gd name="connsiteX17" fmla="*/ 23627 w 47254"/>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16">
                  <a:moveTo>
                    <a:pt x="23627" y="7324"/>
                  </a:moveTo>
                  <a:cubicBezTo>
                    <a:pt x="18865" y="7324"/>
                    <a:pt x="15277" y="9676"/>
                    <a:pt x="12866" y="14378"/>
                  </a:cubicBezTo>
                  <a:cubicBezTo>
                    <a:pt x="10486" y="19046"/>
                    <a:pt x="9296" y="26077"/>
                    <a:pt x="9296" y="35481"/>
                  </a:cubicBezTo>
                  <a:cubicBezTo>
                    <a:pt x="9296" y="44851"/>
                    <a:pt x="10486" y="51893"/>
                    <a:pt x="12866" y="56595"/>
                  </a:cubicBezTo>
                  <a:cubicBezTo>
                    <a:pt x="15277" y="61264"/>
                    <a:pt x="18865" y="63592"/>
                    <a:pt x="23627" y="63592"/>
                  </a:cubicBezTo>
                  <a:cubicBezTo>
                    <a:pt x="28420" y="63592"/>
                    <a:pt x="32006" y="61264"/>
                    <a:pt x="34387" y="56595"/>
                  </a:cubicBezTo>
                  <a:cubicBezTo>
                    <a:pt x="36799" y="51893"/>
                    <a:pt x="38005" y="44851"/>
                    <a:pt x="38005" y="35481"/>
                  </a:cubicBezTo>
                  <a:cubicBezTo>
                    <a:pt x="38005" y="26077"/>
                    <a:pt x="36799" y="19046"/>
                    <a:pt x="34387" y="14378"/>
                  </a:cubicBezTo>
                  <a:cubicBezTo>
                    <a:pt x="32006" y="9676"/>
                    <a:pt x="28420" y="7324"/>
                    <a:pt x="23627" y="7324"/>
                  </a:cubicBezTo>
                  <a:moveTo>
                    <a:pt x="23627" y="0"/>
                  </a:moveTo>
                  <a:cubicBezTo>
                    <a:pt x="31290" y="0"/>
                    <a:pt x="37135" y="3041"/>
                    <a:pt x="41164" y="9110"/>
                  </a:cubicBezTo>
                  <a:cubicBezTo>
                    <a:pt x="45224" y="15158"/>
                    <a:pt x="47254" y="23940"/>
                    <a:pt x="47254" y="35481"/>
                  </a:cubicBezTo>
                  <a:cubicBezTo>
                    <a:pt x="47254" y="46988"/>
                    <a:pt x="45224" y="55781"/>
                    <a:pt x="41164" y="61851"/>
                  </a:cubicBezTo>
                  <a:cubicBezTo>
                    <a:pt x="37135" y="67899"/>
                    <a:pt x="31290" y="70917"/>
                    <a:pt x="23627" y="70917"/>
                  </a:cubicBezTo>
                  <a:cubicBezTo>
                    <a:pt x="15965" y="70917"/>
                    <a:pt x="10104" y="67899"/>
                    <a:pt x="6044" y="61851"/>
                  </a:cubicBezTo>
                  <a:cubicBezTo>
                    <a:pt x="2014" y="55781"/>
                    <a:pt x="0" y="46988"/>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B89D5B36-5EAF-FEEF-A8E2-20B83F275020}"/>
                </a:ext>
              </a:extLst>
            </p:cNvPr>
            <p:cNvSpPr/>
            <p:nvPr/>
          </p:nvSpPr>
          <p:spPr>
            <a:xfrm>
              <a:off x="1280664" y="3425645"/>
              <a:ext cx="40705" cy="68361"/>
            </a:xfrm>
            <a:custGeom>
              <a:avLst/>
              <a:gdLst>
                <a:gd name="connsiteX0" fmla="*/ 1327 w 40705"/>
                <a:gd name="connsiteY0" fmla="*/ 60574 h 68361"/>
                <a:gd name="connsiteX1" fmla="*/ 16437 w 40705"/>
                <a:gd name="connsiteY1" fmla="*/ 60574 h 68361"/>
                <a:gd name="connsiteX2" fmla="*/ 16437 w 40705"/>
                <a:gd name="connsiteY2" fmla="*/ 8421 h 68361"/>
                <a:gd name="connsiteX3" fmla="*/ 0 w 40705"/>
                <a:gd name="connsiteY3" fmla="*/ 11721 h 68361"/>
                <a:gd name="connsiteX4" fmla="*/ 0 w 40705"/>
                <a:gd name="connsiteY4" fmla="*/ 3301 h 68361"/>
                <a:gd name="connsiteX5" fmla="*/ 16346 w 40705"/>
                <a:gd name="connsiteY5" fmla="*/ 0 h 68361"/>
                <a:gd name="connsiteX6" fmla="*/ 25595 w 40705"/>
                <a:gd name="connsiteY6" fmla="*/ 0 h 68361"/>
                <a:gd name="connsiteX7" fmla="*/ 25595 w 40705"/>
                <a:gd name="connsiteY7" fmla="*/ 60574 h 68361"/>
                <a:gd name="connsiteX8" fmla="*/ 40705 w 40705"/>
                <a:gd name="connsiteY8" fmla="*/ 60574 h 68361"/>
                <a:gd name="connsiteX9" fmla="*/ 40705 w 40705"/>
                <a:gd name="connsiteY9" fmla="*/ 68362 h 68361"/>
                <a:gd name="connsiteX10" fmla="*/ 1327 w 40705"/>
                <a:gd name="connsiteY10" fmla="*/ 68362 h 68361"/>
                <a:gd name="connsiteX11" fmla="*/ 1327 w 40705"/>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4"/>
                  </a:moveTo>
                  <a:lnTo>
                    <a:pt x="16437" y="60574"/>
                  </a:lnTo>
                  <a:lnTo>
                    <a:pt x="16437" y="8421"/>
                  </a:lnTo>
                  <a:lnTo>
                    <a:pt x="0" y="11721"/>
                  </a:lnTo>
                  <a:lnTo>
                    <a:pt x="0" y="3301"/>
                  </a:lnTo>
                  <a:lnTo>
                    <a:pt x="16346" y="0"/>
                  </a:lnTo>
                  <a:lnTo>
                    <a:pt x="25595" y="0"/>
                  </a:lnTo>
                  <a:lnTo>
                    <a:pt x="25595" y="60574"/>
                  </a:lnTo>
                  <a:lnTo>
                    <a:pt x="40705" y="60574"/>
                  </a:lnTo>
                  <a:lnTo>
                    <a:pt x="40705" y="68362"/>
                  </a:lnTo>
                  <a:lnTo>
                    <a:pt x="1327" y="68362"/>
                  </a:lnTo>
                  <a:lnTo>
                    <a:pt x="1327" y="60574"/>
                  </a:lnTo>
                  <a:close/>
                </a:path>
              </a:pathLst>
            </a:custGeom>
            <a:solidFill>
              <a:srgbClr val="000000"/>
            </a:solidFill>
            <a:ln w="112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AB97947D-3D69-F9AF-0F9E-F2DB0943720B}"/>
                </a:ext>
              </a:extLst>
            </p:cNvPr>
            <p:cNvSpPr/>
            <p:nvPr/>
          </p:nvSpPr>
          <p:spPr>
            <a:xfrm>
              <a:off x="1744796"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3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3" y="47202"/>
                  </a:cubicBezTo>
                  <a:cubicBezTo>
                    <a:pt x="20402" y="41065"/>
                    <a:pt x="24223" y="37120"/>
                    <a:pt x="25783" y="35345"/>
                  </a:cubicBezTo>
                  <a:cubicBezTo>
                    <a:pt x="28744" y="32011"/>
                    <a:pt x="30801" y="29208"/>
                    <a:pt x="31966" y="26924"/>
                  </a:cubicBezTo>
                  <a:cubicBezTo>
                    <a:pt x="33153"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3" y="54210"/>
                    <a:pt x="11134" y="61806"/>
                  </a:cubicBezTo>
                  <a:close/>
                </a:path>
              </a:pathLst>
            </a:custGeom>
            <a:solidFill>
              <a:srgbClr val="000000"/>
            </a:solidFill>
            <a:ln w="112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9ADF468E-0322-9FD3-E3DF-09B017B367D3}"/>
                </a:ext>
              </a:extLst>
            </p:cNvPr>
            <p:cNvSpPr/>
            <p:nvPr/>
          </p:nvSpPr>
          <p:spPr>
            <a:xfrm>
              <a:off x="2209484" y="3424413"/>
              <a:ext cx="45009" cy="70916"/>
            </a:xfrm>
            <a:custGeom>
              <a:avLst/>
              <a:gdLst>
                <a:gd name="connsiteX0" fmla="*/ 30914 w 45009"/>
                <a:gd name="connsiteY0" fmla="*/ 32734 h 70916"/>
                <a:gd name="connsiteX1" fmla="*/ 41257 w 45009"/>
                <a:gd name="connsiteY1" fmla="*/ 38646 h 70916"/>
                <a:gd name="connsiteX2" fmla="*/ 45010 w 45009"/>
                <a:gd name="connsiteY2" fmla="*/ 49723 h 70916"/>
                <a:gd name="connsiteX3" fmla="*/ 38047 w 45009"/>
                <a:gd name="connsiteY3" fmla="*/ 65378 h 70916"/>
                <a:gd name="connsiteX4" fmla="*/ 18266 w 45009"/>
                <a:gd name="connsiteY4" fmla="*/ 70917 h 70916"/>
                <a:gd name="connsiteX5" fmla="*/ 9393 w 45009"/>
                <a:gd name="connsiteY5" fmla="*/ 70046 h 70916"/>
                <a:gd name="connsiteX6" fmla="*/ 0 w 45009"/>
                <a:gd name="connsiteY6" fmla="*/ 67537 h 70916"/>
                <a:gd name="connsiteX7" fmla="*/ 0 w 45009"/>
                <a:gd name="connsiteY7" fmla="*/ 58607 h 70916"/>
                <a:gd name="connsiteX8" fmla="*/ 8432 w 45009"/>
                <a:gd name="connsiteY8" fmla="*/ 61998 h 70916"/>
                <a:gd name="connsiteX9" fmla="*/ 17995 w 45009"/>
                <a:gd name="connsiteY9" fmla="*/ 63140 h 70916"/>
                <a:gd name="connsiteX10" fmla="*/ 31231 w 45009"/>
                <a:gd name="connsiteY10" fmla="*/ 59704 h 70916"/>
                <a:gd name="connsiteX11" fmla="*/ 35809 w 45009"/>
                <a:gd name="connsiteY11" fmla="*/ 49723 h 70916"/>
                <a:gd name="connsiteX12" fmla="*/ 31547 w 45009"/>
                <a:gd name="connsiteY12" fmla="*/ 40285 h 70916"/>
                <a:gd name="connsiteX13" fmla="*/ 19781 w 45009"/>
                <a:gd name="connsiteY13" fmla="*/ 36860 h 70916"/>
                <a:gd name="connsiteX14" fmla="*/ 11812 w 45009"/>
                <a:gd name="connsiteY14" fmla="*/ 36860 h 70916"/>
                <a:gd name="connsiteX15" fmla="*/ 11812 w 45009"/>
                <a:gd name="connsiteY15" fmla="*/ 29253 h 70916"/>
                <a:gd name="connsiteX16" fmla="*/ 20154 w 45009"/>
                <a:gd name="connsiteY16" fmla="*/ 29253 h 70916"/>
                <a:gd name="connsiteX17" fmla="*/ 30587 w 45009"/>
                <a:gd name="connsiteY17" fmla="*/ 26551 h 70916"/>
                <a:gd name="connsiteX18" fmla="*/ 34204 w 45009"/>
                <a:gd name="connsiteY18" fmla="*/ 18673 h 70916"/>
                <a:gd name="connsiteX19" fmla="*/ 30451 w 45009"/>
                <a:gd name="connsiteY19" fmla="*/ 10614 h 70916"/>
                <a:gd name="connsiteX20" fmla="*/ 19781 w 45009"/>
                <a:gd name="connsiteY20" fmla="*/ 7777 h 70916"/>
                <a:gd name="connsiteX21" fmla="*/ 11631 w 45009"/>
                <a:gd name="connsiteY21" fmla="*/ 8602 h 70916"/>
                <a:gd name="connsiteX22" fmla="*/ 2057 w 45009"/>
                <a:gd name="connsiteY22" fmla="*/ 11168 h 70916"/>
                <a:gd name="connsiteX23" fmla="*/ 2057 w 45009"/>
                <a:gd name="connsiteY23" fmla="*/ 2928 h 70916"/>
                <a:gd name="connsiteX24" fmla="*/ 11902 w 45009"/>
                <a:gd name="connsiteY24" fmla="*/ 723 h 70916"/>
                <a:gd name="connsiteX25" fmla="*/ 20606 w 45009"/>
                <a:gd name="connsiteY25" fmla="*/ 0 h 70916"/>
                <a:gd name="connsiteX26" fmla="*/ 37278 w 45009"/>
                <a:gd name="connsiteY26" fmla="*/ 4804 h 70916"/>
                <a:gd name="connsiteX27" fmla="*/ 43404 w 45009"/>
                <a:gd name="connsiteY27" fmla="*/ 17712 h 70916"/>
                <a:gd name="connsiteX28" fmla="*/ 40160 w 45009"/>
                <a:gd name="connsiteY28" fmla="*/ 27331 h 70916"/>
                <a:gd name="connsiteX29" fmla="*/ 30914 w 45009"/>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16">
                  <a:moveTo>
                    <a:pt x="30914" y="32734"/>
                  </a:moveTo>
                  <a:cubicBezTo>
                    <a:pt x="35334" y="33684"/>
                    <a:pt x="38782" y="35650"/>
                    <a:pt x="41257" y="38646"/>
                  </a:cubicBezTo>
                  <a:cubicBezTo>
                    <a:pt x="43755" y="41641"/>
                    <a:pt x="45010" y="45326"/>
                    <a:pt x="45010" y="49723"/>
                  </a:cubicBezTo>
                  <a:cubicBezTo>
                    <a:pt x="45010" y="56471"/>
                    <a:pt x="42692" y="61682"/>
                    <a:pt x="38047" y="65378"/>
                  </a:cubicBezTo>
                  <a:cubicBezTo>
                    <a:pt x="33412" y="69074"/>
                    <a:pt x="26823" y="70917"/>
                    <a:pt x="18266" y="70917"/>
                  </a:cubicBezTo>
                  <a:cubicBezTo>
                    <a:pt x="15406" y="70917"/>
                    <a:pt x="12445" y="70623"/>
                    <a:pt x="9393" y="70046"/>
                  </a:cubicBezTo>
                  <a:cubicBezTo>
                    <a:pt x="6375" y="69504"/>
                    <a:pt x="3244" y="68667"/>
                    <a:pt x="0" y="67537"/>
                  </a:cubicBezTo>
                  <a:lnTo>
                    <a:pt x="0" y="58607"/>
                  </a:lnTo>
                  <a:cubicBezTo>
                    <a:pt x="2566" y="60099"/>
                    <a:pt x="5369"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85" y="42545"/>
                    <a:pt x="31547" y="40285"/>
                  </a:cubicBezTo>
                  <a:cubicBezTo>
                    <a:pt x="28744" y="38002"/>
                    <a:pt x="24822" y="36860"/>
                    <a:pt x="19781" y="36860"/>
                  </a:cubicBezTo>
                  <a:lnTo>
                    <a:pt x="11812" y="36860"/>
                  </a:lnTo>
                  <a:lnTo>
                    <a:pt x="11812"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26" y="9156"/>
                    <a:pt x="5539" y="10003"/>
                    <a:pt x="2057" y="11168"/>
                  </a:cubicBezTo>
                  <a:lnTo>
                    <a:pt x="2057" y="2928"/>
                  </a:lnTo>
                  <a:cubicBezTo>
                    <a:pt x="5573" y="1944"/>
                    <a:pt x="8851" y="1209"/>
                    <a:pt x="11902" y="723"/>
                  </a:cubicBezTo>
                  <a:cubicBezTo>
                    <a:pt x="14988" y="237"/>
                    <a:pt x="17893" y="0"/>
                    <a:pt x="20606" y="0"/>
                  </a:cubicBezTo>
                  <a:cubicBezTo>
                    <a:pt x="27625" y="0"/>
                    <a:pt x="33186" y="1605"/>
                    <a:pt x="37278" y="4804"/>
                  </a:cubicBezTo>
                  <a:cubicBezTo>
                    <a:pt x="41359" y="7980"/>
                    <a:pt x="43404" y="12275"/>
                    <a:pt x="43404" y="17712"/>
                  </a:cubicBezTo>
                  <a:cubicBezTo>
                    <a:pt x="43404" y="21499"/>
                    <a:pt x="42319" y="24709"/>
                    <a:pt x="40160" y="27331"/>
                  </a:cubicBezTo>
                  <a:cubicBezTo>
                    <a:pt x="37990" y="29920"/>
                    <a:pt x="34904" y="31728"/>
                    <a:pt x="30914" y="32734"/>
                  </a:cubicBezTo>
                  <a:close/>
                </a:path>
              </a:pathLst>
            </a:custGeom>
            <a:solidFill>
              <a:srgbClr val="000000"/>
            </a:solidFill>
            <a:ln w="112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B3EDF030-F695-6479-32F2-79097EE2AE7E}"/>
                </a:ext>
              </a:extLst>
            </p:cNvPr>
            <p:cNvSpPr/>
            <p:nvPr/>
          </p:nvSpPr>
          <p:spPr>
            <a:xfrm>
              <a:off x="2672566" y="3425645"/>
              <a:ext cx="49824" cy="68361"/>
            </a:xfrm>
            <a:custGeom>
              <a:avLst/>
              <a:gdLst>
                <a:gd name="connsiteX0" fmla="*/ 30869 w 49824"/>
                <a:gd name="connsiteY0" fmla="*/ 8059 h 68361"/>
                <a:gd name="connsiteX1" fmla="*/ 7517 w 49824"/>
                <a:gd name="connsiteY1" fmla="*/ 44557 h 68361"/>
                <a:gd name="connsiteX2" fmla="*/ 30869 w 49824"/>
                <a:gd name="connsiteY2" fmla="*/ 44557 h 68361"/>
                <a:gd name="connsiteX3" fmla="*/ 30869 w 49824"/>
                <a:gd name="connsiteY3" fmla="*/ 8059 h 68361"/>
                <a:gd name="connsiteX4" fmla="*/ 28439 w 49824"/>
                <a:gd name="connsiteY4" fmla="*/ 0 h 68361"/>
                <a:gd name="connsiteX5" fmla="*/ 40070 w 49824"/>
                <a:gd name="connsiteY5" fmla="*/ 0 h 68361"/>
                <a:gd name="connsiteX6" fmla="*/ 40070 w 49824"/>
                <a:gd name="connsiteY6" fmla="*/ 44557 h 68361"/>
                <a:gd name="connsiteX7" fmla="*/ 49825 w 49824"/>
                <a:gd name="connsiteY7" fmla="*/ 44557 h 68361"/>
                <a:gd name="connsiteX8" fmla="*/ 49825 w 49824"/>
                <a:gd name="connsiteY8" fmla="*/ 52244 h 68361"/>
                <a:gd name="connsiteX9" fmla="*/ 40070 w 49824"/>
                <a:gd name="connsiteY9" fmla="*/ 52244 h 68361"/>
                <a:gd name="connsiteX10" fmla="*/ 40070 w 49824"/>
                <a:gd name="connsiteY10" fmla="*/ 68362 h 68361"/>
                <a:gd name="connsiteX11" fmla="*/ 30869 w 49824"/>
                <a:gd name="connsiteY11" fmla="*/ 68362 h 68361"/>
                <a:gd name="connsiteX12" fmla="*/ 30869 w 49824"/>
                <a:gd name="connsiteY12" fmla="*/ 52244 h 68361"/>
                <a:gd name="connsiteX13" fmla="*/ 0 w 49824"/>
                <a:gd name="connsiteY13" fmla="*/ 52244 h 68361"/>
                <a:gd name="connsiteX14" fmla="*/ 0 w 49824"/>
                <a:gd name="connsiteY14" fmla="*/ 43314 h 68361"/>
                <a:gd name="connsiteX15" fmla="*/ 28439 w 49824"/>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24" h="68361">
                  <a:moveTo>
                    <a:pt x="30869" y="8059"/>
                  </a:moveTo>
                  <a:lnTo>
                    <a:pt x="7517" y="44557"/>
                  </a:lnTo>
                  <a:lnTo>
                    <a:pt x="30869" y="44557"/>
                  </a:lnTo>
                  <a:lnTo>
                    <a:pt x="30869" y="8059"/>
                  </a:lnTo>
                  <a:moveTo>
                    <a:pt x="28439" y="0"/>
                  </a:moveTo>
                  <a:lnTo>
                    <a:pt x="40070" y="0"/>
                  </a:lnTo>
                  <a:lnTo>
                    <a:pt x="40070" y="44557"/>
                  </a:lnTo>
                  <a:lnTo>
                    <a:pt x="49825" y="44557"/>
                  </a:lnTo>
                  <a:lnTo>
                    <a:pt x="49825" y="52244"/>
                  </a:lnTo>
                  <a:lnTo>
                    <a:pt x="40070" y="52244"/>
                  </a:lnTo>
                  <a:lnTo>
                    <a:pt x="40070" y="68362"/>
                  </a:lnTo>
                  <a:lnTo>
                    <a:pt x="30869" y="68362"/>
                  </a:lnTo>
                  <a:lnTo>
                    <a:pt x="30869" y="52244"/>
                  </a:lnTo>
                  <a:lnTo>
                    <a:pt x="0" y="52244"/>
                  </a:lnTo>
                  <a:lnTo>
                    <a:pt x="0" y="43314"/>
                  </a:lnTo>
                  <a:lnTo>
                    <a:pt x="28439" y="0"/>
                  </a:lnTo>
                  <a:close/>
                </a:path>
              </a:pathLst>
            </a:custGeom>
            <a:solidFill>
              <a:srgbClr val="000000"/>
            </a:solidFill>
            <a:ln w="112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63B2D489-5D79-43B0-10A1-D2CB5A5BFC2D}"/>
                </a:ext>
              </a:extLst>
            </p:cNvPr>
            <p:cNvSpPr/>
            <p:nvPr/>
          </p:nvSpPr>
          <p:spPr>
            <a:xfrm>
              <a:off x="3140848"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9423EAE2-9642-959D-B701-625AE191F722}"/>
                </a:ext>
              </a:extLst>
            </p:cNvPr>
            <p:cNvSpPr/>
            <p:nvPr/>
          </p:nvSpPr>
          <p:spPr>
            <a:xfrm>
              <a:off x="1968544" y="3552174"/>
              <a:ext cx="54006" cy="49135"/>
            </a:xfrm>
            <a:custGeom>
              <a:avLst/>
              <a:gdLst>
                <a:gd name="connsiteX0" fmla="*/ 54007 w 54006"/>
                <a:gd name="connsiteY0" fmla="*/ 7144 h 49135"/>
                <a:gd name="connsiteX1" fmla="*/ 52153 w 54006"/>
                <a:gd name="connsiteY1" fmla="*/ 11801 h 49135"/>
                <a:gd name="connsiteX2" fmla="*/ 48186 w 54006"/>
                <a:gd name="connsiteY2" fmla="*/ 13451 h 49135"/>
                <a:gd name="connsiteX3" fmla="*/ 45111 w 54006"/>
                <a:gd name="connsiteY3" fmla="*/ 12287 h 49135"/>
                <a:gd name="connsiteX4" fmla="*/ 44049 w 54006"/>
                <a:gd name="connsiteY4" fmla="*/ 9630 h 49135"/>
                <a:gd name="connsiteX5" fmla="*/ 45541 w 54006"/>
                <a:gd name="connsiteY5" fmla="*/ 5878 h 49135"/>
                <a:gd name="connsiteX6" fmla="*/ 49248 w 54006"/>
                <a:gd name="connsiteY6" fmla="*/ 3753 h 49135"/>
                <a:gd name="connsiteX7" fmla="*/ 43845 w 54006"/>
                <a:gd name="connsiteY7" fmla="*/ 2385 h 49135"/>
                <a:gd name="connsiteX8" fmla="*/ 39866 w 54006"/>
                <a:gd name="connsiteY8" fmla="*/ 3493 h 49135"/>
                <a:gd name="connsiteX9" fmla="*/ 36962 w 54006"/>
                <a:gd name="connsiteY9" fmla="*/ 6036 h 49135"/>
                <a:gd name="connsiteX10" fmla="*/ 34950 w 54006"/>
                <a:gd name="connsiteY10" fmla="*/ 9529 h 49135"/>
                <a:gd name="connsiteX11" fmla="*/ 33672 w 54006"/>
                <a:gd name="connsiteY11" fmla="*/ 12761 h 49135"/>
                <a:gd name="connsiteX12" fmla="*/ 33096 w 54006"/>
                <a:gd name="connsiteY12" fmla="*/ 15191 h 49135"/>
                <a:gd name="connsiteX13" fmla="*/ 29388 w 54006"/>
                <a:gd name="connsiteY13" fmla="*/ 30021 h 49135"/>
                <a:gd name="connsiteX14" fmla="*/ 27591 w 54006"/>
                <a:gd name="connsiteY14" fmla="*/ 39550 h 49135"/>
                <a:gd name="connsiteX15" fmla="*/ 29072 w 54006"/>
                <a:gd name="connsiteY15" fmla="*/ 44693 h 49135"/>
                <a:gd name="connsiteX16" fmla="*/ 33514 w 54006"/>
                <a:gd name="connsiteY16" fmla="*/ 46705 h 49135"/>
                <a:gd name="connsiteX17" fmla="*/ 36001 w 54006"/>
                <a:gd name="connsiteY17" fmla="*/ 46377 h 49135"/>
                <a:gd name="connsiteX18" fmla="*/ 39019 w 54006"/>
                <a:gd name="connsiteY18" fmla="*/ 45055 h 49135"/>
                <a:gd name="connsiteX19" fmla="*/ 42308 w 54006"/>
                <a:gd name="connsiteY19" fmla="*/ 42568 h 49135"/>
                <a:gd name="connsiteX20" fmla="*/ 45428 w 54006"/>
                <a:gd name="connsiteY20" fmla="*/ 38442 h 49135"/>
                <a:gd name="connsiteX21" fmla="*/ 47971 w 54006"/>
                <a:gd name="connsiteY21" fmla="*/ 32508 h 49135"/>
                <a:gd name="connsiteX22" fmla="*/ 49350 w 54006"/>
                <a:gd name="connsiteY22" fmla="*/ 31344 h 49135"/>
                <a:gd name="connsiteX23" fmla="*/ 50672 w 54006"/>
                <a:gd name="connsiteY23" fmla="*/ 32406 h 49135"/>
                <a:gd name="connsiteX24" fmla="*/ 49926 w 54006"/>
                <a:gd name="connsiteY24" fmla="*/ 35209 h 49135"/>
                <a:gd name="connsiteX25" fmla="*/ 47711 w 54006"/>
                <a:gd name="connsiteY25" fmla="*/ 39493 h 49135"/>
                <a:gd name="connsiteX26" fmla="*/ 44263 w 54006"/>
                <a:gd name="connsiteY26" fmla="*/ 44049 h 49135"/>
                <a:gd name="connsiteX27" fmla="*/ 39392 w 54006"/>
                <a:gd name="connsiteY27" fmla="*/ 47654 h 49135"/>
                <a:gd name="connsiteX28" fmla="*/ 33299 w 54006"/>
                <a:gd name="connsiteY28" fmla="*/ 49135 h 49135"/>
                <a:gd name="connsiteX29" fmla="*/ 25737 w 54006"/>
                <a:gd name="connsiteY29" fmla="*/ 46705 h 49135"/>
                <a:gd name="connsiteX30" fmla="*/ 21600 w 54006"/>
                <a:gd name="connsiteY30" fmla="*/ 40872 h 49135"/>
                <a:gd name="connsiteX31" fmla="*/ 20967 w 54006"/>
                <a:gd name="connsiteY31" fmla="*/ 41991 h 49135"/>
                <a:gd name="connsiteX32" fmla="*/ 19487 w 54006"/>
                <a:gd name="connsiteY32" fmla="*/ 44049 h 49135"/>
                <a:gd name="connsiteX33" fmla="*/ 17204 w 54006"/>
                <a:gd name="connsiteY33" fmla="*/ 46490 h 49135"/>
                <a:gd name="connsiteX34" fmla="*/ 14084 w 54006"/>
                <a:gd name="connsiteY34" fmla="*/ 48287 h 49135"/>
                <a:gd name="connsiteX35" fmla="*/ 10218 w 54006"/>
                <a:gd name="connsiteY35" fmla="*/ 49135 h 49135"/>
                <a:gd name="connsiteX36" fmla="*/ 5403 w 54006"/>
                <a:gd name="connsiteY36" fmla="*/ 48389 h 49135"/>
                <a:gd name="connsiteX37" fmla="*/ 1582 w 54006"/>
                <a:gd name="connsiteY37" fmla="*/ 45959 h 49135"/>
                <a:gd name="connsiteX38" fmla="*/ 0 w 54006"/>
                <a:gd name="connsiteY38" fmla="*/ 41935 h 49135"/>
                <a:gd name="connsiteX39" fmla="*/ 1752 w 54006"/>
                <a:gd name="connsiteY39" fmla="*/ 37538 h 49135"/>
                <a:gd name="connsiteX40" fmla="*/ 5979 w 54006"/>
                <a:gd name="connsiteY40" fmla="*/ 35684 h 49135"/>
                <a:gd name="connsiteX41" fmla="*/ 8737 w 54006"/>
                <a:gd name="connsiteY41" fmla="*/ 36589 h 49135"/>
                <a:gd name="connsiteX42" fmla="*/ 10003 w 54006"/>
                <a:gd name="connsiteY42" fmla="*/ 39448 h 49135"/>
                <a:gd name="connsiteX43" fmla="*/ 8523 w 54006"/>
                <a:gd name="connsiteY43" fmla="*/ 43257 h 49135"/>
                <a:gd name="connsiteX44" fmla="*/ 4928 w 54006"/>
                <a:gd name="connsiteY44" fmla="*/ 45326 h 49135"/>
                <a:gd name="connsiteX45" fmla="*/ 10320 w 54006"/>
                <a:gd name="connsiteY45" fmla="*/ 46705 h 49135"/>
                <a:gd name="connsiteX46" fmla="*/ 16570 w 54006"/>
                <a:gd name="connsiteY46" fmla="*/ 43630 h 49135"/>
                <a:gd name="connsiteX47" fmla="*/ 20651 w 54006"/>
                <a:gd name="connsiteY47" fmla="*/ 35424 h 49135"/>
                <a:gd name="connsiteX48" fmla="*/ 25206 w 54006"/>
                <a:gd name="connsiteY48" fmla="*/ 17576 h 49135"/>
                <a:gd name="connsiteX49" fmla="*/ 26472 w 54006"/>
                <a:gd name="connsiteY49" fmla="*/ 9630 h 49135"/>
                <a:gd name="connsiteX50" fmla="*/ 25896 w 54006"/>
                <a:gd name="connsiteY50" fmla="*/ 5878 h 49135"/>
                <a:gd name="connsiteX51" fmla="*/ 24302 w 54006"/>
                <a:gd name="connsiteY51" fmla="*/ 3651 h 49135"/>
                <a:gd name="connsiteX52" fmla="*/ 22448 w 54006"/>
                <a:gd name="connsiteY52" fmla="*/ 2645 h 49135"/>
                <a:gd name="connsiteX53" fmla="*/ 20651 w 54006"/>
                <a:gd name="connsiteY53" fmla="*/ 2385 h 49135"/>
                <a:gd name="connsiteX54" fmla="*/ 17260 w 54006"/>
                <a:gd name="connsiteY54" fmla="*/ 3018 h 49135"/>
                <a:gd name="connsiteX55" fmla="*/ 13394 w 54006"/>
                <a:gd name="connsiteY55" fmla="*/ 5132 h 49135"/>
                <a:gd name="connsiteX56" fmla="*/ 9370 w 54006"/>
                <a:gd name="connsiteY56" fmla="*/ 9529 h 49135"/>
                <a:gd name="connsiteX57" fmla="*/ 6092 w 54006"/>
                <a:gd name="connsiteY57" fmla="*/ 16570 h 49135"/>
                <a:gd name="connsiteX58" fmla="*/ 4657 w 54006"/>
                <a:gd name="connsiteY58" fmla="*/ 17791 h 49135"/>
                <a:gd name="connsiteX59" fmla="*/ 3391 w 54006"/>
                <a:gd name="connsiteY59" fmla="*/ 16672 h 49135"/>
                <a:gd name="connsiteX60" fmla="*/ 4080 w 54006"/>
                <a:gd name="connsiteY60" fmla="*/ 13926 h 49135"/>
                <a:gd name="connsiteX61" fmla="*/ 6296 w 54006"/>
                <a:gd name="connsiteY61" fmla="*/ 9630 h 49135"/>
                <a:gd name="connsiteX62" fmla="*/ 9800 w 54006"/>
                <a:gd name="connsiteY62" fmla="*/ 5132 h 49135"/>
                <a:gd name="connsiteX63" fmla="*/ 14717 w 54006"/>
                <a:gd name="connsiteY63" fmla="*/ 1481 h 49135"/>
                <a:gd name="connsiteX64" fmla="*/ 20866 w 54006"/>
                <a:gd name="connsiteY64" fmla="*/ 0 h 49135"/>
                <a:gd name="connsiteX65" fmla="*/ 23669 w 54006"/>
                <a:gd name="connsiteY65" fmla="*/ 316 h 49135"/>
                <a:gd name="connsiteX66" fmla="*/ 26789 w 54006"/>
                <a:gd name="connsiteY66" fmla="*/ 1379 h 49135"/>
                <a:gd name="connsiteX67" fmla="*/ 30078 w 54006"/>
                <a:gd name="connsiteY67" fmla="*/ 3911 h 49135"/>
                <a:gd name="connsiteX68" fmla="*/ 32565 w 54006"/>
                <a:gd name="connsiteY68" fmla="*/ 8206 h 49135"/>
                <a:gd name="connsiteX69" fmla="*/ 34045 w 54006"/>
                <a:gd name="connsiteY69" fmla="*/ 5821 h 49135"/>
                <a:gd name="connsiteX70" fmla="*/ 36329 w 54006"/>
                <a:gd name="connsiteY70" fmla="*/ 3233 h 49135"/>
                <a:gd name="connsiteX71" fmla="*/ 39708 w 54006"/>
                <a:gd name="connsiteY71" fmla="*/ 893 h 49135"/>
                <a:gd name="connsiteX72" fmla="*/ 43947 w 54006"/>
                <a:gd name="connsiteY72" fmla="*/ 0 h 49135"/>
                <a:gd name="connsiteX73" fmla="*/ 48242 w 54006"/>
                <a:gd name="connsiteY73" fmla="*/ 576 h 49135"/>
                <a:gd name="connsiteX74" fmla="*/ 52153 w 54006"/>
                <a:gd name="connsiteY74" fmla="*/ 2860 h 49135"/>
                <a:gd name="connsiteX75" fmla="*/ 54007 w 54006"/>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06" h="49135">
                  <a:moveTo>
                    <a:pt x="54007" y="7144"/>
                  </a:moveTo>
                  <a:cubicBezTo>
                    <a:pt x="54007" y="9122"/>
                    <a:pt x="53385" y="10682"/>
                    <a:pt x="52153" y="11801"/>
                  </a:cubicBezTo>
                  <a:cubicBezTo>
                    <a:pt x="50921" y="12897"/>
                    <a:pt x="49599" y="13451"/>
                    <a:pt x="48186" y="13451"/>
                  </a:cubicBezTo>
                  <a:cubicBezTo>
                    <a:pt x="46841" y="13451"/>
                    <a:pt x="45823" y="13066"/>
                    <a:pt x="45111" y="12287"/>
                  </a:cubicBezTo>
                  <a:cubicBezTo>
                    <a:pt x="44399" y="11507"/>
                    <a:pt x="44049" y="10625"/>
                    <a:pt x="44049" y="9630"/>
                  </a:cubicBezTo>
                  <a:cubicBezTo>
                    <a:pt x="44049" y="8285"/>
                    <a:pt x="44546" y="7042"/>
                    <a:pt x="45541" y="5878"/>
                  </a:cubicBezTo>
                  <a:cubicBezTo>
                    <a:pt x="46524" y="4713"/>
                    <a:pt x="47768" y="4001"/>
                    <a:pt x="49248" y="3753"/>
                  </a:cubicBezTo>
                  <a:cubicBezTo>
                    <a:pt x="47790" y="2837"/>
                    <a:pt x="45993" y="2385"/>
                    <a:pt x="43845" y="2385"/>
                  </a:cubicBezTo>
                  <a:cubicBezTo>
                    <a:pt x="42432" y="2385"/>
                    <a:pt x="41099" y="2758"/>
                    <a:pt x="39866" y="3493"/>
                  </a:cubicBezTo>
                  <a:cubicBezTo>
                    <a:pt x="38668" y="4227"/>
                    <a:pt x="37696" y="5075"/>
                    <a:pt x="36962" y="6036"/>
                  </a:cubicBezTo>
                  <a:cubicBezTo>
                    <a:pt x="36249" y="6985"/>
                    <a:pt x="35583" y="8150"/>
                    <a:pt x="34950" y="9529"/>
                  </a:cubicBezTo>
                  <a:cubicBezTo>
                    <a:pt x="34350" y="10874"/>
                    <a:pt x="33921" y="11947"/>
                    <a:pt x="33672" y="12761"/>
                  </a:cubicBezTo>
                  <a:cubicBezTo>
                    <a:pt x="33458" y="13541"/>
                    <a:pt x="33265" y="14344"/>
                    <a:pt x="33096" y="15191"/>
                  </a:cubicBezTo>
                  <a:lnTo>
                    <a:pt x="29388" y="30021"/>
                  </a:lnTo>
                  <a:cubicBezTo>
                    <a:pt x="28190" y="34712"/>
                    <a:pt x="27591" y="37888"/>
                    <a:pt x="27591" y="39550"/>
                  </a:cubicBezTo>
                  <a:cubicBezTo>
                    <a:pt x="27591" y="41596"/>
                    <a:pt x="28089" y="43314"/>
                    <a:pt x="29072" y="44693"/>
                  </a:cubicBezTo>
                  <a:cubicBezTo>
                    <a:pt x="30055" y="46038"/>
                    <a:pt x="31536" y="46705"/>
                    <a:pt x="33514" y="46705"/>
                  </a:cubicBezTo>
                  <a:cubicBezTo>
                    <a:pt x="34294" y="46705"/>
                    <a:pt x="35119" y="46592"/>
                    <a:pt x="36001" y="46377"/>
                  </a:cubicBezTo>
                  <a:cubicBezTo>
                    <a:pt x="36894" y="46140"/>
                    <a:pt x="37900" y="45699"/>
                    <a:pt x="39019" y="45055"/>
                  </a:cubicBezTo>
                  <a:cubicBezTo>
                    <a:pt x="40183" y="44388"/>
                    <a:pt x="41279" y="43551"/>
                    <a:pt x="42308" y="42568"/>
                  </a:cubicBezTo>
                  <a:cubicBezTo>
                    <a:pt x="43359" y="41539"/>
                    <a:pt x="44399" y="40172"/>
                    <a:pt x="45428" y="38442"/>
                  </a:cubicBezTo>
                  <a:cubicBezTo>
                    <a:pt x="46456" y="36713"/>
                    <a:pt x="47304" y="34735"/>
                    <a:pt x="47971" y="32508"/>
                  </a:cubicBezTo>
                  <a:cubicBezTo>
                    <a:pt x="48186" y="31728"/>
                    <a:pt x="48638" y="31344"/>
                    <a:pt x="49350" y="31344"/>
                  </a:cubicBezTo>
                  <a:cubicBezTo>
                    <a:pt x="50232" y="31344"/>
                    <a:pt x="50672" y="31694"/>
                    <a:pt x="50672" y="32406"/>
                  </a:cubicBezTo>
                  <a:cubicBezTo>
                    <a:pt x="50672" y="33005"/>
                    <a:pt x="50424" y="33932"/>
                    <a:pt x="49926" y="35209"/>
                  </a:cubicBezTo>
                  <a:cubicBezTo>
                    <a:pt x="49474" y="36442"/>
                    <a:pt x="48740" y="37877"/>
                    <a:pt x="47711" y="39493"/>
                  </a:cubicBezTo>
                  <a:cubicBezTo>
                    <a:pt x="46728" y="41087"/>
                    <a:pt x="45575" y="42602"/>
                    <a:pt x="44263" y="44049"/>
                  </a:cubicBezTo>
                  <a:cubicBezTo>
                    <a:pt x="42964" y="45462"/>
                    <a:pt x="41336" y="46671"/>
                    <a:pt x="39392" y="47654"/>
                  </a:cubicBezTo>
                  <a:cubicBezTo>
                    <a:pt x="37459" y="48638"/>
                    <a:pt x="35424" y="49135"/>
                    <a:pt x="33299" y="49135"/>
                  </a:cubicBezTo>
                  <a:cubicBezTo>
                    <a:pt x="30270" y="49135"/>
                    <a:pt x="27749" y="48321"/>
                    <a:pt x="25737" y="46705"/>
                  </a:cubicBezTo>
                  <a:cubicBezTo>
                    <a:pt x="23726" y="45077"/>
                    <a:pt x="22346" y="43133"/>
                    <a:pt x="21600" y="40872"/>
                  </a:cubicBezTo>
                  <a:cubicBezTo>
                    <a:pt x="21431" y="41189"/>
                    <a:pt x="21216" y="41562"/>
                    <a:pt x="20967" y="41991"/>
                  </a:cubicBezTo>
                  <a:cubicBezTo>
                    <a:pt x="20719" y="42410"/>
                    <a:pt x="20221" y="43099"/>
                    <a:pt x="19487" y="44049"/>
                  </a:cubicBezTo>
                  <a:cubicBezTo>
                    <a:pt x="18775" y="44964"/>
                    <a:pt x="18017" y="45778"/>
                    <a:pt x="17204" y="46490"/>
                  </a:cubicBezTo>
                  <a:cubicBezTo>
                    <a:pt x="16401" y="47157"/>
                    <a:pt x="15361" y="47756"/>
                    <a:pt x="14084" y="48287"/>
                  </a:cubicBezTo>
                  <a:cubicBezTo>
                    <a:pt x="12852" y="48853"/>
                    <a:pt x="11563" y="49135"/>
                    <a:pt x="10218" y="49135"/>
                  </a:cubicBezTo>
                  <a:cubicBezTo>
                    <a:pt x="8523" y="49135"/>
                    <a:pt x="6918" y="48887"/>
                    <a:pt x="5403" y="48389"/>
                  </a:cubicBezTo>
                  <a:cubicBezTo>
                    <a:pt x="3922" y="47903"/>
                    <a:pt x="2645" y="47089"/>
                    <a:pt x="1582" y="45959"/>
                  </a:cubicBezTo>
                  <a:cubicBezTo>
                    <a:pt x="531" y="44829"/>
                    <a:pt x="0" y="43484"/>
                    <a:pt x="0" y="41935"/>
                  </a:cubicBezTo>
                  <a:cubicBezTo>
                    <a:pt x="0" y="40206"/>
                    <a:pt x="588" y="38736"/>
                    <a:pt x="1752" y="37538"/>
                  </a:cubicBezTo>
                  <a:cubicBezTo>
                    <a:pt x="2950" y="36306"/>
                    <a:pt x="4363" y="35684"/>
                    <a:pt x="5979" y="35684"/>
                  </a:cubicBezTo>
                  <a:cubicBezTo>
                    <a:pt x="7008" y="35684"/>
                    <a:pt x="7924" y="35989"/>
                    <a:pt x="8737" y="36589"/>
                  </a:cubicBezTo>
                  <a:cubicBezTo>
                    <a:pt x="9585" y="37188"/>
                    <a:pt x="10003" y="38137"/>
                    <a:pt x="10003" y="39448"/>
                  </a:cubicBezTo>
                  <a:cubicBezTo>
                    <a:pt x="10003" y="40895"/>
                    <a:pt x="9506" y="42161"/>
                    <a:pt x="8523" y="43257"/>
                  </a:cubicBezTo>
                  <a:cubicBezTo>
                    <a:pt x="7539" y="44354"/>
                    <a:pt x="6341" y="45043"/>
                    <a:pt x="4928" y="45326"/>
                  </a:cubicBezTo>
                  <a:cubicBezTo>
                    <a:pt x="6375" y="46241"/>
                    <a:pt x="8172" y="46705"/>
                    <a:pt x="10320" y="46705"/>
                  </a:cubicBezTo>
                  <a:cubicBezTo>
                    <a:pt x="12660" y="46705"/>
                    <a:pt x="14739" y="45676"/>
                    <a:pt x="16570" y="43630"/>
                  </a:cubicBezTo>
                  <a:cubicBezTo>
                    <a:pt x="18413" y="41585"/>
                    <a:pt x="19769" y="38849"/>
                    <a:pt x="20651" y="35424"/>
                  </a:cubicBezTo>
                  <a:cubicBezTo>
                    <a:pt x="22833" y="27196"/>
                    <a:pt x="24358" y="21250"/>
                    <a:pt x="25206" y="17576"/>
                  </a:cubicBezTo>
                  <a:cubicBezTo>
                    <a:pt x="26054" y="13869"/>
                    <a:pt x="26472" y="11224"/>
                    <a:pt x="26472" y="9630"/>
                  </a:cubicBezTo>
                  <a:cubicBezTo>
                    <a:pt x="26472" y="8150"/>
                    <a:pt x="26280" y="6906"/>
                    <a:pt x="25896" y="5878"/>
                  </a:cubicBezTo>
                  <a:cubicBezTo>
                    <a:pt x="25500" y="4849"/>
                    <a:pt x="24969" y="4114"/>
                    <a:pt x="24302" y="3651"/>
                  </a:cubicBezTo>
                  <a:cubicBezTo>
                    <a:pt x="23669" y="3154"/>
                    <a:pt x="23047" y="2814"/>
                    <a:pt x="22448" y="2645"/>
                  </a:cubicBezTo>
                  <a:cubicBezTo>
                    <a:pt x="21883" y="2475"/>
                    <a:pt x="21284" y="2385"/>
                    <a:pt x="20651" y="2385"/>
                  </a:cubicBezTo>
                  <a:cubicBezTo>
                    <a:pt x="19588" y="2385"/>
                    <a:pt x="18458" y="2600"/>
                    <a:pt x="17260" y="3018"/>
                  </a:cubicBezTo>
                  <a:cubicBezTo>
                    <a:pt x="16096" y="3436"/>
                    <a:pt x="14807" y="4148"/>
                    <a:pt x="13394" y="5132"/>
                  </a:cubicBezTo>
                  <a:cubicBezTo>
                    <a:pt x="12015" y="6092"/>
                    <a:pt x="10670" y="7550"/>
                    <a:pt x="9370" y="9529"/>
                  </a:cubicBezTo>
                  <a:cubicBezTo>
                    <a:pt x="8070" y="11507"/>
                    <a:pt x="6974" y="13846"/>
                    <a:pt x="6092" y="16570"/>
                  </a:cubicBezTo>
                  <a:cubicBezTo>
                    <a:pt x="5912" y="17384"/>
                    <a:pt x="5437" y="17791"/>
                    <a:pt x="4657" y="17791"/>
                  </a:cubicBezTo>
                  <a:cubicBezTo>
                    <a:pt x="3809" y="17757"/>
                    <a:pt x="3391" y="17384"/>
                    <a:pt x="3391" y="16672"/>
                  </a:cubicBezTo>
                  <a:cubicBezTo>
                    <a:pt x="3391" y="16073"/>
                    <a:pt x="3617" y="15158"/>
                    <a:pt x="4080" y="13926"/>
                  </a:cubicBezTo>
                  <a:cubicBezTo>
                    <a:pt x="4566" y="12648"/>
                    <a:pt x="5312" y="11224"/>
                    <a:pt x="6296" y="9630"/>
                  </a:cubicBezTo>
                  <a:cubicBezTo>
                    <a:pt x="7324" y="8048"/>
                    <a:pt x="8489" y="6544"/>
                    <a:pt x="9800" y="5132"/>
                  </a:cubicBezTo>
                  <a:cubicBezTo>
                    <a:pt x="11145" y="3685"/>
                    <a:pt x="12784" y="2464"/>
                    <a:pt x="14717" y="1481"/>
                  </a:cubicBezTo>
                  <a:cubicBezTo>
                    <a:pt x="16695" y="497"/>
                    <a:pt x="18752" y="0"/>
                    <a:pt x="20866" y="0"/>
                  </a:cubicBezTo>
                  <a:cubicBezTo>
                    <a:pt x="21815" y="0"/>
                    <a:pt x="22753" y="102"/>
                    <a:pt x="23669" y="316"/>
                  </a:cubicBezTo>
                  <a:cubicBezTo>
                    <a:pt x="24618" y="486"/>
                    <a:pt x="25658" y="848"/>
                    <a:pt x="26789" y="1379"/>
                  </a:cubicBezTo>
                  <a:cubicBezTo>
                    <a:pt x="27953" y="1910"/>
                    <a:pt x="29049" y="2747"/>
                    <a:pt x="30078" y="3911"/>
                  </a:cubicBezTo>
                  <a:cubicBezTo>
                    <a:pt x="31106" y="5075"/>
                    <a:pt x="31932" y="6511"/>
                    <a:pt x="32565" y="8206"/>
                  </a:cubicBezTo>
                  <a:cubicBezTo>
                    <a:pt x="32983" y="7392"/>
                    <a:pt x="33480" y="6601"/>
                    <a:pt x="34045" y="5821"/>
                  </a:cubicBezTo>
                  <a:cubicBezTo>
                    <a:pt x="34644" y="5041"/>
                    <a:pt x="35413" y="4182"/>
                    <a:pt x="36329" y="3233"/>
                  </a:cubicBezTo>
                  <a:cubicBezTo>
                    <a:pt x="37278" y="2238"/>
                    <a:pt x="38408" y="1458"/>
                    <a:pt x="39708" y="893"/>
                  </a:cubicBezTo>
                  <a:cubicBezTo>
                    <a:pt x="41053" y="294"/>
                    <a:pt x="42466" y="0"/>
                    <a:pt x="43947" y="0"/>
                  </a:cubicBezTo>
                  <a:cubicBezTo>
                    <a:pt x="45394" y="0"/>
                    <a:pt x="46829" y="192"/>
                    <a:pt x="48242" y="576"/>
                  </a:cubicBezTo>
                  <a:cubicBezTo>
                    <a:pt x="49655" y="927"/>
                    <a:pt x="50955" y="1695"/>
                    <a:pt x="52153" y="2860"/>
                  </a:cubicBezTo>
                  <a:cubicBezTo>
                    <a:pt x="53385" y="3990"/>
                    <a:pt x="54007" y="5414"/>
                    <a:pt x="54007" y="7144"/>
                  </a:cubicBezTo>
                  <a:close/>
                </a:path>
              </a:pathLst>
            </a:custGeom>
            <a:solidFill>
              <a:srgbClr val="000000"/>
            </a:solidFill>
            <a:ln w="112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6D36C573-2D46-EE6A-666D-678AD1A50CCB}"/>
                </a:ext>
              </a:extLst>
            </p:cNvPr>
            <p:cNvSpPr/>
            <p:nvPr/>
          </p:nvSpPr>
          <p:spPr>
            <a:xfrm>
              <a:off x="835530" y="3344352"/>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4" name="Freeform 33">
              <a:extLst>
                <a:ext uri="{FF2B5EF4-FFF2-40B4-BE49-F238E27FC236}">
                  <a16:creationId xmlns:a16="http://schemas.microsoft.com/office/drawing/2014/main" id="{6715269E-373F-11BD-3CA3-FA56BE445C1E}"/>
                </a:ext>
              </a:extLst>
            </p:cNvPr>
            <p:cNvSpPr/>
            <p:nvPr/>
          </p:nvSpPr>
          <p:spPr>
            <a:xfrm>
              <a:off x="835530" y="2959298"/>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5" name="Freeform 34">
              <a:extLst>
                <a:ext uri="{FF2B5EF4-FFF2-40B4-BE49-F238E27FC236}">
                  <a16:creationId xmlns:a16="http://schemas.microsoft.com/office/drawing/2014/main" id="{40F480C9-CB63-1CDD-879B-C950361AA858}"/>
                </a:ext>
              </a:extLst>
            </p:cNvPr>
            <p:cNvSpPr/>
            <p:nvPr/>
          </p:nvSpPr>
          <p:spPr>
            <a:xfrm>
              <a:off x="835530" y="2574241"/>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6" name="Freeform 35">
              <a:extLst>
                <a:ext uri="{FF2B5EF4-FFF2-40B4-BE49-F238E27FC236}">
                  <a16:creationId xmlns:a16="http://schemas.microsoft.com/office/drawing/2014/main" id="{7429BBB1-CC57-2E71-2EBD-0E1102D1A38B}"/>
                </a:ext>
              </a:extLst>
            </p:cNvPr>
            <p:cNvSpPr/>
            <p:nvPr/>
          </p:nvSpPr>
          <p:spPr>
            <a:xfrm>
              <a:off x="835530" y="2189183"/>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61A9FC91-3B34-516D-C4A3-AD7602FBD8C3}"/>
                </a:ext>
              </a:extLst>
            </p:cNvPr>
            <p:cNvSpPr/>
            <p:nvPr/>
          </p:nvSpPr>
          <p:spPr>
            <a:xfrm>
              <a:off x="83553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D2A41580-E9F3-FCB0-8B54-AAF5525958E7}"/>
                </a:ext>
              </a:extLst>
            </p:cNvPr>
            <p:cNvSpPr/>
            <p:nvPr/>
          </p:nvSpPr>
          <p:spPr>
            <a:xfrm>
              <a:off x="835530" y="3344352"/>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7C5B83D3-BA2B-D79F-80F3-DA82F2FF4782}"/>
                </a:ext>
              </a:extLst>
            </p:cNvPr>
            <p:cNvSpPr/>
            <p:nvPr/>
          </p:nvSpPr>
          <p:spPr>
            <a:xfrm>
              <a:off x="835530" y="2959298"/>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2947DEE9-3944-9BED-1A49-E52E1DA37CBB}"/>
                </a:ext>
              </a:extLst>
            </p:cNvPr>
            <p:cNvSpPr/>
            <p:nvPr/>
          </p:nvSpPr>
          <p:spPr>
            <a:xfrm>
              <a:off x="835530" y="2574241"/>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96F498F3-848C-5616-EEF8-C1694C7E1FCC}"/>
                </a:ext>
              </a:extLst>
            </p:cNvPr>
            <p:cNvSpPr/>
            <p:nvPr/>
          </p:nvSpPr>
          <p:spPr>
            <a:xfrm>
              <a:off x="835530" y="2189183"/>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4A4039D4-327F-E372-1200-BDE8E38E0E4B}"/>
                </a:ext>
              </a:extLst>
            </p:cNvPr>
            <p:cNvSpPr/>
            <p:nvPr/>
          </p:nvSpPr>
          <p:spPr>
            <a:xfrm>
              <a:off x="658114"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7" y="7324"/>
                  </a:cubicBezTo>
                  <a:moveTo>
                    <a:pt x="23627"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71D49394-1B85-4278-7946-1A248B40A89D}"/>
                </a:ext>
              </a:extLst>
            </p:cNvPr>
            <p:cNvSpPr/>
            <p:nvPr/>
          </p:nvSpPr>
          <p:spPr>
            <a:xfrm>
              <a:off x="721623" y="3366902"/>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DD2AB0A5-DA58-54C2-50F7-BA6A2547C7FB}"/>
                </a:ext>
              </a:extLst>
            </p:cNvPr>
            <p:cNvSpPr/>
            <p:nvPr/>
          </p:nvSpPr>
          <p:spPr>
            <a:xfrm>
              <a:off x="747585"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4" y="70928"/>
                    <a:pt x="10103" y="67910"/>
                    <a:pt x="6044" y="61863"/>
                  </a:cubicBezTo>
                  <a:cubicBezTo>
                    <a:pt x="2014" y="55793"/>
                    <a:pt x="0" y="46999"/>
                    <a:pt x="0" y="35481"/>
                  </a:cubicBezTo>
                  <a:cubicBezTo>
                    <a:pt x="0" y="23940"/>
                    <a:pt x="2014" y="15158"/>
                    <a:pt x="6044" y="9110"/>
                  </a:cubicBezTo>
                  <a:cubicBezTo>
                    <a:pt x="10103" y="3041"/>
                    <a:pt x="15964" y="0"/>
                    <a:pt x="23626" y="0"/>
                  </a:cubicBezTo>
                  <a:close/>
                </a:path>
              </a:pathLst>
            </a:custGeom>
            <a:solidFill>
              <a:srgbClr val="000000"/>
            </a:solidFill>
            <a:ln w="112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3D07FA30-0DFF-C86A-B678-24C1ED75FBE2}"/>
                </a:ext>
              </a:extLst>
            </p:cNvPr>
            <p:cNvSpPr/>
            <p:nvPr/>
          </p:nvSpPr>
          <p:spPr>
            <a:xfrm>
              <a:off x="661274" y="2923881"/>
              <a:ext cx="47253" cy="70930"/>
            </a:xfrm>
            <a:custGeom>
              <a:avLst/>
              <a:gdLst>
                <a:gd name="connsiteX0" fmla="*/ 23627 w 47253"/>
                <a:gd name="connsiteY0" fmla="*/ 7327 h 70930"/>
                <a:gd name="connsiteX1" fmla="*/ 12866 w 47253"/>
                <a:gd name="connsiteY1" fmla="*/ 14378 h 70930"/>
                <a:gd name="connsiteX2" fmla="*/ 9295 w 47253"/>
                <a:gd name="connsiteY2" fmla="*/ 35487 h 70930"/>
                <a:gd name="connsiteX3" fmla="*/ 12866 w 47253"/>
                <a:gd name="connsiteY3" fmla="*/ 56598 h 70930"/>
                <a:gd name="connsiteX4" fmla="*/ 23627 w 47253"/>
                <a:gd name="connsiteY4" fmla="*/ 63606 h 70930"/>
                <a:gd name="connsiteX5" fmla="*/ 34387 w 47253"/>
                <a:gd name="connsiteY5" fmla="*/ 56598 h 70930"/>
                <a:gd name="connsiteX6" fmla="*/ 38004 w 47253"/>
                <a:gd name="connsiteY6" fmla="*/ 35487 h 70930"/>
                <a:gd name="connsiteX7" fmla="*/ 34387 w 47253"/>
                <a:gd name="connsiteY7" fmla="*/ 14378 h 70930"/>
                <a:gd name="connsiteX8" fmla="*/ 23627 w 47253"/>
                <a:gd name="connsiteY8" fmla="*/ 7327 h 70930"/>
                <a:gd name="connsiteX9" fmla="*/ 23627 w 47253"/>
                <a:gd name="connsiteY9" fmla="*/ 0 h 70930"/>
                <a:gd name="connsiteX10" fmla="*/ 41164 w 47253"/>
                <a:gd name="connsiteY10" fmla="*/ 9113 h 70930"/>
                <a:gd name="connsiteX11" fmla="*/ 47253 w 47253"/>
                <a:gd name="connsiteY11" fmla="*/ 35487 h 70930"/>
                <a:gd name="connsiteX12" fmla="*/ 41164 w 47253"/>
                <a:gd name="connsiteY12" fmla="*/ 61865 h 70930"/>
                <a:gd name="connsiteX13" fmla="*/ 23627 w 47253"/>
                <a:gd name="connsiteY13" fmla="*/ 70930 h 70930"/>
                <a:gd name="connsiteX14" fmla="*/ 6044 w 47253"/>
                <a:gd name="connsiteY14" fmla="*/ 61865 h 70930"/>
                <a:gd name="connsiteX15" fmla="*/ 0 w 47253"/>
                <a:gd name="connsiteY15" fmla="*/ 35487 h 70930"/>
                <a:gd name="connsiteX16" fmla="*/ 6044 w 47253"/>
                <a:gd name="connsiteY16" fmla="*/ 9113 h 70930"/>
                <a:gd name="connsiteX17" fmla="*/ 23627 w 47253"/>
                <a:gd name="connsiteY17" fmla="*/ 0 h 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30">
                  <a:moveTo>
                    <a:pt x="23627" y="7327"/>
                  </a:moveTo>
                  <a:cubicBezTo>
                    <a:pt x="18865" y="7327"/>
                    <a:pt x="15277" y="9677"/>
                    <a:pt x="12866" y="14378"/>
                  </a:cubicBezTo>
                  <a:cubicBezTo>
                    <a:pt x="10485" y="19048"/>
                    <a:pt x="9295" y="26085"/>
                    <a:pt x="9295" y="35487"/>
                  </a:cubicBezTo>
                  <a:cubicBezTo>
                    <a:pt x="9295" y="44854"/>
                    <a:pt x="10485" y="51895"/>
                    <a:pt x="12866" y="56598"/>
                  </a:cubicBezTo>
                  <a:cubicBezTo>
                    <a:pt x="15277" y="61266"/>
                    <a:pt x="18865" y="63606"/>
                    <a:pt x="23627" y="63606"/>
                  </a:cubicBezTo>
                  <a:cubicBezTo>
                    <a:pt x="28420" y="63606"/>
                    <a:pt x="32006" y="61266"/>
                    <a:pt x="34387" y="56598"/>
                  </a:cubicBezTo>
                  <a:cubicBezTo>
                    <a:pt x="36798" y="51895"/>
                    <a:pt x="38004" y="44854"/>
                    <a:pt x="38004" y="35487"/>
                  </a:cubicBezTo>
                  <a:cubicBezTo>
                    <a:pt x="38004" y="26085"/>
                    <a:pt x="36798" y="19048"/>
                    <a:pt x="34387" y="14378"/>
                  </a:cubicBezTo>
                  <a:cubicBezTo>
                    <a:pt x="32006" y="9677"/>
                    <a:pt x="28420" y="7327"/>
                    <a:pt x="23627" y="7327"/>
                  </a:cubicBezTo>
                  <a:moveTo>
                    <a:pt x="23627" y="0"/>
                  </a:moveTo>
                  <a:cubicBezTo>
                    <a:pt x="31289" y="0"/>
                    <a:pt x="37135" y="3037"/>
                    <a:pt x="41164" y="9113"/>
                  </a:cubicBezTo>
                  <a:cubicBezTo>
                    <a:pt x="45223" y="15157"/>
                    <a:pt x="47253" y="23947"/>
                    <a:pt x="47253" y="35487"/>
                  </a:cubicBezTo>
                  <a:cubicBezTo>
                    <a:pt x="47253" y="46990"/>
                    <a:pt x="45223" y="55784"/>
                    <a:pt x="41164" y="61865"/>
                  </a:cubicBezTo>
                  <a:cubicBezTo>
                    <a:pt x="37135" y="67912"/>
                    <a:pt x="31289" y="70930"/>
                    <a:pt x="23627" y="70930"/>
                  </a:cubicBezTo>
                  <a:cubicBezTo>
                    <a:pt x="15965" y="70930"/>
                    <a:pt x="10104" y="67912"/>
                    <a:pt x="6044" y="61865"/>
                  </a:cubicBezTo>
                  <a:cubicBezTo>
                    <a:pt x="2014" y="55784"/>
                    <a:pt x="0" y="46990"/>
                    <a:pt x="0" y="35487"/>
                  </a:cubicBezTo>
                  <a:cubicBezTo>
                    <a:pt x="0" y="23947"/>
                    <a:pt x="2014" y="15157"/>
                    <a:pt x="6044" y="9113"/>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303951E9-AF2E-1637-6AFE-01BD8E5C3E6E}"/>
                </a:ext>
              </a:extLst>
            </p:cNvPr>
            <p:cNvSpPr/>
            <p:nvPr/>
          </p:nvSpPr>
          <p:spPr>
            <a:xfrm>
              <a:off x="724782" y="2981846"/>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C80BE40A-4364-4990-4655-D2B8B821E811}"/>
                </a:ext>
              </a:extLst>
            </p:cNvPr>
            <p:cNvSpPr/>
            <p:nvPr/>
          </p:nvSpPr>
          <p:spPr>
            <a:xfrm>
              <a:off x="751431" y="2923881"/>
              <a:ext cx="43407" cy="69596"/>
            </a:xfrm>
            <a:custGeom>
              <a:avLst/>
              <a:gdLst>
                <a:gd name="connsiteX0" fmla="*/ 11127 w 43407"/>
                <a:gd name="connsiteY0" fmla="*/ 61820 h 69596"/>
                <a:gd name="connsiteX1" fmla="*/ 43408 w 43407"/>
                <a:gd name="connsiteY1" fmla="*/ 61820 h 69596"/>
                <a:gd name="connsiteX2" fmla="*/ 43408 w 43407"/>
                <a:gd name="connsiteY2" fmla="*/ 69596 h 69596"/>
                <a:gd name="connsiteX3" fmla="*/ 0 w 43407"/>
                <a:gd name="connsiteY3" fmla="*/ 69596 h 69596"/>
                <a:gd name="connsiteX4" fmla="*/ 0 w 43407"/>
                <a:gd name="connsiteY4" fmla="*/ 61820 h 69596"/>
                <a:gd name="connsiteX5" fmla="*/ 14333 w 43407"/>
                <a:gd name="connsiteY5" fmla="*/ 47205 h 69596"/>
                <a:gd name="connsiteX6" fmla="*/ 25779 w 43407"/>
                <a:gd name="connsiteY6" fmla="*/ 35349 h 69596"/>
                <a:gd name="connsiteX7" fmla="*/ 31961 w 43407"/>
                <a:gd name="connsiteY7" fmla="*/ 26924 h 69596"/>
                <a:gd name="connsiteX8" fmla="*/ 33746 w 43407"/>
                <a:gd name="connsiteY8" fmla="*/ 20102 h 69596"/>
                <a:gd name="connsiteX9" fmla="*/ 29900 w 43407"/>
                <a:gd name="connsiteY9" fmla="*/ 11218 h 69596"/>
                <a:gd name="connsiteX10" fmla="*/ 19964 w 43407"/>
                <a:gd name="connsiteY10" fmla="*/ 7785 h 69596"/>
                <a:gd name="connsiteX11" fmla="*/ 10761 w 43407"/>
                <a:gd name="connsiteY11" fmla="*/ 9296 h 69596"/>
                <a:gd name="connsiteX12" fmla="*/ 458 w 43407"/>
                <a:gd name="connsiteY12" fmla="*/ 13874 h 69596"/>
                <a:gd name="connsiteX13" fmla="*/ 458 w 43407"/>
                <a:gd name="connsiteY13" fmla="*/ 4534 h 69596"/>
                <a:gd name="connsiteX14" fmla="*/ 10897 w 43407"/>
                <a:gd name="connsiteY14" fmla="*/ 1145 h 69596"/>
                <a:gd name="connsiteX15" fmla="*/ 19781 w 43407"/>
                <a:gd name="connsiteY15" fmla="*/ 0 h 69596"/>
                <a:gd name="connsiteX16" fmla="*/ 36723 w 43407"/>
                <a:gd name="connsiteY16" fmla="*/ 5311 h 69596"/>
                <a:gd name="connsiteX17" fmla="*/ 43042 w 43407"/>
                <a:gd name="connsiteY17" fmla="*/ 19506 h 69596"/>
                <a:gd name="connsiteX18" fmla="*/ 41439 w 43407"/>
                <a:gd name="connsiteY18" fmla="*/ 27519 h 69596"/>
                <a:gd name="connsiteX19" fmla="*/ 35715 w 43407"/>
                <a:gd name="connsiteY19" fmla="*/ 36402 h 69596"/>
                <a:gd name="connsiteX20" fmla="*/ 28434 w 43407"/>
                <a:gd name="connsiteY20" fmla="*/ 44096 h 69596"/>
                <a:gd name="connsiteX21" fmla="*/ 11127 w 43407"/>
                <a:gd name="connsiteY21" fmla="*/ 6182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6">
                  <a:moveTo>
                    <a:pt x="11127" y="61820"/>
                  </a:moveTo>
                  <a:lnTo>
                    <a:pt x="43408" y="61820"/>
                  </a:lnTo>
                  <a:lnTo>
                    <a:pt x="43408" y="69596"/>
                  </a:lnTo>
                  <a:lnTo>
                    <a:pt x="0" y="69596"/>
                  </a:lnTo>
                  <a:lnTo>
                    <a:pt x="0" y="61820"/>
                  </a:lnTo>
                  <a:cubicBezTo>
                    <a:pt x="3511" y="58180"/>
                    <a:pt x="8289" y="53308"/>
                    <a:pt x="14333" y="47205"/>
                  </a:cubicBezTo>
                  <a:cubicBezTo>
                    <a:pt x="20407" y="41067"/>
                    <a:pt x="24223" y="37120"/>
                    <a:pt x="25779" y="35349"/>
                  </a:cubicBezTo>
                  <a:cubicBezTo>
                    <a:pt x="28740" y="32022"/>
                    <a:pt x="30800" y="29213"/>
                    <a:pt x="31961" y="26924"/>
                  </a:cubicBezTo>
                  <a:cubicBezTo>
                    <a:pt x="33151" y="24604"/>
                    <a:pt x="33746" y="22330"/>
                    <a:pt x="33746" y="20102"/>
                  </a:cubicBezTo>
                  <a:cubicBezTo>
                    <a:pt x="33746" y="16469"/>
                    <a:pt x="32464" y="13507"/>
                    <a:pt x="29900" y="11218"/>
                  </a:cubicBezTo>
                  <a:cubicBezTo>
                    <a:pt x="27366" y="8930"/>
                    <a:pt x="24054" y="7785"/>
                    <a:pt x="19964" y="7785"/>
                  </a:cubicBezTo>
                  <a:cubicBezTo>
                    <a:pt x="17065" y="7785"/>
                    <a:pt x="13997" y="8289"/>
                    <a:pt x="10761" y="9296"/>
                  </a:cubicBezTo>
                  <a:cubicBezTo>
                    <a:pt x="7555" y="10303"/>
                    <a:pt x="4121" y="11829"/>
                    <a:pt x="458" y="13874"/>
                  </a:cubicBezTo>
                  <a:lnTo>
                    <a:pt x="458" y="4534"/>
                  </a:lnTo>
                  <a:cubicBezTo>
                    <a:pt x="4182" y="3038"/>
                    <a:pt x="7661" y="1908"/>
                    <a:pt x="10897" y="1145"/>
                  </a:cubicBezTo>
                  <a:cubicBezTo>
                    <a:pt x="14134" y="382"/>
                    <a:pt x="17094" y="0"/>
                    <a:pt x="19781" y="0"/>
                  </a:cubicBezTo>
                  <a:cubicBezTo>
                    <a:pt x="26862" y="0"/>
                    <a:pt x="32510" y="1770"/>
                    <a:pt x="36723" y="5311"/>
                  </a:cubicBezTo>
                  <a:cubicBezTo>
                    <a:pt x="40936" y="8853"/>
                    <a:pt x="43042" y="13584"/>
                    <a:pt x="43042" y="19506"/>
                  </a:cubicBezTo>
                  <a:cubicBezTo>
                    <a:pt x="43042" y="22315"/>
                    <a:pt x="42507" y="24986"/>
                    <a:pt x="41439" y="27519"/>
                  </a:cubicBezTo>
                  <a:cubicBezTo>
                    <a:pt x="40401" y="30023"/>
                    <a:pt x="38493" y="32983"/>
                    <a:pt x="35715" y="36402"/>
                  </a:cubicBezTo>
                  <a:cubicBezTo>
                    <a:pt x="34952" y="37287"/>
                    <a:pt x="32525" y="39858"/>
                    <a:pt x="28434" y="44096"/>
                  </a:cubicBezTo>
                  <a:cubicBezTo>
                    <a:pt x="24344" y="48312"/>
                    <a:pt x="18575" y="54213"/>
                    <a:pt x="11127" y="61820"/>
                  </a:cubicBezTo>
                  <a:close/>
                </a:path>
              </a:pathLst>
            </a:custGeom>
            <a:solidFill>
              <a:srgbClr val="000000"/>
            </a:solidFill>
            <a:ln w="112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DC4D6707-76E7-FE20-68DD-C6814CF409EC}"/>
                </a:ext>
              </a:extLst>
            </p:cNvPr>
            <p:cNvSpPr/>
            <p:nvPr/>
          </p:nvSpPr>
          <p:spPr>
            <a:xfrm>
              <a:off x="657152" y="2538823"/>
              <a:ext cx="47253" cy="70926"/>
            </a:xfrm>
            <a:custGeom>
              <a:avLst/>
              <a:gdLst>
                <a:gd name="connsiteX0" fmla="*/ 23627 w 47253"/>
                <a:gd name="connsiteY0" fmla="*/ 7327 h 70926"/>
                <a:gd name="connsiteX1" fmla="*/ 12866 w 47253"/>
                <a:gd name="connsiteY1" fmla="*/ 14378 h 70926"/>
                <a:gd name="connsiteX2" fmla="*/ 9295 w 47253"/>
                <a:gd name="connsiteY2" fmla="*/ 35487 h 70926"/>
                <a:gd name="connsiteX3" fmla="*/ 12866 w 47253"/>
                <a:gd name="connsiteY3" fmla="*/ 56594 h 70926"/>
                <a:gd name="connsiteX4" fmla="*/ 23627 w 47253"/>
                <a:gd name="connsiteY4" fmla="*/ 63600 h 70926"/>
                <a:gd name="connsiteX5" fmla="*/ 34387 w 47253"/>
                <a:gd name="connsiteY5" fmla="*/ 56594 h 70926"/>
                <a:gd name="connsiteX6" fmla="*/ 38005 w 47253"/>
                <a:gd name="connsiteY6" fmla="*/ 35487 h 70926"/>
                <a:gd name="connsiteX7" fmla="*/ 34387 w 47253"/>
                <a:gd name="connsiteY7" fmla="*/ 14378 h 70926"/>
                <a:gd name="connsiteX8" fmla="*/ 23627 w 47253"/>
                <a:gd name="connsiteY8" fmla="*/ 7327 h 70926"/>
                <a:gd name="connsiteX9" fmla="*/ 23627 w 47253"/>
                <a:gd name="connsiteY9" fmla="*/ 0 h 70926"/>
                <a:gd name="connsiteX10" fmla="*/ 41164 w 47253"/>
                <a:gd name="connsiteY10" fmla="*/ 9112 h 70926"/>
                <a:gd name="connsiteX11" fmla="*/ 47253 w 47253"/>
                <a:gd name="connsiteY11" fmla="*/ 35487 h 70926"/>
                <a:gd name="connsiteX12" fmla="*/ 41164 w 47253"/>
                <a:gd name="connsiteY12" fmla="*/ 61860 h 70926"/>
                <a:gd name="connsiteX13" fmla="*/ 23627 w 47253"/>
                <a:gd name="connsiteY13" fmla="*/ 70927 h 70926"/>
                <a:gd name="connsiteX14" fmla="*/ 6044 w 47253"/>
                <a:gd name="connsiteY14" fmla="*/ 61860 h 70926"/>
                <a:gd name="connsiteX15" fmla="*/ 0 w 47253"/>
                <a:gd name="connsiteY15" fmla="*/ 35487 h 70926"/>
                <a:gd name="connsiteX16" fmla="*/ 6044 w 47253"/>
                <a:gd name="connsiteY16" fmla="*/ 9112 h 70926"/>
                <a:gd name="connsiteX17" fmla="*/ 23627 w 47253"/>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6">
                  <a:moveTo>
                    <a:pt x="23627" y="7327"/>
                  </a:moveTo>
                  <a:cubicBezTo>
                    <a:pt x="18865" y="7327"/>
                    <a:pt x="15277" y="9677"/>
                    <a:pt x="12866" y="14378"/>
                  </a:cubicBezTo>
                  <a:cubicBezTo>
                    <a:pt x="10485" y="19048"/>
                    <a:pt x="9295" y="26085"/>
                    <a:pt x="9295" y="35487"/>
                  </a:cubicBezTo>
                  <a:cubicBezTo>
                    <a:pt x="9295" y="44858"/>
                    <a:pt x="10485" y="51893"/>
                    <a:pt x="12866" y="56594"/>
                  </a:cubicBezTo>
                  <a:cubicBezTo>
                    <a:pt x="15277" y="61265"/>
                    <a:pt x="18865" y="63600"/>
                    <a:pt x="23627" y="63600"/>
                  </a:cubicBezTo>
                  <a:cubicBezTo>
                    <a:pt x="28420" y="63600"/>
                    <a:pt x="32006" y="61265"/>
                    <a:pt x="34387" y="56594"/>
                  </a:cubicBezTo>
                  <a:cubicBezTo>
                    <a:pt x="36799" y="51893"/>
                    <a:pt x="38005" y="44858"/>
                    <a:pt x="38005" y="35487"/>
                  </a:cubicBezTo>
                  <a:cubicBezTo>
                    <a:pt x="38005" y="26085"/>
                    <a:pt x="36799" y="19048"/>
                    <a:pt x="34387" y="14378"/>
                  </a:cubicBezTo>
                  <a:cubicBezTo>
                    <a:pt x="32006" y="9677"/>
                    <a:pt x="28420" y="7327"/>
                    <a:pt x="23627" y="7327"/>
                  </a:cubicBezTo>
                  <a:moveTo>
                    <a:pt x="23627" y="0"/>
                  </a:moveTo>
                  <a:cubicBezTo>
                    <a:pt x="31290" y="0"/>
                    <a:pt x="37135" y="3037"/>
                    <a:pt x="41164" y="9112"/>
                  </a:cubicBezTo>
                  <a:cubicBezTo>
                    <a:pt x="45223" y="15155"/>
                    <a:pt x="47253" y="23947"/>
                    <a:pt x="47253" y="35487"/>
                  </a:cubicBezTo>
                  <a:cubicBezTo>
                    <a:pt x="47253" y="46994"/>
                    <a:pt x="45223" y="55786"/>
                    <a:pt x="41164" y="61860"/>
                  </a:cubicBezTo>
                  <a:cubicBezTo>
                    <a:pt x="37135" y="67904"/>
                    <a:pt x="31290" y="70927"/>
                    <a:pt x="23627" y="70927"/>
                  </a:cubicBezTo>
                  <a:cubicBezTo>
                    <a:pt x="15965" y="70927"/>
                    <a:pt x="10104" y="67904"/>
                    <a:pt x="6044" y="61860"/>
                  </a:cubicBezTo>
                  <a:cubicBezTo>
                    <a:pt x="2014" y="55786"/>
                    <a:pt x="0" y="46994"/>
                    <a:pt x="0" y="35487"/>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67F4666C-A7FB-86F7-2FA8-C46C26C747C8}"/>
                </a:ext>
              </a:extLst>
            </p:cNvPr>
            <p:cNvSpPr/>
            <p:nvPr/>
          </p:nvSpPr>
          <p:spPr>
            <a:xfrm>
              <a:off x="720661" y="2596792"/>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9B81EB00-95AB-F559-EC49-AF540B742030}"/>
                </a:ext>
              </a:extLst>
            </p:cNvPr>
            <p:cNvSpPr/>
            <p:nvPr/>
          </p:nvSpPr>
          <p:spPr>
            <a:xfrm>
              <a:off x="745020" y="2540060"/>
              <a:ext cx="49817" cy="68362"/>
            </a:xfrm>
            <a:custGeom>
              <a:avLst/>
              <a:gdLst>
                <a:gd name="connsiteX0" fmla="*/ 30861 w 49817"/>
                <a:gd name="connsiteY0" fmla="*/ 8058 h 68362"/>
                <a:gd name="connsiteX1" fmla="*/ 7509 w 49817"/>
                <a:gd name="connsiteY1" fmla="*/ 44552 h 68362"/>
                <a:gd name="connsiteX2" fmla="*/ 30861 w 49817"/>
                <a:gd name="connsiteY2" fmla="*/ 44552 h 68362"/>
                <a:gd name="connsiteX3" fmla="*/ 30861 w 49817"/>
                <a:gd name="connsiteY3" fmla="*/ 8058 h 68362"/>
                <a:gd name="connsiteX4" fmla="*/ 28434 w 49817"/>
                <a:gd name="connsiteY4" fmla="*/ 0 h 68362"/>
                <a:gd name="connsiteX5" fmla="*/ 40064 w 49817"/>
                <a:gd name="connsiteY5" fmla="*/ 0 h 68362"/>
                <a:gd name="connsiteX6" fmla="*/ 40064 w 49817"/>
                <a:gd name="connsiteY6" fmla="*/ 44552 h 68362"/>
                <a:gd name="connsiteX7" fmla="*/ 49818 w 49817"/>
                <a:gd name="connsiteY7" fmla="*/ 44552 h 68362"/>
                <a:gd name="connsiteX8" fmla="*/ 49818 w 49817"/>
                <a:gd name="connsiteY8" fmla="*/ 52245 h 68362"/>
                <a:gd name="connsiteX9" fmla="*/ 40064 w 49817"/>
                <a:gd name="connsiteY9" fmla="*/ 52245 h 68362"/>
                <a:gd name="connsiteX10" fmla="*/ 40064 w 49817"/>
                <a:gd name="connsiteY10" fmla="*/ 68362 h 68362"/>
                <a:gd name="connsiteX11" fmla="*/ 30861 w 49817"/>
                <a:gd name="connsiteY11" fmla="*/ 68362 h 68362"/>
                <a:gd name="connsiteX12" fmla="*/ 30861 w 49817"/>
                <a:gd name="connsiteY12" fmla="*/ 52245 h 68362"/>
                <a:gd name="connsiteX13" fmla="*/ 0 w 49817"/>
                <a:gd name="connsiteY13" fmla="*/ 52245 h 68362"/>
                <a:gd name="connsiteX14" fmla="*/ 0 w 49817"/>
                <a:gd name="connsiteY14" fmla="*/ 43315 h 68362"/>
                <a:gd name="connsiteX15" fmla="*/ 28434 w 49817"/>
                <a:gd name="connsiteY15" fmla="*/ 0 h 6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17" h="68362">
                  <a:moveTo>
                    <a:pt x="30861" y="8058"/>
                  </a:moveTo>
                  <a:lnTo>
                    <a:pt x="7509" y="44552"/>
                  </a:lnTo>
                  <a:lnTo>
                    <a:pt x="30861" y="44552"/>
                  </a:lnTo>
                  <a:lnTo>
                    <a:pt x="30861" y="8058"/>
                  </a:lnTo>
                  <a:moveTo>
                    <a:pt x="28434" y="0"/>
                  </a:moveTo>
                  <a:lnTo>
                    <a:pt x="40064" y="0"/>
                  </a:lnTo>
                  <a:lnTo>
                    <a:pt x="40064" y="44552"/>
                  </a:lnTo>
                  <a:lnTo>
                    <a:pt x="49818" y="44552"/>
                  </a:lnTo>
                  <a:lnTo>
                    <a:pt x="49818" y="52245"/>
                  </a:lnTo>
                  <a:lnTo>
                    <a:pt x="40064" y="52245"/>
                  </a:lnTo>
                  <a:lnTo>
                    <a:pt x="40064" y="68362"/>
                  </a:lnTo>
                  <a:lnTo>
                    <a:pt x="30861" y="68362"/>
                  </a:lnTo>
                  <a:lnTo>
                    <a:pt x="30861" y="52245"/>
                  </a:lnTo>
                  <a:lnTo>
                    <a:pt x="0" y="52245"/>
                  </a:lnTo>
                  <a:lnTo>
                    <a:pt x="0" y="43315"/>
                  </a:lnTo>
                  <a:lnTo>
                    <a:pt x="28434" y="0"/>
                  </a:lnTo>
                  <a:close/>
                </a:path>
              </a:pathLst>
            </a:custGeom>
            <a:solidFill>
              <a:srgbClr val="000000"/>
            </a:solidFill>
            <a:ln w="1127" cap="flat">
              <a:noFill/>
              <a:prstDash val="solid"/>
              <a:miter/>
            </a:ln>
          </p:spPr>
          <p:txBody>
            <a:bodyPr rtlCol="0" anchor="ctr"/>
            <a:lstStyle/>
            <a:p>
              <a:endParaRPr lang="en-DE"/>
            </a:p>
          </p:txBody>
        </p:sp>
        <p:sp>
          <p:nvSpPr>
            <p:cNvPr id="51" name="Freeform 50">
              <a:extLst>
                <a:ext uri="{FF2B5EF4-FFF2-40B4-BE49-F238E27FC236}">
                  <a16:creationId xmlns:a16="http://schemas.microsoft.com/office/drawing/2014/main" id="{CAAF3643-D69E-8FC1-0640-D2E84E686106}"/>
                </a:ext>
              </a:extLst>
            </p:cNvPr>
            <p:cNvSpPr/>
            <p:nvPr/>
          </p:nvSpPr>
          <p:spPr>
            <a:xfrm>
              <a:off x="657793" y="2153766"/>
              <a:ext cx="47254" cy="70925"/>
            </a:xfrm>
            <a:custGeom>
              <a:avLst/>
              <a:gdLst>
                <a:gd name="connsiteX0" fmla="*/ 23627 w 47254"/>
                <a:gd name="connsiteY0" fmla="*/ 7326 h 70925"/>
                <a:gd name="connsiteX1" fmla="*/ 12866 w 47254"/>
                <a:gd name="connsiteY1" fmla="*/ 14378 h 70925"/>
                <a:gd name="connsiteX2" fmla="*/ 9296 w 47254"/>
                <a:gd name="connsiteY2" fmla="*/ 35485 h 70925"/>
                <a:gd name="connsiteX3" fmla="*/ 12866 w 47254"/>
                <a:gd name="connsiteY3" fmla="*/ 56594 h 70925"/>
                <a:gd name="connsiteX4" fmla="*/ 23627 w 47254"/>
                <a:gd name="connsiteY4" fmla="*/ 63600 h 70925"/>
                <a:gd name="connsiteX5" fmla="*/ 34388 w 47254"/>
                <a:gd name="connsiteY5" fmla="*/ 56594 h 70925"/>
                <a:gd name="connsiteX6" fmla="*/ 38005 w 47254"/>
                <a:gd name="connsiteY6" fmla="*/ 35485 h 70925"/>
                <a:gd name="connsiteX7" fmla="*/ 34388 w 47254"/>
                <a:gd name="connsiteY7" fmla="*/ 14378 h 70925"/>
                <a:gd name="connsiteX8" fmla="*/ 23627 w 47254"/>
                <a:gd name="connsiteY8" fmla="*/ 7326 h 70925"/>
                <a:gd name="connsiteX9" fmla="*/ 23627 w 47254"/>
                <a:gd name="connsiteY9" fmla="*/ 0 h 70925"/>
                <a:gd name="connsiteX10" fmla="*/ 41164 w 47254"/>
                <a:gd name="connsiteY10" fmla="*/ 9112 h 70925"/>
                <a:gd name="connsiteX11" fmla="*/ 47254 w 47254"/>
                <a:gd name="connsiteY11" fmla="*/ 35485 h 70925"/>
                <a:gd name="connsiteX12" fmla="*/ 41164 w 47254"/>
                <a:gd name="connsiteY12" fmla="*/ 61860 h 70925"/>
                <a:gd name="connsiteX13" fmla="*/ 23627 w 47254"/>
                <a:gd name="connsiteY13" fmla="*/ 70926 h 70925"/>
                <a:gd name="connsiteX14" fmla="*/ 6044 w 47254"/>
                <a:gd name="connsiteY14" fmla="*/ 61860 h 70925"/>
                <a:gd name="connsiteX15" fmla="*/ 0 w 47254"/>
                <a:gd name="connsiteY15" fmla="*/ 35485 h 70925"/>
                <a:gd name="connsiteX16" fmla="*/ 6044 w 47254"/>
                <a:gd name="connsiteY16" fmla="*/ 9112 h 70925"/>
                <a:gd name="connsiteX17" fmla="*/ 23627 w 47254"/>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5">
                  <a:moveTo>
                    <a:pt x="23627" y="7326"/>
                  </a:moveTo>
                  <a:cubicBezTo>
                    <a:pt x="18865" y="7326"/>
                    <a:pt x="15279" y="9677"/>
                    <a:pt x="12866" y="14378"/>
                  </a:cubicBezTo>
                  <a:cubicBezTo>
                    <a:pt x="10486" y="19048"/>
                    <a:pt x="9296" y="26084"/>
                    <a:pt x="9296" y="35485"/>
                  </a:cubicBezTo>
                  <a:cubicBezTo>
                    <a:pt x="9296" y="44857"/>
                    <a:pt x="10486" y="51893"/>
                    <a:pt x="12866" y="56594"/>
                  </a:cubicBezTo>
                  <a:cubicBezTo>
                    <a:pt x="15279" y="61265"/>
                    <a:pt x="18865" y="63600"/>
                    <a:pt x="23627" y="63600"/>
                  </a:cubicBezTo>
                  <a:cubicBezTo>
                    <a:pt x="28420" y="63600"/>
                    <a:pt x="32006" y="61265"/>
                    <a:pt x="34388" y="56594"/>
                  </a:cubicBezTo>
                  <a:cubicBezTo>
                    <a:pt x="36799" y="51893"/>
                    <a:pt x="38005" y="44857"/>
                    <a:pt x="38005" y="35485"/>
                  </a:cubicBezTo>
                  <a:cubicBezTo>
                    <a:pt x="38005" y="26084"/>
                    <a:pt x="36799" y="19048"/>
                    <a:pt x="34388" y="14378"/>
                  </a:cubicBezTo>
                  <a:cubicBezTo>
                    <a:pt x="32006" y="9677"/>
                    <a:pt x="28420" y="7326"/>
                    <a:pt x="23627" y="7326"/>
                  </a:cubicBezTo>
                  <a:moveTo>
                    <a:pt x="23627" y="0"/>
                  </a:moveTo>
                  <a:cubicBezTo>
                    <a:pt x="31290" y="0"/>
                    <a:pt x="37135" y="3037"/>
                    <a:pt x="41164" y="9112"/>
                  </a:cubicBezTo>
                  <a:cubicBezTo>
                    <a:pt x="45224" y="15155"/>
                    <a:pt x="47254" y="23947"/>
                    <a:pt x="47254" y="35485"/>
                  </a:cubicBezTo>
                  <a:cubicBezTo>
                    <a:pt x="47254" y="46993"/>
                    <a:pt x="45224"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EF2A0C53-1B81-C25D-5D88-F83F4F21F945}"/>
                </a:ext>
              </a:extLst>
            </p:cNvPr>
            <p:cNvSpPr/>
            <p:nvPr/>
          </p:nvSpPr>
          <p:spPr>
            <a:xfrm>
              <a:off x="721302"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D76AE071-F0B8-991E-BEE7-E216163160C3}"/>
                </a:ext>
              </a:extLst>
            </p:cNvPr>
            <p:cNvSpPr/>
            <p:nvPr/>
          </p:nvSpPr>
          <p:spPr>
            <a:xfrm>
              <a:off x="747630" y="2153766"/>
              <a:ext cx="47207" cy="70925"/>
            </a:xfrm>
            <a:custGeom>
              <a:avLst/>
              <a:gdLst>
                <a:gd name="connsiteX0" fmla="*/ 24405 w 47207"/>
                <a:gd name="connsiteY0" fmla="*/ 31732 h 70925"/>
                <a:gd name="connsiteX1" fmla="*/ 14514 w 47207"/>
                <a:gd name="connsiteY1" fmla="*/ 35990 h 70925"/>
                <a:gd name="connsiteX2" fmla="*/ 10897 w 47207"/>
                <a:gd name="connsiteY2" fmla="*/ 47666 h 70925"/>
                <a:gd name="connsiteX3" fmla="*/ 14514 w 47207"/>
                <a:gd name="connsiteY3" fmla="*/ 59342 h 70925"/>
                <a:gd name="connsiteX4" fmla="*/ 24405 w 47207"/>
                <a:gd name="connsiteY4" fmla="*/ 63600 h 70925"/>
                <a:gd name="connsiteX5" fmla="*/ 34250 w 47207"/>
                <a:gd name="connsiteY5" fmla="*/ 59342 h 70925"/>
                <a:gd name="connsiteX6" fmla="*/ 37913 w 47207"/>
                <a:gd name="connsiteY6" fmla="*/ 47666 h 70925"/>
                <a:gd name="connsiteX7" fmla="*/ 34250 w 47207"/>
                <a:gd name="connsiteY7" fmla="*/ 35990 h 70925"/>
                <a:gd name="connsiteX8" fmla="*/ 24405 w 47207"/>
                <a:gd name="connsiteY8" fmla="*/ 31732 h 70925"/>
                <a:gd name="connsiteX9" fmla="*/ 42766 w 47207"/>
                <a:gd name="connsiteY9" fmla="*/ 2747 h 70925"/>
                <a:gd name="connsiteX10" fmla="*/ 42766 w 47207"/>
                <a:gd name="connsiteY10" fmla="*/ 11172 h 70925"/>
                <a:gd name="connsiteX11" fmla="*/ 35715 w 47207"/>
                <a:gd name="connsiteY11" fmla="*/ 8654 h 70925"/>
                <a:gd name="connsiteX12" fmla="*/ 28709 w 47207"/>
                <a:gd name="connsiteY12" fmla="*/ 7783 h 70925"/>
                <a:gd name="connsiteX13" fmla="*/ 14698 w 47207"/>
                <a:gd name="connsiteY13" fmla="*/ 13965 h 70925"/>
                <a:gd name="connsiteX14" fmla="*/ 9203 w 47207"/>
                <a:gd name="connsiteY14" fmla="*/ 32647 h 70925"/>
                <a:gd name="connsiteX15" fmla="*/ 15981 w 47207"/>
                <a:gd name="connsiteY15" fmla="*/ 26557 h 70925"/>
                <a:gd name="connsiteX16" fmla="*/ 24954 w 47207"/>
                <a:gd name="connsiteY16" fmla="*/ 24405 h 70925"/>
                <a:gd name="connsiteX17" fmla="*/ 41209 w 47207"/>
                <a:gd name="connsiteY17" fmla="*/ 30678 h 70925"/>
                <a:gd name="connsiteX18" fmla="*/ 47208 w 47207"/>
                <a:gd name="connsiteY18" fmla="*/ 47666 h 70925"/>
                <a:gd name="connsiteX19" fmla="*/ 40981 w 47207"/>
                <a:gd name="connsiteY19" fmla="*/ 64562 h 70925"/>
                <a:gd name="connsiteX20" fmla="*/ 24405 w 47207"/>
                <a:gd name="connsiteY20" fmla="*/ 70926 h 70925"/>
                <a:gd name="connsiteX21" fmla="*/ 6273 w 47207"/>
                <a:gd name="connsiteY21" fmla="*/ 61860 h 70925"/>
                <a:gd name="connsiteX22" fmla="*/ 0 w 47207"/>
                <a:gd name="connsiteY22" fmla="*/ 35485 h 70925"/>
                <a:gd name="connsiteX23" fmla="*/ 7693 w 47207"/>
                <a:gd name="connsiteY23" fmla="*/ 9661 h 70925"/>
                <a:gd name="connsiteX24" fmla="*/ 28343 w 47207"/>
                <a:gd name="connsiteY24" fmla="*/ 0 h 70925"/>
                <a:gd name="connsiteX25" fmla="*/ 35349 w 47207"/>
                <a:gd name="connsiteY25" fmla="*/ 687 h 70925"/>
                <a:gd name="connsiteX26" fmla="*/ 42766 w 47207"/>
                <a:gd name="connsiteY26" fmla="*/ 2747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207" h="70925">
                  <a:moveTo>
                    <a:pt x="24405" y="31732"/>
                  </a:moveTo>
                  <a:cubicBezTo>
                    <a:pt x="20253" y="31732"/>
                    <a:pt x="16957" y="33151"/>
                    <a:pt x="14514" y="35990"/>
                  </a:cubicBezTo>
                  <a:cubicBezTo>
                    <a:pt x="12104" y="38828"/>
                    <a:pt x="10897" y="42721"/>
                    <a:pt x="10897" y="47666"/>
                  </a:cubicBezTo>
                  <a:cubicBezTo>
                    <a:pt x="10897" y="52580"/>
                    <a:pt x="12104" y="56472"/>
                    <a:pt x="14514" y="59342"/>
                  </a:cubicBezTo>
                  <a:cubicBezTo>
                    <a:pt x="16957" y="62180"/>
                    <a:pt x="20253" y="63600"/>
                    <a:pt x="24405" y="63600"/>
                  </a:cubicBezTo>
                  <a:cubicBezTo>
                    <a:pt x="28557" y="63600"/>
                    <a:pt x="31839" y="62180"/>
                    <a:pt x="34250" y="59342"/>
                  </a:cubicBezTo>
                  <a:cubicBezTo>
                    <a:pt x="36693" y="56472"/>
                    <a:pt x="37913" y="52580"/>
                    <a:pt x="37913" y="47666"/>
                  </a:cubicBezTo>
                  <a:cubicBezTo>
                    <a:pt x="37913" y="42721"/>
                    <a:pt x="36693" y="38828"/>
                    <a:pt x="34250" y="35990"/>
                  </a:cubicBezTo>
                  <a:cubicBezTo>
                    <a:pt x="31839" y="33151"/>
                    <a:pt x="28557" y="31732"/>
                    <a:pt x="24405" y="31732"/>
                  </a:cubicBezTo>
                  <a:moveTo>
                    <a:pt x="42766" y="2747"/>
                  </a:moveTo>
                  <a:lnTo>
                    <a:pt x="42766" y="11172"/>
                  </a:lnTo>
                  <a:cubicBezTo>
                    <a:pt x="40446" y="10073"/>
                    <a:pt x="38096" y="9234"/>
                    <a:pt x="35715" y="8654"/>
                  </a:cubicBezTo>
                  <a:cubicBezTo>
                    <a:pt x="33365" y="8074"/>
                    <a:pt x="31030" y="7783"/>
                    <a:pt x="28709" y="7783"/>
                  </a:cubicBezTo>
                  <a:cubicBezTo>
                    <a:pt x="22604" y="7783"/>
                    <a:pt x="17934" y="9844"/>
                    <a:pt x="14698" y="13965"/>
                  </a:cubicBezTo>
                  <a:cubicBezTo>
                    <a:pt x="11493" y="18086"/>
                    <a:pt x="9661" y="24313"/>
                    <a:pt x="9203" y="32647"/>
                  </a:cubicBezTo>
                  <a:cubicBezTo>
                    <a:pt x="11004" y="29992"/>
                    <a:pt x="13263" y="27962"/>
                    <a:pt x="15981" y="26557"/>
                  </a:cubicBezTo>
                  <a:cubicBezTo>
                    <a:pt x="18697" y="25123"/>
                    <a:pt x="21689" y="24405"/>
                    <a:pt x="24954" y="24405"/>
                  </a:cubicBezTo>
                  <a:cubicBezTo>
                    <a:pt x="31823" y="24405"/>
                    <a:pt x="37241" y="26496"/>
                    <a:pt x="41209" y="30678"/>
                  </a:cubicBezTo>
                  <a:cubicBezTo>
                    <a:pt x="45208" y="34830"/>
                    <a:pt x="47208" y="40492"/>
                    <a:pt x="47208" y="47666"/>
                  </a:cubicBezTo>
                  <a:cubicBezTo>
                    <a:pt x="47208" y="54686"/>
                    <a:pt x="45133" y="60319"/>
                    <a:pt x="40981" y="64562"/>
                  </a:cubicBezTo>
                  <a:cubicBezTo>
                    <a:pt x="36829" y="68804"/>
                    <a:pt x="31303" y="70926"/>
                    <a:pt x="24405" y="70926"/>
                  </a:cubicBezTo>
                  <a:cubicBezTo>
                    <a:pt x="16499" y="70926"/>
                    <a:pt x="10456" y="67904"/>
                    <a:pt x="6273" y="61860"/>
                  </a:cubicBezTo>
                  <a:cubicBezTo>
                    <a:pt x="2091" y="55785"/>
                    <a:pt x="0" y="46993"/>
                    <a:pt x="0" y="35485"/>
                  </a:cubicBezTo>
                  <a:cubicBezTo>
                    <a:pt x="0" y="24679"/>
                    <a:pt x="2565" y="16071"/>
                    <a:pt x="7693" y="9661"/>
                  </a:cubicBezTo>
                  <a:cubicBezTo>
                    <a:pt x="12821" y="3220"/>
                    <a:pt x="19704" y="0"/>
                    <a:pt x="28343" y="0"/>
                  </a:cubicBezTo>
                  <a:cubicBezTo>
                    <a:pt x="30663" y="0"/>
                    <a:pt x="32999" y="229"/>
                    <a:pt x="35349" y="687"/>
                  </a:cubicBezTo>
                  <a:cubicBezTo>
                    <a:pt x="37730" y="1145"/>
                    <a:pt x="40202" y="1831"/>
                    <a:pt x="42766" y="2747"/>
                  </a:cubicBezTo>
                  <a:close/>
                </a:path>
              </a:pathLst>
            </a:custGeom>
            <a:solidFill>
              <a:srgbClr val="000000"/>
            </a:solidFill>
            <a:ln w="1127"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A5394941-C805-D325-29CE-84443783F1ED}"/>
                </a:ext>
              </a:extLst>
            </p:cNvPr>
            <p:cNvSpPr/>
            <p:nvPr/>
          </p:nvSpPr>
          <p:spPr>
            <a:xfrm>
              <a:off x="548518"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E3385661-D91D-55C2-434B-77DC824CE8F7}"/>
                </a:ext>
              </a:extLst>
            </p:cNvPr>
            <p:cNvSpPr/>
            <p:nvPr/>
          </p:nvSpPr>
          <p:spPr>
            <a:xfrm>
              <a:off x="515107"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BB99A7D7-E50F-0A8F-5A64-ABE3A2C6BE89}"/>
                </a:ext>
              </a:extLst>
            </p:cNvPr>
            <p:cNvSpPr/>
            <p:nvPr/>
          </p:nvSpPr>
          <p:spPr>
            <a:xfrm>
              <a:off x="548518"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DA6C7558-C3CA-37E6-6BA9-5BC50BC64EB8}"/>
                </a:ext>
              </a:extLst>
            </p:cNvPr>
            <p:cNvSpPr/>
            <p:nvPr/>
          </p:nvSpPr>
          <p:spPr>
            <a:xfrm>
              <a:off x="515107"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58" name="Freeform 57">
            <a:extLst>
              <a:ext uri="{FF2B5EF4-FFF2-40B4-BE49-F238E27FC236}">
                <a16:creationId xmlns:a16="http://schemas.microsoft.com/office/drawing/2014/main" id="{10EC71DC-38D8-F652-A7FB-3FF4AC1F04CA}"/>
              </a:ext>
            </a:extLst>
          </p:cNvPr>
          <p:cNvSpPr/>
          <p:nvPr/>
        </p:nvSpPr>
        <p:spPr>
          <a:xfrm>
            <a:off x="835530" y="1927808"/>
            <a:ext cx="2327438" cy="1416544"/>
          </a:xfrm>
          <a:custGeom>
            <a:avLst/>
            <a:gdLst>
              <a:gd name="connsiteX0" fmla="*/ 0 w 2327438"/>
              <a:gd name="connsiteY0" fmla="*/ 1416544 h 1416544"/>
              <a:gd name="connsiteX1" fmla="*/ 2327 w 2327438"/>
              <a:gd name="connsiteY1" fmla="*/ 1378430 h 1416544"/>
              <a:gd name="connsiteX2" fmla="*/ 4655 w 2327438"/>
              <a:gd name="connsiteY2" fmla="*/ 1341061 h 1416544"/>
              <a:gd name="connsiteX3" fmla="*/ 6982 w 2327438"/>
              <a:gd name="connsiteY3" fmla="*/ 1304450 h 1416544"/>
              <a:gd name="connsiteX4" fmla="*/ 9309 w 2327438"/>
              <a:gd name="connsiteY4" fmla="*/ 1268562 h 1416544"/>
              <a:gd name="connsiteX5" fmla="*/ 11637 w 2327438"/>
              <a:gd name="connsiteY5" fmla="*/ 1233409 h 1416544"/>
              <a:gd name="connsiteX6" fmla="*/ 13964 w 2327438"/>
              <a:gd name="connsiteY6" fmla="*/ 1198968 h 1416544"/>
              <a:gd name="connsiteX7" fmla="*/ 16291 w 2327438"/>
              <a:gd name="connsiteY7" fmla="*/ 1165228 h 1416544"/>
              <a:gd name="connsiteX8" fmla="*/ 18620 w 2327438"/>
              <a:gd name="connsiteY8" fmla="*/ 1132189 h 1416544"/>
              <a:gd name="connsiteX9" fmla="*/ 20947 w 2327438"/>
              <a:gd name="connsiteY9" fmla="*/ 1099827 h 1416544"/>
              <a:gd name="connsiteX10" fmla="*/ 23275 w 2327438"/>
              <a:gd name="connsiteY10" fmla="*/ 1068133 h 1416544"/>
              <a:gd name="connsiteX11" fmla="*/ 25602 w 2327438"/>
              <a:gd name="connsiteY11" fmla="*/ 1037106 h 1416544"/>
              <a:gd name="connsiteX12" fmla="*/ 27929 w 2327438"/>
              <a:gd name="connsiteY12" fmla="*/ 1006729 h 1416544"/>
              <a:gd name="connsiteX13" fmla="*/ 30257 w 2327438"/>
              <a:gd name="connsiteY13" fmla="*/ 976995 h 1416544"/>
              <a:gd name="connsiteX14" fmla="*/ 32584 w 2327438"/>
              <a:gd name="connsiteY14" fmla="*/ 947894 h 1416544"/>
              <a:gd name="connsiteX15" fmla="*/ 34911 w 2327438"/>
              <a:gd name="connsiteY15" fmla="*/ 919414 h 1416544"/>
              <a:gd name="connsiteX16" fmla="*/ 37239 w 2327438"/>
              <a:gd name="connsiteY16" fmla="*/ 891548 h 1416544"/>
              <a:gd name="connsiteX17" fmla="*/ 39566 w 2327438"/>
              <a:gd name="connsiteY17" fmla="*/ 864287 h 1416544"/>
              <a:gd name="connsiteX18" fmla="*/ 41893 w 2327438"/>
              <a:gd name="connsiteY18" fmla="*/ 837619 h 1416544"/>
              <a:gd name="connsiteX19" fmla="*/ 44221 w 2327438"/>
              <a:gd name="connsiteY19" fmla="*/ 811537 h 1416544"/>
              <a:gd name="connsiteX20" fmla="*/ 46549 w 2327438"/>
              <a:gd name="connsiteY20" fmla="*/ 786031 h 1416544"/>
              <a:gd name="connsiteX21" fmla="*/ 48876 w 2327438"/>
              <a:gd name="connsiteY21" fmla="*/ 761093 h 1416544"/>
              <a:gd name="connsiteX22" fmla="*/ 51204 w 2327438"/>
              <a:gd name="connsiteY22" fmla="*/ 736713 h 1416544"/>
              <a:gd name="connsiteX23" fmla="*/ 53531 w 2327438"/>
              <a:gd name="connsiteY23" fmla="*/ 712883 h 1416544"/>
              <a:gd name="connsiteX24" fmla="*/ 55858 w 2327438"/>
              <a:gd name="connsiteY24" fmla="*/ 689595 h 1416544"/>
              <a:gd name="connsiteX25" fmla="*/ 58186 w 2327438"/>
              <a:gd name="connsiteY25" fmla="*/ 666840 h 1416544"/>
              <a:gd name="connsiteX26" fmla="*/ 60513 w 2327438"/>
              <a:gd name="connsiteY26" fmla="*/ 644610 h 1416544"/>
              <a:gd name="connsiteX27" fmla="*/ 62840 w 2327438"/>
              <a:gd name="connsiteY27" fmla="*/ 622896 h 1416544"/>
              <a:gd name="connsiteX28" fmla="*/ 65168 w 2327438"/>
              <a:gd name="connsiteY28" fmla="*/ 601691 h 1416544"/>
              <a:gd name="connsiteX29" fmla="*/ 67495 w 2327438"/>
              <a:gd name="connsiteY29" fmla="*/ 580987 h 1416544"/>
              <a:gd name="connsiteX30" fmla="*/ 69822 w 2327438"/>
              <a:gd name="connsiteY30" fmla="*/ 560775 h 1416544"/>
              <a:gd name="connsiteX31" fmla="*/ 72150 w 2327438"/>
              <a:gd name="connsiteY31" fmla="*/ 541048 h 1416544"/>
              <a:gd name="connsiteX32" fmla="*/ 74478 w 2327438"/>
              <a:gd name="connsiteY32" fmla="*/ 521799 h 1416544"/>
              <a:gd name="connsiteX33" fmla="*/ 76806 w 2327438"/>
              <a:gd name="connsiteY33" fmla="*/ 503018 h 1416544"/>
              <a:gd name="connsiteX34" fmla="*/ 79133 w 2327438"/>
              <a:gd name="connsiteY34" fmla="*/ 484701 h 1416544"/>
              <a:gd name="connsiteX35" fmla="*/ 81460 w 2327438"/>
              <a:gd name="connsiteY35" fmla="*/ 466839 h 1416544"/>
              <a:gd name="connsiteX36" fmla="*/ 83788 w 2327438"/>
              <a:gd name="connsiteY36" fmla="*/ 449424 h 1416544"/>
              <a:gd name="connsiteX37" fmla="*/ 86115 w 2327438"/>
              <a:gd name="connsiteY37" fmla="*/ 432450 h 1416544"/>
              <a:gd name="connsiteX38" fmla="*/ 88442 w 2327438"/>
              <a:gd name="connsiteY38" fmla="*/ 415909 h 1416544"/>
              <a:gd name="connsiteX39" fmla="*/ 90770 w 2327438"/>
              <a:gd name="connsiteY39" fmla="*/ 399795 h 1416544"/>
              <a:gd name="connsiteX40" fmla="*/ 93097 w 2327438"/>
              <a:gd name="connsiteY40" fmla="*/ 384100 h 1416544"/>
              <a:gd name="connsiteX41" fmla="*/ 95424 w 2327438"/>
              <a:gd name="connsiteY41" fmla="*/ 368819 h 1416544"/>
              <a:gd name="connsiteX42" fmla="*/ 97752 w 2327438"/>
              <a:gd name="connsiteY42" fmla="*/ 353944 h 1416544"/>
              <a:gd name="connsiteX43" fmla="*/ 100080 w 2327438"/>
              <a:gd name="connsiteY43" fmla="*/ 339468 h 1416544"/>
              <a:gd name="connsiteX44" fmla="*/ 102407 w 2327438"/>
              <a:gd name="connsiteY44" fmla="*/ 325387 h 1416544"/>
              <a:gd name="connsiteX45" fmla="*/ 104735 w 2327438"/>
              <a:gd name="connsiteY45" fmla="*/ 311692 h 1416544"/>
              <a:gd name="connsiteX46" fmla="*/ 107062 w 2327438"/>
              <a:gd name="connsiteY46" fmla="*/ 298378 h 1416544"/>
              <a:gd name="connsiteX47" fmla="*/ 109389 w 2327438"/>
              <a:gd name="connsiteY47" fmla="*/ 285437 h 1416544"/>
              <a:gd name="connsiteX48" fmla="*/ 111717 w 2327438"/>
              <a:gd name="connsiteY48" fmla="*/ 272865 h 1416544"/>
              <a:gd name="connsiteX49" fmla="*/ 114044 w 2327438"/>
              <a:gd name="connsiteY49" fmla="*/ 260655 h 1416544"/>
              <a:gd name="connsiteX50" fmla="*/ 116371 w 2327438"/>
              <a:gd name="connsiteY50" fmla="*/ 248802 h 1416544"/>
              <a:gd name="connsiteX51" fmla="*/ 118699 w 2327438"/>
              <a:gd name="connsiteY51" fmla="*/ 237298 h 1416544"/>
              <a:gd name="connsiteX52" fmla="*/ 121026 w 2327438"/>
              <a:gd name="connsiteY52" fmla="*/ 226140 h 1416544"/>
              <a:gd name="connsiteX53" fmla="*/ 123353 w 2327438"/>
              <a:gd name="connsiteY53" fmla="*/ 215319 h 1416544"/>
              <a:gd name="connsiteX54" fmla="*/ 125681 w 2327438"/>
              <a:gd name="connsiteY54" fmla="*/ 204833 h 1416544"/>
              <a:gd name="connsiteX55" fmla="*/ 128009 w 2327438"/>
              <a:gd name="connsiteY55" fmla="*/ 194674 h 1416544"/>
              <a:gd name="connsiteX56" fmla="*/ 130337 w 2327438"/>
              <a:gd name="connsiteY56" fmla="*/ 184837 h 1416544"/>
              <a:gd name="connsiteX57" fmla="*/ 132664 w 2327438"/>
              <a:gd name="connsiteY57" fmla="*/ 175317 h 1416544"/>
              <a:gd name="connsiteX58" fmla="*/ 134991 w 2327438"/>
              <a:gd name="connsiteY58" fmla="*/ 166108 h 1416544"/>
              <a:gd name="connsiteX59" fmla="*/ 137319 w 2327438"/>
              <a:gd name="connsiteY59" fmla="*/ 157205 h 1416544"/>
              <a:gd name="connsiteX60" fmla="*/ 139646 w 2327438"/>
              <a:gd name="connsiteY60" fmla="*/ 148603 h 1416544"/>
              <a:gd name="connsiteX61" fmla="*/ 141973 w 2327438"/>
              <a:gd name="connsiteY61" fmla="*/ 140297 h 1416544"/>
              <a:gd name="connsiteX62" fmla="*/ 144301 w 2327438"/>
              <a:gd name="connsiteY62" fmla="*/ 132282 h 1416544"/>
              <a:gd name="connsiteX63" fmla="*/ 146628 w 2327438"/>
              <a:gd name="connsiteY63" fmla="*/ 124553 h 1416544"/>
              <a:gd name="connsiteX64" fmla="*/ 148955 w 2327438"/>
              <a:gd name="connsiteY64" fmla="*/ 117105 h 1416544"/>
              <a:gd name="connsiteX65" fmla="*/ 151283 w 2327438"/>
              <a:gd name="connsiteY65" fmla="*/ 109932 h 1416544"/>
              <a:gd name="connsiteX66" fmla="*/ 153610 w 2327438"/>
              <a:gd name="connsiteY66" fmla="*/ 103032 h 1416544"/>
              <a:gd name="connsiteX67" fmla="*/ 155938 w 2327438"/>
              <a:gd name="connsiteY67" fmla="*/ 96398 h 1416544"/>
              <a:gd name="connsiteX68" fmla="*/ 158266 w 2327438"/>
              <a:gd name="connsiteY68" fmla="*/ 90026 h 1416544"/>
              <a:gd name="connsiteX69" fmla="*/ 160593 w 2327438"/>
              <a:gd name="connsiteY69" fmla="*/ 83911 h 1416544"/>
              <a:gd name="connsiteX70" fmla="*/ 162920 w 2327438"/>
              <a:gd name="connsiteY70" fmla="*/ 78050 h 1416544"/>
              <a:gd name="connsiteX71" fmla="*/ 165248 w 2327438"/>
              <a:gd name="connsiteY71" fmla="*/ 72437 h 1416544"/>
              <a:gd name="connsiteX72" fmla="*/ 167575 w 2327438"/>
              <a:gd name="connsiteY72" fmla="*/ 67069 h 1416544"/>
              <a:gd name="connsiteX73" fmla="*/ 169903 w 2327438"/>
              <a:gd name="connsiteY73" fmla="*/ 61940 h 1416544"/>
              <a:gd name="connsiteX74" fmla="*/ 172230 w 2327438"/>
              <a:gd name="connsiteY74" fmla="*/ 57047 h 1416544"/>
              <a:gd name="connsiteX75" fmla="*/ 174557 w 2327438"/>
              <a:gd name="connsiteY75" fmla="*/ 52385 h 1416544"/>
              <a:gd name="connsiteX76" fmla="*/ 176885 w 2327438"/>
              <a:gd name="connsiteY76" fmla="*/ 47951 h 1416544"/>
              <a:gd name="connsiteX77" fmla="*/ 179212 w 2327438"/>
              <a:gd name="connsiteY77" fmla="*/ 43740 h 1416544"/>
              <a:gd name="connsiteX78" fmla="*/ 181539 w 2327438"/>
              <a:gd name="connsiteY78" fmla="*/ 39748 h 1416544"/>
              <a:gd name="connsiteX79" fmla="*/ 183868 w 2327438"/>
              <a:gd name="connsiteY79" fmla="*/ 35973 h 1416544"/>
              <a:gd name="connsiteX80" fmla="*/ 186195 w 2327438"/>
              <a:gd name="connsiteY80" fmla="*/ 32408 h 1416544"/>
              <a:gd name="connsiteX81" fmla="*/ 188522 w 2327438"/>
              <a:gd name="connsiteY81" fmla="*/ 29051 h 1416544"/>
              <a:gd name="connsiteX82" fmla="*/ 190850 w 2327438"/>
              <a:gd name="connsiteY82" fmla="*/ 25897 h 1416544"/>
              <a:gd name="connsiteX83" fmla="*/ 193177 w 2327438"/>
              <a:gd name="connsiteY83" fmla="*/ 22944 h 1416544"/>
              <a:gd name="connsiteX84" fmla="*/ 195504 w 2327438"/>
              <a:gd name="connsiteY84" fmla="*/ 20187 h 1416544"/>
              <a:gd name="connsiteX85" fmla="*/ 197832 w 2327438"/>
              <a:gd name="connsiteY85" fmla="*/ 17623 h 1416544"/>
              <a:gd name="connsiteX86" fmla="*/ 200159 w 2327438"/>
              <a:gd name="connsiteY86" fmla="*/ 15248 h 1416544"/>
              <a:gd name="connsiteX87" fmla="*/ 202486 w 2327438"/>
              <a:gd name="connsiteY87" fmla="*/ 13060 h 1416544"/>
              <a:gd name="connsiteX88" fmla="*/ 204814 w 2327438"/>
              <a:gd name="connsiteY88" fmla="*/ 11053 h 1416544"/>
              <a:gd name="connsiteX89" fmla="*/ 207141 w 2327438"/>
              <a:gd name="connsiteY89" fmla="*/ 9225 h 1416544"/>
              <a:gd name="connsiteX90" fmla="*/ 209470 w 2327438"/>
              <a:gd name="connsiteY90" fmla="*/ 7573 h 1416544"/>
              <a:gd name="connsiteX91" fmla="*/ 211797 w 2327438"/>
              <a:gd name="connsiteY91" fmla="*/ 6093 h 1416544"/>
              <a:gd name="connsiteX92" fmla="*/ 214124 w 2327438"/>
              <a:gd name="connsiteY92" fmla="*/ 4782 h 1416544"/>
              <a:gd name="connsiteX93" fmla="*/ 216452 w 2327438"/>
              <a:gd name="connsiteY93" fmla="*/ 3637 h 1416544"/>
              <a:gd name="connsiteX94" fmla="*/ 218779 w 2327438"/>
              <a:gd name="connsiteY94" fmla="*/ 2654 h 1416544"/>
              <a:gd name="connsiteX95" fmla="*/ 221106 w 2327438"/>
              <a:gd name="connsiteY95" fmla="*/ 1831 h 1416544"/>
              <a:gd name="connsiteX96" fmla="*/ 223434 w 2327438"/>
              <a:gd name="connsiteY96" fmla="*/ 1164 h 1416544"/>
              <a:gd name="connsiteX97" fmla="*/ 225761 w 2327438"/>
              <a:gd name="connsiteY97" fmla="*/ 650 h 1416544"/>
              <a:gd name="connsiteX98" fmla="*/ 228088 w 2327438"/>
              <a:gd name="connsiteY98" fmla="*/ 287 h 1416544"/>
              <a:gd name="connsiteX99" fmla="*/ 230416 w 2327438"/>
              <a:gd name="connsiteY99" fmla="*/ 71 h 1416544"/>
              <a:gd name="connsiteX100" fmla="*/ 232743 w 2327438"/>
              <a:gd name="connsiteY100" fmla="*/ 0 h 1416544"/>
              <a:gd name="connsiteX101" fmla="*/ 235070 w 2327438"/>
              <a:gd name="connsiteY101" fmla="*/ 70 h 1416544"/>
              <a:gd name="connsiteX102" fmla="*/ 237399 w 2327438"/>
              <a:gd name="connsiteY102" fmla="*/ 280 h 1416544"/>
              <a:gd name="connsiteX103" fmla="*/ 239726 w 2327438"/>
              <a:gd name="connsiteY103" fmla="*/ 625 h 1416544"/>
              <a:gd name="connsiteX104" fmla="*/ 242053 w 2327438"/>
              <a:gd name="connsiteY104" fmla="*/ 1103 h 1416544"/>
              <a:gd name="connsiteX105" fmla="*/ 244381 w 2327438"/>
              <a:gd name="connsiteY105" fmla="*/ 1713 h 1416544"/>
              <a:gd name="connsiteX106" fmla="*/ 246708 w 2327438"/>
              <a:gd name="connsiteY106" fmla="*/ 2450 h 1416544"/>
              <a:gd name="connsiteX107" fmla="*/ 249035 w 2327438"/>
              <a:gd name="connsiteY107" fmla="*/ 3313 h 1416544"/>
              <a:gd name="connsiteX108" fmla="*/ 251363 w 2327438"/>
              <a:gd name="connsiteY108" fmla="*/ 4298 h 1416544"/>
              <a:gd name="connsiteX109" fmla="*/ 253690 w 2327438"/>
              <a:gd name="connsiteY109" fmla="*/ 5404 h 1416544"/>
              <a:gd name="connsiteX110" fmla="*/ 256017 w 2327438"/>
              <a:gd name="connsiteY110" fmla="*/ 6628 h 1416544"/>
              <a:gd name="connsiteX111" fmla="*/ 258345 w 2327438"/>
              <a:gd name="connsiteY111" fmla="*/ 7967 h 1416544"/>
              <a:gd name="connsiteX112" fmla="*/ 260672 w 2327438"/>
              <a:gd name="connsiteY112" fmla="*/ 9419 h 1416544"/>
              <a:gd name="connsiteX113" fmla="*/ 262999 w 2327438"/>
              <a:gd name="connsiteY113" fmla="*/ 10981 h 1416544"/>
              <a:gd name="connsiteX114" fmla="*/ 265328 w 2327438"/>
              <a:gd name="connsiteY114" fmla="*/ 12652 h 1416544"/>
              <a:gd name="connsiteX115" fmla="*/ 267655 w 2327438"/>
              <a:gd name="connsiteY115" fmla="*/ 14429 h 1416544"/>
              <a:gd name="connsiteX116" fmla="*/ 269983 w 2327438"/>
              <a:gd name="connsiteY116" fmla="*/ 16309 h 1416544"/>
              <a:gd name="connsiteX117" fmla="*/ 272310 w 2327438"/>
              <a:gd name="connsiteY117" fmla="*/ 18291 h 1416544"/>
              <a:gd name="connsiteX118" fmla="*/ 274637 w 2327438"/>
              <a:gd name="connsiteY118" fmla="*/ 20372 h 1416544"/>
              <a:gd name="connsiteX119" fmla="*/ 276965 w 2327438"/>
              <a:gd name="connsiteY119" fmla="*/ 22549 h 1416544"/>
              <a:gd name="connsiteX120" fmla="*/ 279292 w 2327438"/>
              <a:gd name="connsiteY120" fmla="*/ 24822 h 1416544"/>
              <a:gd name="connsiteX121" fmla="*/ 281619 w 2327438"/>
              <a:gd name="connsiteY121" fmla="*/ 27188 h 1416544"/>
              <a:gd name="connsiteX122" fmla="*/ 283947 w 2327438"/>
              <a:gd name="connsiteY122" fmla="*/ 29644 h 1416544"/>
              <a:gd name="connsiteX123" fmla="*/ 286274 w 2327438"/>
              <a:gd name="connsiteY123" fmla="*/ 32190 h 1416544"/>
              <a:gd name="connsiteX124" fmla="*/ 288601 w 2327438"/>
              <a:gd name="connsiteY124" fmla="*/ 34821 h 1416544"/>
              <a:gd name="connsiteX125" fmla="*/ 290929 w 2327438"/>
              <a:gd name="connsiteY125" fmla="*/ 37537 h 1416544"/>
              <a:gd name="connsiteX126" fmla="*/ 293257 w 2327438"/>
              <a:gd name="connsiteY126" fmla="*/ 40336 h 1416544"/>
              <a:gd name="connsiteX127" fmla="*/ 295584 w 2327438"/>
              <a:gd name="connsiteY127" fmla="*/ 43216 h 1416544"/>
              <a:gd name="connsiteX128" fmla="*/ 297912 w 2327438"/>
              <a:gd name="connsiteY128" fmla="*/ 46175 h 1416544"/>
              <a:gd name="connsiteX129" fmla="*/ 300239 w 2327438"/>
              <a:gd name="connsiteY129" fmla="*/ 49211 h 1416544"/>
              <a:gd name="connsiteX130" fmla="*/ 302566 w 2327438"/>
              <a:gd name="connsiteY130" fmla="*/ 52322 h 1416544"/>
              <a:gd name="connsiteX131" fmla="*/ 304894 w 2327438"/>
              <a:gd name="connsiteY131" fmla="*/ 55507 h 1416544"/>
              <a:gd name="connsiteX132" fmla="*/ 307221 w 2327438"/>
              <a:gd name="connsiteY132" fmla="*/ 58764 h 1416544"/>
              <a:gd name="connsiteX133" fmla="*/ 309548 w 2327438"/>
              <a:gd name="connsiteY133" fmla="*/ 62089 h 1416544"/>
              <a:gd name="connsiteX134" fmla="*/ 311876 w 2327438"/>
              <a:gd name="connsiteY134" fmla="*/ 65483 h 1416544"/>
              <a:gd name="connsiteX135" fmla="*/ 314203 w 2327438"/>
              <a:gd name="connsiteY135" fmla="*/ 68944 h 1416544"/>
              <a:gd name="connsiteX136" fmla="*/ 316530 w 2327438"/>
              <a:gd name="connsiteY136" fmla="*/ 72471 h 1416544"/>
              <a:gd name="connsiteX137" fmla="*/ 318859 w 2327438"/>
              <a:gd name="connsiteY137" fmla="*/ 76060 h 1416544"/>
              <a:gd name="connsiteX138" fmla="*/ 321186 w 2327438"/>
              <a:gd name="connsiteY138" fmla="*/ 79711 h 1416544"/>
              <a:gd name="connsiteX139" fmla="*/ 323514 w 2327438"/>
              <a:gd name="connsiteY139" fmla="*/ 83422 h 1416544"/>
              <a:gd name="connsiteX140" fmla="*/ 325841 w 2327438"/>
              <a:gd name="connsiteY140" fmla="*/ 87191 h 1416544"/>
              <a:gd name="connsiteX141" fmla="*/ 328168 w 2327438"/>
              <a:gd name="connsiteY141" fmla="*/ 91017 h 1416544"/>
              <a:gd name="connsiteX142" fmla="*/ 330496 w 2327438"/>
              <a:gd name="connsiteY142" fmla="*/ 94900 h 1416544"/>
              <a:gd name="connsiteX143" fmla="*/ 332823 w 2327438"/>
              <a:gd name="connsiteY143" fmla="*/ 98836 h 1416544"/>
              <a:gd name="connsiteX144" fmla="*/ 335150 w 2327438"/>
              <a:gd name="connsiteY144" fmla="*/ 102824 h 1416544"/>
              <a:gd name="connsiteX145" fmla="*/ 337478 w 2327438"/>
              <a:gd name="connsiteY145" fmla="*/ 106863 h 1416544"/>
              <a:gd name="connsiteX146" fmla="*/ 339805 w 2327438"/>
              <a:gd name="connsiteY146" fmla="*/ 110953 h 1416544"/>
              <a:gd name="connsiteX147" fmla="*/ 342132 w 2327438"/>
              <a:gd name="connsiteY147" fmla="*/ 115090 h 1416544"/>
              <a:gd name="connsiteX148" fmla="*/ 344460 w 2327438"/>
              <a:gd name="connsiteY148" fmla="*/ 119274 h 1416544"/>
              <a:gd name="connsiteX149" fmla="*/ 346788 w 2327438"/>
              <a:gd name="connsiteY149" fmla="*/ 123504 h 1416544"/>
              <a:gd name="connsiteX150" fmla="*/ 349115 w 2327438"/>
              <a:gd name="connsiteY150" fmla="*/ 127778 h 1416544"/>
              <a:gd name="connsiteX151" fmla="*/ 351443 w 2327438"/>
              <a:gd name="connsiteY151" fmla="*/ 132096 h 1416544"/>
              <a:gd name="connsiteX152" fmla="*/ 353770 w 2327438"/>
              <a:gd name="connsiteY152" fmla="*/ 136454 h 1416544"/>
              <a:gd name="connsiteX153" fmla="*/ 356097 w 2327438"/>
              <a:gd name="connsiteY153" fmla="*/ 140853 h 1416544"/>
              <a:gd name="connsiteX154" fmla="*/ 358425 w 2327438"/>
              <a:gd name="connsiteY154" fmla="*/ 145292 h 1416544"/>
              <a:gd name="connsiteX155" fmla="*/ 360752 w 2327438"/>
              <a:gd name="connsiteY155" fmla="*/ 149768 h 1416544"/>
              <a:gd name="connsiteX156" fmla="*/ 363079 w 2327438"/>
              <a:gd name="connsiteY156" fmla="*/ 154282 h 1416544"/>
              <a:gd name="connsiteX157" fmla="*/ 365407 w 2327438"/>
              <a:gd name="connsiteY157" fmla="*/ 158830 h 1416544"/>
              <a:gd name="connsiteX158" fmla="*/ 367734 w 2327438"/>
              <a:gd name="connsiteY158" fmla="*/ 163413 h 1416544"/>
              <a:gd name="connsiteX159" fmla="*/ 370062 w 2327438"/>
              <a:gd name="connsiteY159" fmla="*/ 168031 h 1416544"/>
              <a:gd name="connsiteX160" fmla="*/ 372389 w 2327438"/>
              <a:gd name="connsiteY160" fmla="*/ 172679 h 1416544"/>
              <a:gd name="connsiteX161" fmla="*/ 374717 w 2327438"/>
              <a:gd name="connsiteY161" fmla="*/ 177359 h 1416544"/>
              <a:gd name="connsiteX162" fmla="*/ 377045 w 2327438"/>
              <a:gd name="connsiteY162" fmla="*/ 182068 h 1416544"/>
              <a:gd name="connsiteX163" fmla="*/ 379372 w 2327438"/>
              <a:gd name="connsiteY163" fmla="*/ 186808 h 1416544"/>
              <a:gd name="connsiteX164" fmla="*/ 381699 w 2327438"/>
              <a:gd name="connsiteY164" fmla="*/ 191574 h 1416544"/>
              <a:gd name="connsiteX165" fmla="*/ 384027 w 2327438"/>
              <a:gd name="connsiteY165" fmla="*/ 196368 h 1416544"/>
              <a:gd name="connsiteX166" fmla="*/ 386354 w 2327438"/>
              <a:gd name="connsiteY166" fmla="*/ 201188 h 1416544"/>
              <a:gd name="connsiteX167" fmla="*/ 388681 w 2327438"/>
              <a:gd name="connsiteY167" fmla="*/ 206032 h 1416544"/>
              <a:gd name="connsiteX168" fmla="*/ 391009 w 2327438"/>
              <a:gd name="connsiteY168" fmla="*/ 210901 h 1416544"/>
              <a:gd name="connsiteX169" fmla="*/ 393336 w 2327438"/>
              <a:gd name="connsiteY169" fmla="*/ 215792 h 1416544"/>
              <a:gd name="connsiteX170" fmla="*/ 395663 w 2327438"/>
              <a:gd name="connsiteY170" fmla="*/ 220705 h 1416544"/>
              <a:gd name="connsiteX171" fmla="*/ 397991 w 2327438"/>
              <a:gd name="connsiteY171" fmla="*/ 225640 h 1416544"/>
              <a:gd name="connsiteX172" fmla="*/ 400318 w 2327438"/>
              <a:gd name="connsiteY172" fmla="*/ 230594 h 1416544"/>
              <a:gd name="connsiteX173" fmla="*/ 402647 w 2327438"/>
              <a:gd name="connsiteY173" fmla="*/ 235568 h 1416544"/>
              <a:gd name="connsiteX174" fmla="*/ 404974 w 2327438"/>
              <a:gd name="connsiteY174" fmla="*/ 240560 h 1416544"/>
              <a:gd name="connsiteX175" fmla="*/ 407301 w 2327438"/>
              <a:gd name="connsiteY175" fmla="*/ 245571 h 1416544"/>
              <a:gd name="connsiteX176" fmla="*/ 409629 w 2327438"/>
              <a:gd name="connsiteY176" fmla="*/ 250598 h 1416544"/>
              <a:gd name="connsiteX177" fmla="*/ 411956 w 2327438"/>
              <a:gd name="connsiteY177" fmla="*/ 255640 h 1416544"/>
              <a:gd name="connsiteX178" fmla="*/ 414283 w 2327438"/>
              <a:gd name="connsiteY178" fmla="*/ 260697 h 1416544"/>
              <a:gd name="connsiteX179" fmla="*/ 416611 w 2327438"/>
              <a:gd name="connsiteY179" fmla="*/ 265770 h 1416544"/>
              <a:gd name="connsiteX180" fmla="*/ 418938 w 2327438"/>
              <a:gd name="connsiteY180" fmla="*/ 270855 h 1416544"/>
              <a:gd name="connsiteX181" fmla="*/ 421265 w 2327438"/>
              <a:gd name="connsiteY181" fmla="*/ 275953 h 1416544"/>
              <a:gd name="connsiteX182" fmla="*/ 423593 w 2327438"/>
              <a:gd name="connsiteY182" fmla="*/ 281063 h 1416544"/>
              <a:gd name="connsiteX183" fmla="*/ 425920 w 2327438"/>
              <a:gd name="connsiteY183" fmla="*/ 286185 h 1416544"/>
              <a:gd name="connsiteX184" fmla="*/ 428247 w 2327438"/>
              <a:gd name="connsiteY184" fmla="*/ 291316 h 1416544"/>
              <a:gd name="connsiteX185" fmla="*/ 430576 w 2327438"/>
              <a:gd name="connsiteY185" fmla="*/ 296458 h 1416544"/>
              <a:gd name="connsiteX186" fmla="*/ 432903 w 2327438"/>
              <a:gd name="connsiteY186" fmla="*/ 301609 h 1416544"/>
              <a:gd name="connsiteX187" fmla="*/ 435230 w 2327438"/>
              <a:gd name="connsiteY187" fmla="*/ 306768 h 1416544"/>
              <a:gd name="connsiteX188" fmla="*/ 437558 w 2327438"/>
              <a:gd name="connsiteY188" fmla="*/ 311936 h 1416544"/>
              <a:gd name="connsiteX189" fmla="*/ 439885 w 2327438"/>
              <a:gd name="connsiteY189" fmla="*/ 317109 h 1416544"/>
              <a:gd name="connsiteX190" fmla="*/ 442212 w 2327438"/>
              <a:gd name="connsiteY190" fmla="*/ 322290 h 1416544"/>
              <a:gd name="connsiteX191" fmla="*/ 444540 w 2327438"/>
              <a:gd name="connsiteY191" fmla="*/ 327476 h 1416544"/>
              <a:gd name="connsiteX192" fmla="*/ 446867 w 2327438"/>
              <a:gd name="connsiteY192" fmla="*/ 332667 h 1416544"/>
              <a:gd name="connsiteX193" fmla="*/ 449194 w 2327438"/>
              <a:gd name="connsiteY193" fmla="*/ 337863 h 1416544"/>
              <a:gd name="connsiteX194" fmla="*/ 451522 w 2327438"/>
              <a:gd name="connsiteY194" fmla="*/ 343063 h 1416544"/>
              <a:gd name="connsiteX195" fmla="*/ 453849 w 2327438"/>
              <a:gd name="connsiteY195" fmla="*/ 348266 h 1416544"/>
              <a:gd name="connsiteX196" fmla="*/ 456178 w 2327438"/>
              <a:gd name="connsiteY196" fmla="*/ 353471 h 1416544"/>
              <a:gd name="connsiteX197" fmla="*/ 458505 w 2327438"/>
              <a:gd name="connsiteY197" fmla="*/ 358679 h 1416544"/>
              <a:gd name="connsiteX198" fmla="*/ 460832 w 2327438"/>
              <a:gd name="connsiteY198" fmla="*/ 363889 h 1416544"/>
              <a:gd name="connsiteX199" fmla="*/ 463160 w 2327438"/>
              <a:gd name="connsiteY199" fmla="*/ 369099 h 1416544"/>
              <a:gd name="connsiteX200" fmla="*/ 465487 w 2327438"/>
              <a:gd name="connsiteY200" fmla="*/ 374311 h 1416544"/>
              <a:gd name="connsiteX201" fmla="*/ 467814 w 2327438"/>
              <a:gd name="connsiteY201" fmla="*/ 379521 h 1416544"/>
              <a:gd name="connsiteX202" fmla="*/ 470142 w 2327438"/>
              <a:gd name="connsiteY202" fmla="*/ 384732 h 1416544"/>
              <a:gd name="connsiteX203" fmla="*/ 472469 w 2327438"/>
              <a:gd name="connsiteY203" fmla="*/ 389942 h 1416544"/>
              <a:gd name="connsiteX204" fmla="*/ 474796 w 2327438"/>
              <a:gd name="connsiteY204" fmla="*/ 395149 h 1416544"/>
              <a:gd name="connsiteX205" fmla="*/ 477124 w 2327438"/>
              <a:gd name="connsiteY205" fmla="*/ 400355 h 1416544"/>
              <a:gd name="connsiteX206" fmla="*/ 479451 w 2327438"/>
              <a:gd name="connsiteY206" fmla="*/ 405560 h 1416544"/>
              <a:gd name="connsiteX207" fmla="*/ 481778 w 2327438"/>
              <a:gd name="connsiteY207" fmla="*/ 410760 h 1416544"/>
              <a:gd name="connsiteX208" fmla="*/ 484107 w 2327438"/>
              <a:gd name="connsiteY208" fmla="*/ 415957 h 1416544"/>
              <a:gd name="connsiteX209" fmla="*/ 486434 w 2327438"/>
              <a:gd name="connsiteY209" fmla="*/ 421150 h 1416544"/>
              <a:gd name="connsiteX210" fmla="*/ 488761 w 2327438"/>
              <a:gd name="connsiteY210" fmla="*/ 426339 h 1416544"/>
              <a:gd name="connsiteX211" fmla="*/ 491089 w 2327438"/>
              <a:gd name="connsiteY211" fmla="*/ 431524 h 1416544"/>
              <a:gd name="connsiteX212" fmla="*/ 493416 w 2327438"/>
              <a:gd name="connsiteY212" fmla="*/ 436703 h 1416544"/>
              <a:gd name="connsiteX213" fmla="*/ 495743 w 2327438"/>
              <a:gd name="connsiteY213" fmla="*/ 441877 h 1416544"/>
              <a:gd name="connsiteX214" fmla="*/ 498071 w 2327438"/>
              <a:gd name="connsiteY214" fmla="*/ 447045 h 1416544"/>
              <a:gd name="connsiteX215" fmla="*/ 500398 w 2327438"/>
              <a:gd name="connsiteY215" fmla="*/ 452206 h 1416544"/>
              <a:gd name="connsiteX216" fmla="*/ 502725 w 2327438"/>
              <a:gd name="connsiteY216" fmla="*/ 457360 h 1416544"/>
              <a:gd name="connsiteX217" fmla="*/ 505053 w 2327438"/>
              <a:gd name="connsiteY217" fmla="*/ 462509 h 1416544"/>
              <a:gd name="connsiteX218" fmla="*/ 507380 w 2327438"/>
              <a:gd name="connsiteY218" fmla="*/ 467648 h 1416544"/>
              <a:gd name="connsiteX219" fmla="*/ 509707 w 2327438"/>
              <a:gd name="connsiteY219" fmla="*/ 472781 h 1416544"/>
              <a:gd name="connsiteX220" fmla="*/ 512036 w 2327438"/>
              <a:gd name="connsiteY220" fmla="*/ 477905 h 1416544"/>
              <a:gd name="connsiteX221" fmla="*/ 514363 w 2327438"/>
              <a:gd name="connsiteY221" fmla="*/ 483021 h 1416544"/>
              <a:gd name="connsiteX222" fmla="*/ 516691 w 2327438"/>
              <a:gd name="connsiteY222" fmla="*/ 488126 h 1416544"/>
              <a:gd name="connsiteX223" fmla="*/ 519018 w 2327438"/>
              <a:gd name="connsiteY223" fmla="*/ 493224 h 1416544"/>
              <a:gd name="connsiteX224" fmla="*/ 521345 w 2327438"/>
              <a:gd name="connsiteY224" fmla="*/ 498313 h 1416544"/>
              <a:gd name="connsiteX225" fmla="*/ 523673 w 2327438"/>
              <a:gd name="connsiteY225" fmla="*/ 503390 h 1416544"/>
              <a:gd name="connsiteX226" fmla="*/ 526000 w 2327438"/>
              <a:gd name="connsiteY226" fmla="*/ 508459 h 1416544"/>
              <a:gd name="connsiteX227" fmla="*/ 528327 w 2327438"/>
              <a:gd name="connsiteY227" fmla="*/ 513516 h 1416544"/>
              <a:gd name="connsiteX228" fmla="*/ 530655 w 2327438"/>
              <a:gd name="connsiteY228" fmla="*/ 518563 h 1416544"/>
              <a:gd name="connsiteX229" fmla="*/ 532982 w 2327438"/>
              <a:gd name="connsiteY229" fmla="*/ 523598 h 1416544"/>
              <a:gd name="connsiteX230" fmla="*/ 535309 w 2327438"/>
              <a:gd name="connsiteY230" fmla="*/ 528622 h 1416544"/>
              <a:gd name="connsiteX231" fmla="*/ 537637 w 2327438"/>
              <a:gd name="connsiteY231" fmla="*/ 533635 h 1416544"/>
              <a:gd name="connsiteX232" fmla="*/ 539965 w 2327438"/>
              <a:gd name="connsiteY232" fmla="*/ 538637 h 1416544"/>
              <a:gd name="connsiteX233" fmla="*/ 542292 w 2327438"/>
              <a:gd name="connsiteY233" fmla="*/ 543625 h 1416544"/>
              <a:gd name="connsiteX234" fmla="*/ 544620 w 2327438"/>
              <a:gd name="connsiteY234" fmla="*/ 548602 h 1416544"/>
              <a:gd name="connsiteX235" fmla="*/ 546947 w 2327438"/>
              <a:gd name="connsiteY235" fmla="*/ 553566 h 1416544"/>
              <a:gd name="connsiteX236" fmla="*/ 549274 w 2327438"/>
              <a:gd name="connsiteY236" fmla="*/ 558517 h 1416544"/>
              <a:gd name="connsiteX237" fmla="*/ 551602 w 2327438"/>
              <a:gd name="connsiteY237" fmla="*/ 563456 h 1416544"/>
              <a:gd name="connsiteX238" fmla="*/ 553929 w 2327438"/>
              <a:gd name="connsiteY238" fmla="*/ 568380 h 1416544"/>
              <a:gd name="connsiteX239" fmla="*/ 556256 w 2327438"/>
              <a:gd name="connsiteY239" fmla="*/ 573291 h 1416544"/>
              <a:gd name="connsiteX240" fmla="*/ 558584 w 2327438"/>
              <a:gd name="connsiteY240" fmla="*/ 578188 h 1416544"/>
              <a:gd name="connsiteX241" fmla="*/ 560911 w 2327438"/>
              <a:gd name="connsiteY241" fmla="*/ 583072 h 1416544"/>
              <a:gd name="connsiteX242" fmla="*/ 563239 w 2327438"/>
              <a:gd name="connsiteY242" fmla="*/ 587941 h 1416544"/>
              <a:gd name="connsiteX243" fmla="*/ 565567 w 2327438"/>
              <a:gd name="connsiteY243" fmla="*/ 592796 h 1416544"/>
              <a:gd name="connsiteX244" fmla="*/ 567894 w 2327438"/>
              <a:gd name="connsiteY244" fmla="*/ 597637 h 1416544"/>
              <a:gd name="connsiteX245" fmla="*/ 570222 w 2327438"/>
              <a:gd name="connsiteY245" fmla="*/ 602462 h 1416544"/>
              <a:gd name="connsiteX246" fmla="*/ 572549 w 2327438"/>
              <a:gd name="connsiteY246" fmla="*/ 607273 h 1416544"/>
              <a:gd name="connsiteX247" fmla="*/ 574876 w 2327438"/>
              <a:gd name="connsiteY247" fmla="*/ 612068 h 1416544"/>
              <a:gd name="connsiteX248" fmla="*/ 577204 w 2327438"/>
              <a:gd name="connsiteY248" fmla="*/ 616848 h 1416544"/>
              <a:gd name="connsiteX249" fmla="*/ 579531 w 2327438"/>
              <a:gd name="connsiteY249" fmla="*/ 621612 h 1416544"/>
              <a:gd name="connsiteX250" fmla="*/ 581858 w 2327438"/>
              <a:gd name="connsiteY250" fmla="*/ 626362 h 1416544"/>
              <a:gd name="connsiteX251" fmla="*/ 584186 w 2327438"/>
              <a:gd name="connsiteY251" fmla="*/ 631094 h 1416544"/>
              <a:gd name="connsiteX252" fmla="*/ 586513 w 2327438"/>
              <a:gd name="connsiteY252" fmla="*/ 635812 h 1416544"/>
              <a:gd name="connsiteX253" fmla="*/ 588840 w 2327438"/>
              <a:gd name="connsiteY253" fmla="*/ 640513 h 1416544"/>
              <a:gd name="connsiteX254" fmla="*/ 591168 w 2327438"/>
              <a:gd name="connsiteY254" fmla="*/ 645197 h 1416544"/>
              <a:gd name="connsiteX255" fmla="*/ 593496 w 2327438"/>
              <a:gd name="connsiteY255" fmla="*/ 649867 h 1416544"/>
              <a:gd name="connsiteX256" fmla="*/ 595824 w 2327438"/>
              <a:gd name="connsiteY256" fmla="*/ 654518 h 1416544"/>
              <a:gd name="connsiteX257" fmla="*/ 598151 w 2327438"/>
              <a:gd name="connsiteY257" fmla="*/ 659153 h 1416544"/>
              <a:gd name="connsiteX258" fmla="*/ 600478 w 2327438"/>
              <a:gd name="connsiteY258" fmla="*/ 663772 h 1416544"/>
              <a:gd name="connsiteX259" fmla="*/ 602806 w 2327438"/>
              <a:gd name="connsiteY259" fmla="*/ 668373 h 1416544"/>
              <a:gd name="connsiteX260" fmla="*/ 605133 w 2327438"/>
              <a:gd name="connsiteY260" fmla="*/ 672958 h 1416544"/>
              <a:gd name="connsiteX261" fmla="*/ 607460 w 2327438"/>
              <a:gd name="connsiteY261" fmla="*/ 677526 h 1416544"/>
              <a:gd name="connsiteX262" fmla="*/ 609788 w 2327438"/>
              <a:gd name="connsiteY262" fmla="*/ 682075 h 1416544"/>
              <a:gd name="connsiteX263" fmla="*/ 612115 w 2327438"/>
              <a:gd name="connsiteY263" fmla="*/ 686608 h 1416544"/>
              <a:gd name="connsiteX264" fmla="*/ 614442 w 2327438"/>
              <a:gd name="connsiteY264" fmla="*/ 691124 h 1416544"/>
              <a:gd name="connsiteX265" fmla="*/ 616770 w 2327438"/>
              <a:gd name="connsiteY265" fmla="*/ 695621 h 1416544"/>
              <a:gd name="connsiteX266" fmla="*/ 619097 w 2327438"/>
              <a:gd name="connsiteY266" fmla="*/ 700101 h 1416544"/>
              <a:gd name="connsiteX267" fmla="*/ 621425 w 2327438"/>
              <a:gd name="connsiteY267" fmla="*/ 704563 h 1416544"/>
              <a:gd name="connsiteX268" fmla="*/ 623753 w 2327438"/>
              <a:gd name="connsiteY268" fmla="*/ 709008 h 1416544"/>
              <a:gd name="connsiteX269" fmla="*/ 626080 w 2327438"/>
              <a:gd name="connsiteY269" fmla="*/ 713434 h 1416544"/>
              <a:gd name="connsiteX270" fmla="*/ 628407 w 2327438"/>
              <a:gd name="connsiteY270" fmla="*/ 717842 h 1416544"/>
              <a:gd name="connsiteX271" fmla="*/ 630735 w 2327438"/>
              <a:gd name="connsiteY271" fmla="*/ 722232 h 1416544"/>
              <a:gd name="connsiteX272" fmla="*/ 633062 w 2327438"/>
              <a:gd name="connsiteY272" fmla="*/ 726604 h 1416544"/>
              <a:gd name="connsiteX273" fmla="*/ 635389 w 2327438"/>
              <a:gd name="connsiteY273" fmla="*/ 730958 h 1416544"/>
              <a:gd name="connsiteX274" fmla="*/ 637717 w 2327438"/>
              <a:gd name="connsiteY274" fmla="*/ 735293 h 1416544"/>
              <a:gd name="connsiteX275" fmla="*/ 640044 w 2327438"/>
              <a:gd name="connsiteY275" fmla="*/ 739610 h 1416544"/>
              <a:gd name="connsiteX276" fmla="*/ 642371 w 2327438"/>
              <a:gd name="connsiteY276" fmla="*/ 743909 h 1416544"/>
              <a:gd name="connsiteX277" fmla="*/ 644699 w 2327438"/>
              <a:gd name="connsiteY277" fmla="*/ 748189 h 1416544"/>
              <a:gd name="connsiteX278" fmla="*/ 647026 w 2327438"/>
              <a:gd name="connsiteY278" fmla="*/ 752450 h 1416544"/>
              <a:gd name="connsiteX279" fmla="*/ 649355 w 2327438"/>
              <a:gd name="connsiteY279" fmla="*/ 756694 h 1416544"/>
              <a:gd name="connsiteX280" fmla="*/ 651682 w 2327438"/>
              <a:gd name="connsiteY280" fmla="*/ 760918 h 1416544"/>
              <a:gd name="connsiteX281" fmla="*/ 654009 w 2327438"/>
              <a:gd name="connsiteY281" fmla="*/ 765122 h 1416544"/>
              <a:gd name="connsiteX282" fmla="*/ 656337 w 2327438"/>
              <a:gd name="connsiteY282" fmla="*/ 769309 h 1416544"/>
              <a:gd name="connsiteX283" fmla="*/ 658664 w 2327438"/>
              <a:gd name="connsiteY283" fmla="*/ 773477 h 1416544"/>
              <a:gd name="connsiteX284" fmla="*/ 660991 w 2327438"/>
              <a:gd name="connsiteY284" fmla="*/ 777626 h 1416544"/>
              <a:gd name="connsiteX285" fmla="*/ 663319 w 2327438"/>
              <a:gd name="connsiteY285" fmla="*/ 781756 h 1416544"/>
              <a:gd name="connsiteX286" fmla="*/ 665646 w 2327438"/>
              <a:gd name="connsiteY286" fmla="*/ 785867 h 1416544"/>
              <a:gd name="connsiteX287" fmla="*/ 667973 w 2327438"/>
              <a:gd name="connsiteY287" fmla="*/ 789959 h 1416544"/>
              <a:gd name="connsiteX288" fmla="*/ 670301 w 2327438"/>
              <a:gd name="connsiteY288" fmla="*/ 794033 h 1416544"/>
              <a:gd name="connsiteX289" fmla="*/ 672628 w 2327438"/>
              <a:gd name="connsiteY289" fmla="*/ 798086 h 1416544"/>
              <a:gd name="connsiteX290" fmla="*/ 674956 w 2327438"/>
              <a:gd name="connsiteY290" fmla="*/ 802121 h 1416544"/>
              <a:gd name="connsiteX291" fmla="*/ 677284 w 2327438"/>
              <a:gd name="connsiteY291" fmla="*/ 806137 h 1416544"/>
              <a:gd name="connsiteX292" fmla="*/ 679611 w 2327438"/>
              <a:gd name="connsiteY292" fmla="*/ 810134 h 1416544"/>
              <a:gd name="connsiteX293" fmla="*/ 681938 w 2327438"/>
              <a:gd name="connsiteY293" fmla="*/ 814112 h 1416544"/>
              <a:gd name="connsiteX294" fmla="*/ 684266 w 2327438"/>
              <a:gd name="connsiteY294" fmla="*/ 818071 h 1416544"/>
              <a:gd name="connsiteX295" fmla="*/ 686593 w 2327438"/>
              <a:gd name="connsiteY295" fmla="*/ 822011 h 1416544"/>
              <a:gd name="connsiteX296" fmla="*/ 688920 w 2327438"/>
              <a:gd name="connsiteY296" fmla="*/ 825931 h 1416544"/>
              <a:gd name="connsiteX297" fmla="*/ 691248 w 2327438"/>
              <a:gd name="connsiteY297" fmla="*/ 829832 h 1416544"/>
              <a:gd name="connsiteX298" fmla="*/ 693575 w 2327438"/>
              <a:gd name="connsiteY298" fmla="*/ 833714 h 1416544"/>
              <a:gd name="connsiteX299" fmla="*/ 695902 w 2327438"/>
              <a:gd name="connsiteY299" fmla="*/ 837577 h 1416544"/>
              <a:gd name="connsiteX300" fmla="*/ 698230 w 2327438"/>
              <a:gd name="connsiteY300" fmla="*/ 841422 h 1416544"/>
              <a:gd name="connsiteX301" fmla="*/ 700557 w 2327438"/>
              <a:gd name="connsiteY301" fmla="*/ 845246 h 1416544"/>
              <a:gd name="connsiteX302" fmla="*/ 702886 w 2327438"/>
              <a:gd name="connsiteY302" fmla="*/ 849051 h 1416544"/>
              <a:gd name="connsiteX303" fmla="*/ 705213 w 2327438"/>
              <a:gd name="connsiteY303" fmla="*/ 852838 h 1416544"/>
              <a:gd name="connsiteX304" fmla="*/ 707540 w 2327438"/>
              <a:gd name="connsiteY304" fmla="*/ 856604 h 1416544"/>
              <a:gd name="connsiteX305" fmla="*/ 709868 w 2327438"/>
              <a:gd name="connsiteY305" fmla="*/ 860352 h 1416544"/>
              <a:gd name="connsiteX306" fmla="*/ 712195 w 2327438"/>
              <a:gd name="connsiteY306" fmla="*/ 864081 h 1416544"/>
              <a:gd name="connsiteX307" fmla="*/ 714522 w 2327438"/>
              <a:gd name="connsiteY307" fmla="*/ 867791 h 1416544"/>
              <a:gd name="connsiteX308" fmla="*/ 716850 w 2327438"/>
              <a:gd name="connsiteY308" fmla="*/ 871481 h 1416544"/>
              <a:gd name="connsiteX309" fmla="*/ 719177 w 2327438"/>
              <a:gd name="connsiteY309" fmla="*/ 875153 h 1416544"/>
              <a:gd name="connsiteX310" fmla="*/ 721504 w 2327438"/>
              <a:gd name="connsiteY310" fmla="*/ 878805 h 1416544"/>
              <a:gd name="connsiteX311" fmla="*/ 723832 w 2327438"/>
              <a:gd name="connsiteY311" fmla="*/ 882439 h 1416544"/>
              <a:gd name="connsiteX312" fmla="*/ 726159 w 2327438"/>
              <a:gd name="connsiteY312" fmla="*/ 886052 h 1416544"/>
              <a:gd name="connsiteX313" fmla="*/ 728486 w 2327438"/>
              <a:gd name="connsiteY313" fmla="*/ 889648 h 1416544"/>
              <a:gd name="connsiteX314" fmla="*/ 730815 w 2327438"/>
              <a:gd name="connsiteY314" fmla="*/ 893223 h 1416544"/>
              <a:gd name="connsiteX315" fmla="*/ 733142 w 2327438"/>
              <a:gd name="connsiteY315" fmla="*/ 896780 h 1416544"/>
              <a:gd name="connsiteX316" fmla="*/ 735469 w 2327438"/>
              <a:gd name="connsiteY316" fmla="*/ 900319 h 1416544"/>
              <a:gd name="connsiteX317" fmla="*/ 737797 w 2327438"/>
              <a:gd name="connsiteY317" fmla="*/ 903838 h 1416544"/>
              <a:gd name="connsiteX318" fmla="*/ 740124 w 2327438"/>
              <a:gd name="connsiteY318" fmla="*/ 907339 h 1416544"/>
              <a:gd name="connsiteX319" fmla="*/ 742451 w 2327438"/>
              <a:gd name="connsiteY319" fmla="*/ 910820 h 1416544"/>
              <a:gd name="connsiteX320" fmla="*/ 744779 w 2327438"/>
              <a:gd name="connsiteY320" fmla="*/ 914282 h 1416544"/>
              <a:gd name="connsiteX321" fmla="*/ 747106 w 2327438"/>
              <a:gd name="connsiteY321" fmla="*/ 917726 h 1416544"/>
              <a:gd name="connsiteX322" fmla="*/ 749433 w 2327438"/>
              <a:gd name="connsiteY322" fmla="*/ 921151 h 1416544"/>
              <a:gd name="connsiteX323" fmla="*/ 751761 w 2327438"/>
              <a:gd name="connsiteY323" fmla="*/ 924557 h 1416544"/>
              <a:gd name="connsiteX324" fmla="*/ 754088 w 2327438"/>
              <a:gd name="connsiteY324" fmla="*/ 927945 h 1416544"/>
              <a:gd name="connsiteX325" fmla="*/ 756415 w 2327438"/>
              <a:gd name="connsiteY325" fmla="*/ 931313 h 1416544"/>
              <a:gd name="connsiteX326" fmla="*/ 758744 w 2327438"/>
              <a:gd name="connsiteY326" fmla="*/ 934663 h 1416544"/>
              <a:gd name="connsiteX327" fmla="*/ 761071 w 2327438"/>
              <a:gd name="connsiteY327" fmla="*/ 937994 h 1416544"/>
              <a:gd name="connsiteX328" fmla="*/ 763399 w 2327438"/>
              <a:gd name="connsiteY328" fmla="*/ 941307 h 1416544"/>
              <a:gd name="connsiteX329" fmla="*/ 765726 w 2327438"/>
              <a:gd name="connsiteY329" fmla="*/ 944601 h 1416544"/>
              <a:gd name="connsiteX330" fmla="*/ 768053 w 2327438"/>
              <a:gd name="connsiteY330" fmla="*/ 947877 h 1416544"/>
              <a:gd name="connsiteX331" fmla="*/ 770381 w 2327438"/>
              <a:gd name="connsiteY331" fmla="*/ 951134 h 1416544"/>
              <a:gd name="connsiteX332" fmla="*/ 772708 w 2327438"/>
              <a:gd name="connsiteY332" fmla="*/ 954373 h 1416544"/>
              <a:gd name="connsiteX333" fmla="*/ 775035 w 2327438"/>
              <a:gd name="connsiteY333" fmla="*/ 957594 h 1416544"/>
              <a:gd name="connsiteX334" fmla="*/ 777363 w 2327438"/>
              <a:gd name="connsiteY334" fmla="*/ 960796 h 1416544"/>
              <a:gd name="connsiteX335" fmla="*/ 779690 w 2327438"/>
              <a:gd name="connsiteY335" fmla="*/ 963979 h 1416544"/>
              <a:gd name="connsiteX336" fmla="*/ 782017 w 2327438"/>
              <a:gd name="connsiteY336" fmla="*/ 967145 h 1416544"/>
              <a:gd name="connsiteX337" fmla="*/ 784346 w 2327438"/>
              <a:gd name="connsiteY337" fmla="*/ 970292 h 1416544"/>
              <a:gd name="connsiteX338" fmla="*/ 786673 w 2327438"/>
              <a:gd name="connsiteY338" fmla="*/ 973422 h 1416544"/>
              <a:gd name="connsiteX339" fmla="*/ 789000 w 2327438"/>
              <a:gd name="connsiteY339" fmla="*/ 976533 h 1416544"/>
              <a:gd name="connsiteX340" fmla="*/ 791328 w 2327438"/>
              <a:gd name="connsiteY340" fmla="*/ 979626 h 1416544"/>
              <a:gd name="connsiteX341" fmla="*/ 793655 w 2327438"/>
              <a:gd name="connsiteY341" fmla="*/ 982702 h 1416544"/>
              <a:gd name="connsiteX342" fmla="*/ 795983 w 2327438"/>
              <a:gd name="connsiteY342" fmla="*/ 985758 h 1416544"/>
              <a:gd name="connsiteX343" fmla="*/ 798310 w 2327438"/>
              <a:gd name="connsiteY343" fmla="*/ 988798 h 1416544"/>
              <a:gd name="connsiteX344" fmla="*/ 800642 w 2327438"/>
              <a:gd name="connsiteY344" fmla="*/ 991819 h 1416544"/>
              <a:gd name="connsiteX345" fmla="*/ 802970 w 2327438"/>
              <a:gd name="connsiteY345" fmla="*/ 994824 h 1416544"/>
              <a:gd name="connsiteX346" fmla="*/ 805287 w 2327438"/>
              <a:gd name="connsiteY346" fmla="*/ 997809 h 1416544"/>
              <a:gd name="connsiteX347" fmla="*/ 807616 w 2327438"/>
              <a:gd name="connsiteY347" fmla="*/ 1000778 h 1416544"/>
              <a:gd name="connsiteX348" fmla="*/ 809944 w 2327438"/>
              <a:gd name="connsiteY348" fmla="*/ 1003728 h 1416544"/>
              <a:gd name="connsiteX349" fmla="*/ 812273 w 2327438"/>
              <a:gd name="connsiteY349" fmla="*/ 1006661 h 1416544"/>
              <a:gd name="connsiteX350" fmla="*/ 814601 w 2327438"/>
              <a:gd name="connsiteY350" fmla="*/ 1009578 h 1416544"/>
              <a:gd name="connsiteX351" fmla="*/ 816930 w 2327438"/>
              <a:gd name="connsiteY351" fmla="*/ 1012476 h 1416544"/>
              <a:gd name="connsiteX352" fmla="*/ 819258 w 2327438"/>
              <a:gd name="connsiteY352" fmla="*/ 1015356 h 1416544"/>
              <a:gd name="connsiteX353" fmla="*/ 821587 w 2327438"/>
              <a:gd name="connsiteY353" fmla="*/ 1018220 h 1416544"/>
              <a:gd name="connsiteX354" fmla="*/ 823915 w 2327438"/>
              <a:gd name="connsiteY354" fmla="*/ 1021066 h 1416544"/>
              <a:gd name="connsiteX355" fmla="*/ 826244 w 2327438"/>
              <a:gd name="connsiteY355" fmla="*/ 1023896 h 1416544"/>
              <a:gd name="connsiteX356" fmla="*/ 828572 w 2327438"/>
              <a:gd name="connsiteY356" fmla="*/ 1026707 h 1416544"/>
              <a:gd name="connsiteX357" fmla="*/ 830889 w 2327438"/>
              <a:gd name="connsiteY357" fmla="*/ 1029502 h 1416544"/>
              <a:gd name="connsiteX358" fmla="*/ 833218 w 2327438"/>
              <a:gd name="connsiteY358" fmla="*/ 1032279 h 1416544"/>
              <a:gd name="connsiteX359" fmla="*/ 835546 w 2327438"/>
              <a:gd name="connsiteY359" fmla="*/ 1035037 h 1416544"/>
              <a:gd name="connsiteX360" fmla="*/ 837875 w 2327438"/>
              <a:gd name="connsiteY360" fmla="*/ 1037784 h 1416544"/>
              <a:gd name="connsiteX361" fmla="*/ 840203 w 2327438"/>
              <a:gd name="connsiteY361" fmla="*/ 1040508 h 1416544"/>
              <a:gd name="connsiteX362" fmla="*/ 842532 w 2327438"/>
              <a:gd name="connsiteY362" fmla="*/ 1043221 h 1416544"/>
              <a:gd name="connsiteX363" fmla="*/ 844860 w 2327438"/>
              <a:gd name="connsiteY363" fmla="*/ 1045911 h 1416544"/>
              <a:gd name="connsiteX364" fmla="*/ 847189 w 2327438"/>
              <a:gd name="connsiteY364" fmla="*/ 1048590 h 1416544"/>
              <a:gd name="connsiteX365" fmla="*/ 849517 w 2327438"/>
              <a:gd name="connsiteY365" fmla="*/ 1051257 h 1416544"/>
              <a:gd name="connsiteX366" fmla="*/ 851845 w 2327438"/>
              <a:gd name="connsiteY366" fmla="*/ 1053902 h 1416544"/>
              <a:gd name="connsiteX367" fmla="*/ 854174 w 2327438"/>
              <a:gd name="connsiteY367" fmla="*/ 1056525 h 1416544"/>
              <a:gd name="connsiteX368" fmla="*/ 856491 w 2327438"/>
              <a:gd name="connsiteY368" fmla="*/ 1059136 h 1416544"/>
              <a:gd name="connsiteX369" fmla="*/ 858819 w 2327438"/>
              <a:gd name="connsiteY369" fmla="*/ 1061735 h 1416544"/>
              <a:gd name="connsiteX370" fmla="*/ 861148 w 2327438"/>
              <a:gd name="connsiteY370" fmla="*/ 1064313 h 1416544"/>
              <a:gd name="connsiteX371" fmla="*/ 863476 w 2327438"/>
              <a:gd name="connsiteY371" fmla="*/ 1066867 h 1416544"/>
              <a:gd name="connsiteX372" fmla="*/ 865805 w 2327438"/>
              <a:gd name="connsiteY372" fmla="*/ 1069422 h 1416544"/>
              <a:gd name="connsiteX373" fmla="*/ 868133 w 2327438"/>
              <a:gd name="connsiteY373" fmla="*/ 1071942 h 1416544"/>
              <a:gd name="connsiteX374" fmla="*/ 870462 w 2327438"/>
              <a:gd name="connsiteY374" fmla="*/ 1074463 h 1416544"/>
              <a:gd name="connsiteX375" fmla="*/ 872790 w 2327438"/>
              <a:gd name="connsiteY375" fmla="*/ 1076961 h 1416544"/>
              <a:gd name="connsiteX376" fmla="*/ 875119 w 2327438"/>
              <a:gd name="connsiteY376" fmla="*/ 1079448 h 1416544"/>
              <a:gd name="connsiteX377" fmla="*/ 877447 w 2327438"/>
              <a:gd name="connsiteY377" fmla="*/ 1081912 h 1416544"/>
              <a:gd name="connsiteX378" fmla="*/ 879764 w 2327438"/>
              <a:gd name="connsiteY378" fmla="*/ 1084365 h 1416544"/>
              <a:gd name="connsiteX379" fmla="*/ 882093 w 2327438"/>
              <a:gd name="connsiteY379" fmla="*/ 1086795 h 1416544"/>
              <a:gd name="connsiteX380" fmla="*/ 884421 w 2327438"/>
              <a:gd name="connsiteY380" fmla="*/ 1089214 h 1416544"/>
              <a:gd name="connsiteX381" fmla="*/ 886750 w 2327438"/>
              <a:gd name="connsiteY381" fmla="*/ 1091621 h 1416544"/>
              <a:gd name="connsiteX382" fmla="*/ 889078 w 2327438"/>
              <a:gd name="connsiteY382" fmla="*/ 1094006 h 1416544"/>
              <a:gd name="connsiteX383" fmla="*/ 891407 w 2327438"/>
              <a:gd name="connsiteY383" fmla="*/ 1096380 h 1416544"/>
              <a:gd name="connsiteX384" fmla="*/ 893735 w 2327438"/>
              <a:gd name="connsiteY384" fmla="*/ 1098742 h 1416544"/>
              <a:gd name="connsiteX385" fmla="*/ 896064 w 2327438"/>
              <a:gd name="connsiteY385" fmla="*/ 1101082 h 1416544"/>
              <a:gd name="connsiteX386" fmla="*/ 898392 w 2327438"/>
              <a:gd name="connsiteY386" fmla="*/ 1103411 h 1416544"/>
              <a:gd name="connsiteX387" fmla="*/ 900721 w 2327438"/>
              <a:gd name="connsiteY387" fmla="*/ 1105728 h 1416544"/>
              <a:gd name="connsiteX388" fmla="*/ 903049 w 2327438"/>
              <a:gd name="connsiteY388" fmla="*/ 1108022 h 1416544"/>
              <a:gd name="connsiteX389" fmla="*/ 905366 w 2327438"/>
              <a:gd name="connsiteY389" fmla="*/ 1110305 h 1416544"/>
              <a:gd name="connsiteX390" fmla="*/ 907695 w 2327438"/>
              <a:gd name="connsiteY390" fmla="*/ 1112566 h 1416544"/>
              <a:gd name="connsiteX391" fmla="*/ 910023 w 2327438"/>
              <a:gd name="connsiteY391" fmla="*/ 1114827 h 1416544"/>
              <a:gd name="connsiteX392" fmla="*/ 912352 w 2327438"/>
              <a:gd name="connsiteY392" fmla="*/ 1117065 h 1416544"/>
              <a:gd name="connsiteX393" fmla="*/ 914680 w 2327438"/>
              <a:gd name="connsiteY393" fmla="*/ 1119280 h 1416544"/>
              <a:gd name="connsiteX394" fmla="*/ 917009 w 2327438"/>
              <a:gd name="connsiteY394" fmla="*/ 1121496 h 1416544"/>
              <a:gd name="connsiteX395" fmla="*/ 919337 w 2327438"/>
              <a:gd name="connsiteY395" fmla="*/ 1123688 h 1416544"/>
              <a:gd name="connsiteX396" fmla="*/ 921666 w 2327438"/>
              <a:gd name="connsiteY396" fmla="*/ 1125870 h 1416544"/>
              <a:gd name="connsiteX397" fmla="*/ 923994 w 2327438"/>
              <a:gd name="connsiteY397" fmla="*/ 1128029 h 1416544"/>
              <a:gd name="connsiteX398" fmla="*/ 926322 w 2327438"/>
              <a:gd name="connsiteY398" fmla="*/ 1130188 h 1416544"/>
              <a:gd name="connsiteX399" fmla="*/ 928651 w 2327438"/>
              <a:gd name="connsiteY399" fmla="*/ 1132324 h 1416544"/>
              <a:gd name="connsiteX400" fmla="*/ 930968 w 2327438"/>
              <a:gd name="connsiteY400" fmla="*/ 1134449 h 1416544"/>
              <a:gd name="connsiteX401" fmla="*/ 933297 w 2327438"/>
              <a:gd name="connsiteY401" fmla="*/ 1136552 h 1416544"/>
              <a:gd name="connsiteX402" fmla="*/ 935625 w 2327438"/>
              <a:gd name="connsiteY402" fmla="*/ 1138643 h 1416544"/>
              <a:gd name="connsiteX403" fmla="*/ 937954 w 2327438"/>
              <a:gd name="connsiteY403" fmla="*/ 1140734 h 1416544"/>
              <a:gd name="connsiteX404" fmla="*/ 940282 w 2327438"/>
              <a:gd name="connsiteY404" fmla="*/ 1142791 h 1416544"/>
              <a:gd name="connsiteX405" fmla="*/ 942610 w 2327438"/>
              <a:gd name="connsiteY405" fmla="*/ 1144848 h 1416544"/>
              <a:gd name="connsiteX406" fmla="*/ 944939 w 2327438"/>
              <a:gd name="connsiteY406" fmla="*/ 1146883 h 1416544"/>
              <a:gd name="connsiteX407" fmla="*/ 947267 w 2327438"/>
              <a:gd name="connsiteY407" fmla="*/ 1148917 h 1416544"/>
              <a:gd name="connsiteX408" fmla="*/ 949596 w 2327438"/>
              <a:gd name="connsiteY408" fmla="*/ 1150929 h 1416544"/>
              <a:gd name="connsiteX409" fmla="*/ 951924 w 2327438"/>
              <a:gd name="connsiteY409" fmla="*/ 1152919 h 1416544"/>
              <a:gd name="connsiteX410" fmla="*/ 954253 w 2327438"/>
              <a:gd name="connsiteY410" fmla="*/ 1154908 h 1416544"/>
              <a:gd name="connsiteX411" fmla="*/ 956570 w 2327438"/>
              <a:gd name="connsiteY411" fmla="*/ 1156886 h 1416544"/>
              <a:gd name="connsiteX412" fmla="*/ 958898 w 2327438"/>
              <a:gd name="connsiteY412" fmla="*/ 1158842 h 1416544"/>
              <a:gd name="connsiteX413" fmla="*/ 961227 w 2327438"/>
              <a:gd name="connsiteY413" fmla="*/ 1160786 h 1416544"/>
              <a:gd name="connsiteX414" fmla="*/ 963555 w 2327438"/>
              <a:gd name="connsiteY414" fmla="*/ 1162719 h 1416544"/>
              <a:gd name="connsiteX415" fmla="*/ 965884 w 2327438"/>
              <a:gd name="connsiteY415" fmla="*/ 1164629 h 1416544"/>
              <a:gd name="connsiteX416" fmla="*/ 968212 w 2327438"/>
              <a:gd name="connsiteY416" fmla="*/ 1166539 h 1416544"/>
              <a:gd name="connsiteX417" fmla="*/ 970541 w 2327438"/>
              <a:gd name="connsiteY417" fmla="*/ 1168427 h 1416544"/>
              <a:gd name="connsiteX418" fmla="*/ 972869 w 2327438"/>
              <a:gd name="connsiteY418" fmla="*/ 1170314 h 1416544"/>
              <a:gd name="connsiteX419" fmla="*/ 975198 w 2327438"/>
              <a:gd name="connsiteY419" fmla="*/ 1172179 h 1416544"/>
              <a:gd name="connsiteX420" fmla="*/ 977526 w 2327438"/>
              <a:gd name="connsiteY420" fmla="*/ 1174033 h 1416544"/>
              <a:gd name="connsiteX421" fmla="*/ 979855 w 2327438"/>
              <a:gd name="connsiteY421" fmla="*/ 1175876 h 1416544"/>
              <a:gd name="connsiteX422" fmla="*/ 982172 w 2327438"/>
              <a:gd name="connsiteY422" fmla="*/ 1177707 h 1416544"/>
              <a:gd name="connsiteX423" fmla="*/ 984500 w 2327438"/>
              <a:gd name="connsiteY423" fmla="*/ 1179515 h 1416544"/>
              <a:gd name="connsiteX424" fmla="*/ 986829 w 2327438"/>
              <a:gd name="connsiteY424" fmla="*/ 1181324 h 1416544"/>
              <a:gd name="connsiteX425" fmla="*/ 989157 w 2327438"/>
              <a:gd name="connsiteY425" fmla="*/ 1183110 h 1416544"/>
              <a:gd name="connsiteX426" fmla="*/ 991486 w 2327438"/>
              <a:gd name="connsiteY426" fmla="*/ 1184896 h 1416544"/>
              <a:gd name="connsiteX427" fmla="*/ 993814 w 2327438"/>
              <a:gd name="connsiteY427" fmla="*/ 1186659 h 1416544"/>
              <a:gd name="connsiteX428" fmla="*/ 996143 w 2327438"/>
              <a:gd name="connsiteY428" fmla="*/ 1188411 h 1416544"/>
              <a:gd name="connsiteX429" fmla="*/ 998471 w 2327438"/>
              <a:gd name="connsiteY429" fmla="*/ 1190152 h 1416544"/>
              <a:gd name="connsiteX430" fmla="*/ 1000800 w 2327438"/>
              <a:gd name="connsiteY430" fmla="*/ 1191892 h 1416544"/>
              <a:gd name="connsiteX431" fmla="*/ 1003128 w 2327438"/>
              <a:gd name="connsiteY431" fmla="*/ 1193610 h 1416544"/>
              <a:gd name="connsiteX432" fmla="*/ 1005456 w 2327438"/>
              <a:gd name="connsiteY432" fmla="*/ 1195306 h 1416544"/>
              <a:gd name="connsiteX433" fmla="*/ 1007774 w 2327438"/>
              <a:gd name="connsiteY433" fmla="*/ 1197001 h 1416544"/>
              <a:gd name="connsiteX434" fmla="*/ 1010102 w 2327438"/>
              <a:gd name="connsiteY434" fmla="*/ 1198685 h 1416544"/>
              <a:gd name="connsiteX435" fmla="*/ 1012431 w 2327438"/>
              <a:gd name="connsiteY435" fmla="*/ 1200358 h 1416544"/>
              <a:gd name="connsiteX436" fmla="*/ 1014759 w 2327438"/>
              <a:gd name="connsiteY436" fmla="*/ 1202020 h 1416544"/>
              <a:gd name="connsiteX437" fmla="*/ 1017088 w 2327438"/>
              <a:gd name="connsiteY437" fmla="*/ 1203670 h 1416544"/>
              <a:gd name="connsiteX438" fmla="*/ 1019416 w 2327438"/>
              <a:gd name="connsiteY438" fmla="*/ 1205298 h 1416544"/>
              <a:gd name="connsiteX439" fmla="*/ 1021744 w 2327438"/>
              <a:gd name="connsiteY439" fmla="*/ 1206926 h 1416544"/>
              <a:gd name="connsiteX440" fmla="*/ 1024073 w 2327438"/>
              <a:gd name="connsiteY440" fmla="*/ 1208542 h 1416544"/>
              <a:gd name="connsiteX441" fmla="*/ 1026401 w 2327438"/>
              <a:gd name="connsiteY441" fmla="*/ 1210136 h 1416544"/>
              <a:gd name="connsiteX442" fmla="*/ 1028730 w 2327438"/>
              <a:gd name="connsiteY442" fmla="*/ 1211729 h 1416544"/>
              <a:gd name="connsiteX443" fmla="*/ 1031058 w 2327438"/>
              <a:gd name="connsiteY443" fmla="*/ 1213312 h 1416544"/>
              <a:gd name="connsiteX444" fmla="*/ 1033376 w 2327438"/>
              <a:gd name="connsiteY444" fmla="*/ 1214883 h 1416544"/>
              <a:gd name="connsiteX445" fmla="*/ 1035704 w 2327438"/>
              <a:gd name="connsiteY445" fmla="*/ 1216432 h 1416544"/>
              <a:gd name="connsiteX446" fmla="*/ 1038033 w 2327438"/>
              <a:gd name="connsiteY446" fmla="*/ 1217980 h 1416544"/>
              <a:gd name="connsiteX447" fmla="*/ 1040361 w 2327438"/>
              <a:gd name="connsiteY447" fmla="*/ 1219517 h 1416544"/>
              <a:gd name="connsiteX448" fmla="*/ 1042689 w 2327438"/>
              <a:gd name="connsiteY448" fmla="*/ 1221043 h 1416544"/>
              <a:gd name="connsiteX449" fmla="*/ 1045018 w 2327438"/>
              <a:gd name="connsiteY449" fmla="*/ 1222558 h 1416544"/>
              <a:gd name="connsiteX450" fmla="*/ 1047346 w 2327438"/>
              <a:gd name="connsiteY450" fmla="*/ 1224061 h 1416544"/>
              <a:gd name="connsiteX451" fmla="*/ 1049675 w 2327438"/>
              <a:gd name="connsiteY451" fmla="*/ 1225542 h 1416544"/>
              <a:gd name="connsiteX452" fmla="*/ 1052003 w 2327438"/>
              <a:gd name="connsiteY452" fmla="*/ 1227034 h 1416544"/>
              <a:gd name="connsiteX453" fmla="*/ 1054332 w 2327438"/>
              <a:gd name="connsiteY453" fmla="*/ 1228503 h 1416544"/>
              <a:gd name="connsiteX454" fmla="*/ 1056660 w 2327438"/>
              <a:gd name="connsiteY454" fmla="*/ 1229962 h 1416544"/>
              <a:gd name="connsiteX455" fmla="*/ 1058977 w 2327438"/>
              <a:gd name="connsiteY455" fmla="*/ 1231408 h 1416544"/>
              <a:gd name="connsiteX456" fmla="*/ 1061306 w 2327438"/>
              <a:gd name="connsiteY456" fmla="*/ 1232844 h 1416544"/>
              <a:gd name="connsiteX457" fmla="*/ 1063634 w 2327438"/>
              <a:gd name="connsiteY457" fmla="*/ 1234280 h 1416544"/>
              <a:gd name="connsiteX458" fmla="*/ 1065963 w 2327438"/>
              <a:gd name="connsiteY458" fmla="*/ 1235692 h 1416544"/>
              <a:gd name="connsiteX459" fmla="*/ 1068291 w 2327438"/>
              <a:gd name="connsiteY459" fmla="*/ 1237105 h 1416544"/>
              <a:gd name="connsiteX460" fmla="*/ 1070620 w 2327438"/>
              <a:gd name="connsiteY460" fmla="*/ 1238507 h 1416544"/>
              <a:gd name="connsiteX461" fmla="*/ 1072948 w 2327438"/>
              <a:gd name="connsiteY461" fmla="*/ 1239897 h 1416544"/>
              <a:gd name="connsiteX462" fmla="*/ 1075277 w 2327438"/>
              <a:gd name="connsiteY462" fmla="*/ 1241265 h 1416544"/>
              <a:gd name="connsiteX463" fmla="*/ 1077605 w 2327438"/>
              <a:gd name="connsiteY463" fmla="*/ 1242644 h 1416544"/>
              <a:gd name="connsiteX464" fmla="*/ 1079934 w 2327438"/>
              <a:gd name="connsiteY464" fmla="*/ 1244000 h 1416544"/>
              <a:gd name="connsiteX465" fmla="*/ 1082262 w 2327438"/>
              <a:gd name="connsiteY465" fmla="*/ 1245345 h 1416544"/>
              <a:gd name="connsiteX466" fmla="*/ 1084579 w 2327438"/>
              <a:gd name="connsiteY466" fmla="*/ 1246679 h 1416544"/>
              <a:gd name="connsiteX467" fmla="*/ 1086908 w 2327438"/>
              <a:gd name="connsiteY467" fmla="*/ 1248013 h 1416544"/>
              <a:gd name="connsiteX468" fmla="*/ 1089236 w 2327438"/>
              <a:gd name="connsiteY468" fmla="*/ 1249335 h 1416544"/>
              <a:gd name="connsiteX469" fmla="*/ 1091565 w 2327438"/>
              <a:gd name="connsiteY469" fmla="*/ 1250647 h 1416544"/>
              <a:gd name="connsiteX470" fmla="*/ 1093893 w 2327438"/>
              <a:gd name="connsiteY470" fmla="*/ 1251946 h 1416544"/>
              <a:gd name="connsiteX471" fmla="*/ 1096222 w 2327438"/>
              <a:gd name="connsiteY471" fmla="*/ 1253235 h 1416544"/>
              <a:gd name="connsiteX472" fmla="*/ 1098550 w 2327438"/>
              <a:gd name="connsiteY472" fmla="*/ 1254512 h 1416544"/>
              <a:gd name="connsiteX473" fmla="*/ 1100879 w 2327438"/>
              <a:gd name="connsiteY473" fmla="*/ 1255790 h 1416544"/>
              <a:gd name="connsiteX474" fmla="*/ 1103207 w 2327438"/>
              <a:gd name="connsiteY474" fmla="*/ 1257055 h 1416544"/>
              <a:gd name="connsiteX475" fmla="*/ 1105535 w 2327438"/>
              <a:gd name="connsiteY475" fmla="*/ 1258310 h 1416544"/>
              <a:gd name="connsiteX476" fmla="*/ 1107864 w 2327438"/>
              <a:gd name="connsiteY476" fmla="*/ 1259554 h 1416544"/>
              <a:gd name="connsiteX477" fmla="*/ 1110181 w 2327438"/>
              <a:gd name="connsiteY477" fmla="*/ 1260786 h 1416544"/>
              <a:gd name="connsiteX478" fmla="*/ 1112510 w 2327438"/>
              <a:gd name="connsiteY478" fmla="*/ 1262018 h 1416544"/>
              <a:gd name="connsiteX479" fmla="*/ 1114838 w 2327438"/>
              <a:gd name="connsiteY479" fmla="*/ 1263227 h 1416544"/>
              <a:gd name="connsiteX480" fmla="*/ 1117167 w 2327438"/>
              <a:gd name="connsiteY480" fmla="*/ 1264437 h 1416544"/>
              <a:gd name="connsiteX481" fmla="*/ 1119495 w 2327438"/>
              <a:gd name="connsiteY481" fmla="*/ 1265635 h 1416544"/>
              <a:gd name="connsiteX482" fmla="*/ 1121824 w 2327438"/>
              <a:gd name="connsiteY482" fmla="*/ 1266833 h 1416544"/>
              <a:gd name="connsiteX483" fmla="*/ 1124152 w 2327438"/>
              <a:gd name="connsiteY483" fmla="*/ 1268008 h 1416544"/>
              <a:gd name="connsiteX484" fmla="*/ 1126480 w 2327438"/>
              <a:gd name="connsiteY484" fmla="*/ 1269184 h 1416544"/>
              <a:gd name="connsiteX485" fmla="*/ 1128809 w 2327438"/>
              <a:gd name="connsiteY485" fmla="*/ 1270348 h 1416544"/>
              <a:gd name="connsiteX486" fmla="*/ 1131137 w 2327438"/>
              <a:gd name="connsiteY486" fmla="*/ 1271512 h 1416544"/>
              <a:gd name="connsiteX487" fmla="*/ 1133466 w 2327438"/>
              <a:gd name="connsiteY487" fmla="*/ 1272654 h 1416544"/>
              <a:gd name="connsiteX488" fmla="*/ 1135783 w 2327438"/>
              <a:gd name="connsiteY488" fmla="*/ 1273796 h 1416544"/>
              <a:gd name="connsiteX489" fmla="*/ 1138112 w 2327438"/>
              <a:gd name="connsiteY489" fmla="*/ 1274926 h 1416544"/>
              <a:gd name="connsiteX490" fmla="*/ 1140440 w 2327438"/>
              <a:gd name="connsiteY490" fmla="*/ 1276045 h 1416544"/>
              <a:gd name="connsiteX491" fmla="*/ 1142768 w 2327438"/>
              <a:gd name="connsiteY491" fmla="*/ 1277164 h 1416544"/>
              <a:gd name="connsiteX492" fmla="*/ 1145097 w 2327438"/>
              <a:gd name="connsiteY492" fmla="*/ 1278272 h 1416544"/>
              <a:gd name="connsiteX493" fmla="*/ 1147425 w 2327438"/>
              <a:gd name="connsiteY493" fmla="*/ 1279368 h 1416544"/>
              <a:gd name="connsiteX494" fmla="*/ 1149754 w 2327438"/>
              <a:gd name="connsiteY494" fmla="*/ 1280453 h 1416544"/>
              <a:gd name="connsiteX495" fmla="*/ 1152082 w 2327438"/>
              <a:gd name="connsiteY495" fmla="*/ 1281538 h 1416544"/>
              <a:gd name="connsiteX496" fmla="*/ 1154411 w 2327438"/>
              <a:gd name="connsiteY496" fmla="*/ 1282612 h 1416544"/>
              <a:gd name="connsiteX497" fmla="*/ 1156739 w 2327438"/>
              <a:gd name="connsiteY497" fmla="*/ 1283675 h 1416544"/>
              <a:gd name="connsiteX498" fmla="*/ 1159068 w 2327438"/>
              <a:gd name="connsiteY498" fmla="*/ 1284737 h 1416544"/>
              <a:gd name="connsiteX499" fmla="*/ 1161385 w 2327438"/>
              <a:gd name="connsiteY499" fmla="*/ 1285777 h 1416544"/>
              <a:gd name="connsiteX500" fmla="*/ 1163713 w 2327438"/>
              <a:gd name="connsiteY500" fmla="*/ 1286828 h 1416544"/>
              <a:gd name="connsiteX501" fmla="*/ 1166042 w 2327438"/>
              <a:gd name="connsiteY501" fmla="*/ 1287857 h 1416544"/>
              <a:gd name="connsiteX502" fmla="*/ 1168370 w 2327438"/>
              <a:gd name="connsiteY502" fmla="*/ 1288885 h 1416544"/>
              <a:gd name="connsiteX503" fmla="*/ 1170699 w 2327438"/>
              <a:gd name="connsiteY503" fmla="*/ 1289903 h 1416544"/>
              <a:gd name="connsiteX504" fmla="*/ 1173027 w 2327438"/>
              <a:gd name="connsiteY504" fmla="*/ 1290909 h 1416544"/>
              <a:gd name="connsiteX505" fmla="*/ 1175356 w 2327438"/>
              <a:gd name="connsiteY505" fmla="*/ 1291915 h 1416544"/>
              <a:gd name="connsiteX506" fmla="*/ 1177684 w 2327438"/>
              <a:gd name="connsiteY506" fmla="*/ 1292909 h 1416544"/>
              <a:gd name="connsiteX507" fmla="*/ 1180013 w 2327438"/>
              <a:gd name="connsiteY507" fmla="*/ 1293904 h 1416544"/>
              <a:gd name="connsiteX508" fmla="*/ 1182341 w 2327438"/>
              <a:gd name="connsiteY508" fmla="*/ 1294876 h 1416544"/>
              <a:gd name="connsiteX509" fmla="*/ 1184670 w 2327438"/>
              <a:gd name="connsiteY509" fmla="*/ 1295860 h 1416544"/>
              <a:gd name="connsiteX510" fmla="*/ 1186987 w 2327438"/>
              <a:gd name="connsiteY510" fmla="*/ 1296820 h 1416544"/>
              <a:gd name="connsiteX511" fmla="*/ 1189315 w 2327438"/>
              <a:gd name="connsiteY511" fmla="*/ 1297781 h 1416544"/>
              <a:gd name="connsiteX512" fmla="*/ 1191644 w 2327438"/>
              <a:gd name="connsiteY512" fmla="*/ 1298731 h 1416544"/>
              <a:gd name="connsiteX513" fmla="*/ 1193972 w 2327438"/>
              <a:gd name="connsiteY513" fmla="*/ 1299680 h 1416544"/>
              <a:gd name="connsiteX514" fmla="*/ 1196301 w 2327438"/>
              <a:gd name="connsiteY514" fmla="*/ 1300618 h 1416544"/>
              <a:gd name="connsiteX515" fmla="*/ 1198629 w 2327438"/>
              <a:gd name="connsiteY515" fmla="*/ 1301545 h 1416544"/>
              <a:gd name="connsiteX516" fmla="*/ 1200958 w 2327438"/>
              <a:gd name="connsiteY516" fmla="*/ 1302461 h 1416544"/>
              <a:gd name="connsiteX517" fmla="*/ 1203286 w 2327438"/>
              <a:gd name="connsiteY517" fmla="*/ 1303387 h 1416544"/>
              <a:gd name="connsiteX518" fmla="*/ 1205614 w 2327438"/>
              <a:gd name="connsiteY518" fmla="*/ 1304292 h 1416544"/>
              <a:gd name="connsiteX519" fmla="*/ 1207943 w 2327438"/>
              <a:gd name="connsiteY519" fmla="*/ 1305196 h 1416544"/>
              <a:gd name="connsiteX520" fmla="*/ 1210271 w 2327438"/>
              <a:gd name="connsiteY520" fmla="*/ 1306089 h 1416544"/>
              <a:gd name="connsiteX521" fmla="*/ 1212588 w 2327438"/>
              <a:gd name="connsiteY521" fmla="*/ 1306982 h 1416544"/>
              <a:gd name="connsiteX522" fmla="*/ 1214917 w 2327438"/>
              <a:gd name="connsiteY522" fmla="*/ 1307864 h 1416544"/>
              <a:gd name="connsiteX523" fmla="*/ 1217245 w 2327438"/>
              <a:gd name="connsiteY523" fmla="*/ 1308734 h 1416544"/>
              <a:gd name="connsiteX524" fmla="*/ 1219574 w 2327438"/>
              <a:gd name="connsiteY524" fmla="*/ 1309604 h 1416544"/>
              <a:gd name="connsiteX525" fmla="*/ 1221902 w 2327438"/>
              <a:gd name="connsiteY525" fmla="*/ 1310463 h 1416544"/>
              <a:gd name="connsiteX526" fmla="*/ 1224231 w 2327438"/>
              <a:gd name="connsiteY526" fmla="*/ 1311322 h 1416544"/>
              <a:gd name="connsiteX527" fmla="*/ 1226559 w 2327438"/>
              <a:gd name="connsiteY527" fmla="*/ 1312170 h 1416544"/>
              <a:gd name="connsiteX528" fmla="*/ 1228888 w 2327438"/>
              <a:gd name="connsiteY528" fmla="*/ 1313018 h 1416544"/>
              <a:gd name="connsiteX529" fmla="*/ 1231216 w 2327438"/>
              <a:gd name="connsiteY529" fmla="*/ 1313854 h 1416544"/>
              <a:gd name="connsiteX530" fmla="*/ 1233545 w 2327438"/>
              <a:gd name="connsiteY530" fmla="*/ 1314679 h 1416544"/>
              <a:gd name="connsiteX531" fmla="*/ 1235873 w 2327438"/>
              <a:gd name="connsiteY531" fmla="*/ 1315505 h 1416544"/>
              <a:gd name="connsiteX532" fmla="*/ 1238190 w 2327438"/>
              <a:gd name="connsiteY532" fmla="*/ 1316318 h 1416544"/>
              <a:gd name="connsiteX533" fmla="*/ 1240519 w 2327438"/>
              <a:gd name="connsiteY533" fmla="*/ 1317132 h 1416544"/>
              <a:gd name="connsiteX534" fmla="*/ 1242847 w 2327438"/>
              <a:gd name="connsiteY534" fmla="*/ 1317935 h 1416544"/>
              <a:gd name="connsiteX535" fmla="*/ 1245176 w 2327438"/>
              <a:gd name="connsiteY535" fmla="*/ 1318737 h 1416544"/>
              <a:gd name="connsiteX536" fmla="*/ 1247504 w 2327438"/>
              <a:gd name="connsiteY536" fmla="*/ 1319529 h 1416544"/>
              <a:gd name="connsiteX537" fmla="*/ 1249833 w 2327438"/>
              <a:gd name="connsiteY537" fmla="*/ 1320309 h 1416544"/>
              <a:gd name="connsiteX538" fmla="*/ 1252161 w 2327438"/>
              <a:gd name="connsiteY538" fmla="*/ 1321088 h 1416544"/>
              <a:gd name="connsiteX539" fmla="*/ 1254490 w 2327438"/>
              <a:gd name="connsiteY539" fmla="*/ 1321868 h 1416544"/>
              <a:gd name="connsiteX540" fmla="*/ 1256818 w 2327438"/>
              <a:gd name="connsiteY540" fmla="*/ 1322637 h 1416544"/>
              <a:gd name="connsiteX541" fmla="*/ 1259147 w 2327438"/>
              <a:gd name="connsiteY541" fmla="*/ 1323394 h 1416544"/>
              <a:gd name="connsiteX542" fmla="*/ 1261464 w 2327438"/>
              <a:gd name="connsiteY542" fmla="*/ 1324151 h 1416544"/>
              <a:gd name="connsiteX543" fmla="*/ 1263792 w 2327438"/>
              <a:gd name="connsiteY543" fmla="*/ 1324909 h 1416544"/>
              <a:gd name="connsiteX544" fmla="*/ 1266121 w 2327438"/>
              <a:gd name="connsiteY544" fmla="*/ 1325644 h 1416544"/>
              <a:gd name="connsiteX545" fmla="*/ 1268449 w 2327438"/>
              <a:gd name="connsiteY545" fmla="*/ 1326390 h 1416544"/>
              <a:gd name="connsiteX546" fmla="*/ 1270778 w 2327438"/>
              <a:gd name="connsiteY546" fmla="*/ 1327124 h 1416544"/>
              <a:gd name="connsiteX547" fmla="*/ 1273106 w 2327438"/>
              <a:gd name="connsiteY547" fmla="*/ 1327848 h 1416544"/>
              <a:gd name="connsiteX548" fmla="*/ 1275435 w 2327438"/>
              <a:gd name="connsiteY548" fmla="*/ 1328571 h 1416544"/>
              <a:gd name="connsiteX549" fmla="*/ 1277763 w 2327438"/>
              <a:gd name="connsiteY549" fmla="*/ 1329283 h 1416544"/>
              <a:gd name="connsiteX550" fmla="*/ 1280092 w 2327438"/>
              <a:gd name="connsiteY550" fmla="*/ 1329995 h 1416544"/>
              <a:gd name="connsiteX551" fmla="*/ 1282420 w 2327438"/>
              <a:gd name="connsiteY551" fmla="*/ 1330707 h 1416544"/>
              <a:gd name="connsiteX552" fmla="*/ 1284749 w 2327438"/>
              <a:gd name="connsiteY552" fmla="*/ 1331408 h 1416544"/>
              <a:gd name="connsiteX553" fmla="*/ 1287066 w 2327438"/>
              <a:gd name="connsiteY553" fmla="*/ 1332098 h 1416544"/>
              <a:gd name="connsiteX554" fmla="*/ 1289394 w 2327438"/>
              <a:gd name="connsiteY554" fmla="*/ 1332787 h 1416544"/>
              <a:gd name="connsiteX555" fmla="*/ 1291723 w 2327438"/>
              <a:gd name="connsiteY555" fmla="*/ 1333465 h 1416544"/>
              <a:gd name="connsiteX556" fmla="*/ 1294051 w 2327438"/>
              <a:gd name="connsiteY556" fmla="*/ 1334144 h 1416544"/>
              <a:gd name="connsiteX557" fmla="*/ 1296379 w 2327438"/>
              <a:gd name="connsiteY557" fmla="*/ 1334822 h 1416544"/>
              <a:gd name="connsiteX558" fmla="*/ 1298708 w 2327438"/>
              <a:gd name="connsiteY558" fmla="*/ 1335489 h 1416544"/>
              <a:gd name="connsiteX559" fmla="*/ 1301036 w 2327438"/>
              <a:gd name="connsiteY559" fmla="*/ 1336156 h 1416544"/>
              <a:gd name="connsiteX560" fmla="*/ 1303365 w 2327438"/>
              <a:gd name="connsiteY560" fmla="*/ 1336811 h 1416544"/>
              <a:gd name="connsiteX561" fmla="*/ 1305693 w 2327438"/>
              <a:gd name="connsiteY561" fmla="*/ 1337467 h 1416544"/>
              <a:gd name="connsiteX562" fmla="*/ 1308022 w 2327438"/>
              <a:gd name="connsiteY562" fmla="*/ 1338111 h 1416544"/>
              <a:gd name="connsiteX563" fmla="*/ 1310350 w 2327438"/>
              <a:gd name="connsiteY563" fmla="*/ 1338755 h 1416544"/>
              <a:gd name="connsiteX564" fmla="*/ 1312667 w 2327438"/>
              <a:gd name="connsiteY564" fmla="*/ 1339388 h 1416544"/>
              <a:gd name="connsiteX565" fmla="*/ 1314996 w 2327438"/>
              <a:gd name="connsiteY565" fmla="*/ 1340021 h 1416544"/>
              <a:gd name="connsiteX566" fmla="*/ 1317324 w 2327438"/>
              <a:gd name="connsiteY566" fmla="*/ 1340654 h 1416544"/>
              <a:gd name="connsiteX567" fmla="*/ 1319653 w 2327438"/>
              <a:gd name="connsiteY567" fmla="*/ 1341276 h 1416544"/>
              <a:gd name="connsiteX568" fmla="*/ 1321981 w 2327438"/>
              <a:gd name="connsiteY568" fmla="*/ 1341886 h 1416544"/>
              <a:gd name="connsiteX569" fmla="*/ 1324310 w 2327438"/>
              <a:gd name="connsiteY569" fmla="*/ 1342497 h 1416544"/>
              <a:gd name="connsiteX570" fmla="*/ 1326638 w 2327438"/>
              <a:gd name="connsiteY570" fmla="*/ 1343107 h 1416544"/>
              <a:gd name="connsiteX571" fmla="*/ 1328967 w 2327438"/>
              <a:gd name="connsiteY571" fmla="*/ 1343717 h 1416544"/>
              <a:gd name="connsiteX572" fmla="*/ 1331295 w 2327438"/>
              <a:gd name="connsiteY572" fmla="*/ 1344317 h 1416544"/>
              <a:gd name="connsiteX573" fmla="*/ 1333624 w 2327438"/>
              <a:gd name="connsiteY573" fmla="*/ 1344904 h 1416544"/>
              <a:gd name="connsiteX574" fmla="*/ 1335952 w 2327438"/>
              <a:gd name="connsiteY574" fmla="*/ 1345492 h 1416544"/>
              <a:gd name="connsiteX575" fmla="*/ 1338269 w 2327438"/>
              <a:gd name="connsiteY575" fmla="*/ 1346080 h 1416544"/>
              <a:gd name="connsiteX576" fmla="*/ 1340598 w 2327438"/>
              <a:gd name="connsiteY576" fmla="*/ 1346656 h 1416544"/>
              <a:gd name="connsiteX577" fmla="*/ 1342926 w 2327438"/>
              <a:gd name="connsiteY577" fmla="*/ 1347233 h 1416544"/>
              <a:gd name="connsiteX578" fmla="*/ 1345255 w 2327438"/>
              <a:gd name="connsiteY578" fmla="*/ 1347809 h 1416544"/>
              <a:gd name="connsiteX579" fmla="*/ 1347583 w 2327438"/>
              <a:gd name="connsiteY579" fmla="*/ 1348374 h 1416544"/>
              <a:gd name="connsiteX580" fmla="*/ 1349912 w 2327438"/>
              <a:gd name="connsiteY580" fmla="*/ 1348928 h 1416544"/>
              <a:gd name="connsiteX581" fmla="*/ 1352240 w 2327438"/>
              <a:gd name="connsiteY581" fmla="*/ 1349493 h 1416544"/>
              <a:gd name="connsiteX582" fmla="*/ 1354569 w 2327438"/>
              <a:gd name="connsiteY582" fmla="*/ 1350047 h 1416544"/>
              <a:gd name="connsiteX583" fmla="*/ 1356897 w 2327438"/>
              <a:gd name="connsiteY583" fmla="*/ 1350590 h 1416544"/>
              <a:gd name="connsiteX584" fmla="*/ 1359226 w 2327438"/>
              <a:gd name="connsiteY584" fmla="*/ 1351132 h 1416544"/>
              <a:gd name="connsiteX585" fmla="*/ 1361554 w 2327438"/>
              <a:gd name="connsiteY585" fmla="*/ 1351675 h 1416544"/>
              <a:gd name="connsiteX586" fmla="*/ 1363871 w 2327438"/>
              <a:gd name="connsiteY586" fmla="*/ 1352206 h 1416544"/>
              <a:gd name="connsiteX587" fmla="*/ 1366200 w 2327438"/>
              <a:gd name="connsiteY587" fmla="*/ 1352737 h 1416544"/>
              <a:gd name="connsiteX588" fmla="*/ 1368528 w 2327438"/>
              <a:gd name="connsiteY588" fmla="*/ 1353269 h 1416544"/>
              <a:gd name="connsiteX589" fmla="*/ 1370857 w 2327438"/>
              <a:gd name="connsiteY589" fmla="*/ 1353789 h 1416544"/>
              <a:gd name="connsiteX590" fmla="*/ 1373185 w 2327438"/>
              <a:gd name="connsiteY590" fmla="*/ 1354309 h 1416544"/>
              <a:gd name="connsiteX591" fmla="*/ 1375513 w 2327438"/>
              <a:gd name="connsiteY591" fmla="*/ 1354829 h 1416544"/>
              <a:gd name="connsiteX592" fmla="*/ 1377842 w 2327438"/>
              <a:gd name="connsiteY592" fmla="*/ 1355337 h 1416544"/>
              <a:gd name="connsiteX593" fmla="*/ 1380170 w 2327438"/>
              <a:gd name="connsiteY593" fmla="*/ 1355846 h 1416544"/>
              <a:gd name="connsiteX594" fmla="*/ 1382499 w 2327438"/>
              <a:gd name="connsiteY594" fmla="*/ 1356343 h 1416544"/>
              <a:gd name="connsiteX595" fmla="*/ 1384827 w 2327438"/>
              <a:gd name="connsiteY595" fmla="*/ 1356841 h 1416544"/>
              <a:gd name="connsiteX596" fmla="*/ 1387156 w 2327438"/>
              <a:gd name="connsiteY596" fmla="*/ 1357338 h 1416544"/>
              <a:gd name="connsiteX597" fmla="*/ 1389473 w 2327438"/>
              <a:gd name="connsiteY597" fmla="*/ 1357835 h 1416544"/>
              <a:gd name="connsiteX598" fmla="*/ 1391802 w 2327438"/>
              <a:gd name="connsiteY598" fmla="*/ 1358321 h 1416544"/>
              <a:gd name="connsiteX599" fmla="*/ 1394130 w 2327438"/>
              <a:gd name="connsiteY599" fmla="*/ 1358796 h 1416544"/>
              <a:gd name="connsiteX600" fmla="*/ 1396458 w 2327438"/>
              <a:gd name="connsiteY600" fmla="*/ 1359282 h 1416544"/>
              <a:gd name="connsiteX601" fmla="*/ 1398787 w 2327438"/>
              <a:gd name="connsiteY601" fmla="*/ 1359757 h 1416544"/>
              <a:gd name="connsiteX602" fmla="*/ 1401115 w 2327438"/>
              <a:gd name="connsiteY602" fmla="*/ 1360232 h 1416544"/>
              <a:gd name="connsiteX603" fmla="*/ 1403444 w 2327438"/>
              <a:gd name="connsiteY603" fmla="*/ 1360695 h 1416544"/>
              <a:gd name="connsiteX604" fmla="*/ 1405772 w 2327438"/>
              <a:gd name="connsiteY604" fmla="*/ 1361158 h 1416544"/>
              <a:gd name="connsiteX605" fmla="*/ 1408101 w 2327438"/>
              <a:gd name="connsiteY605" fmla="*/ 1361622 h 1416544"/>
              <a:gd name="connsiteX606" fmla="*/ 1410429 w 2327438"/>
              <a:gd name="connsiteY606" fmla="*/ 1362074 h 1416544"/>
              <a:gd name="connsiteX607" fmla="*/ 1412758 w 2327438"/>
              <a:gd name="connsiteY607" fmla="*/ 1362526 h 1416544"/>
              <a:gd name="connsiteX608" fmla="*/ 1415075 w 2327438"/>
              <a:gd name="connsiteY608" fmla="*/ 1362978 h 1416544"/>
              <a:gd name="connsiteX609" fmla="*/ 1417403 w 2327438"/>
              <a:gd name="connsiteY609" fmla="*/ 1363419 h 1416544"/>
              <a:gd name="connsiteX610" fmla="*/ 1419732 w 2327438"/>
              <a:gd name="connsiteY610" fmla="*/ 1363871 h 1416544"/>
              <a:gd name="connsiteX611" fmla="*/ 1422060 w 2327438"/>
              <a:gd name="connsiteY611" fmla="*/ 1364301 h 1416544"/>
              <a:gd name="connsiteX612" fmla="*/ 1424389 w 2327438"/>
              <a:gd name="connsiteY612" fmla="*/ 1364741 h 1416544"/>
              <a:gd name="connsiteX613" fmla="*/ 1426717 w 2327438"/>
              <a:gd name="connsiteY613" fmla="*/ 1365171 h 1416544"/>
              <a:gd name="connsiteX614" fmla="*/ 1429046 w 2327438"/>
              <a:gd name="connsiteY614" fmla="*/ 1365601 h 1416544"/>
              <a:gd name="connsiteX615" fmla="*/ 1431374 w 2327438"/>
              <a:gd name="connsiteY615" fmla="*/ 1366030 h 1416544"/>
              <a:gd name="connsiteX616" fmla="*/ 1433703 w 2327438"/>
              <a:gd name="connsiteY616" fmla="*/ 1366448 h 1416544"/>
              <a:gd name="connsiteX617" fmla="*/ 1436031 w 2327438"/>
              <a:gd name="connsiteY617" fmla="*/ 1366867 h 1416544"/>
              <a:gd name="connsiteX618" fmla="*/ 1438360 w 2327438"/>
              <a:gd name="connsiteY618" fmla="*/ 1367273 h 1416544"/>
              <a:gd name="connsiteX619" fmla="*/ 1440677 w 2327438"/>
              <a:gd name="connsiteY619" fmla="*/ 1367692 h 1416544"/>
              <a:gd name="connsiteX620" fmla="*/ 1443005 w 2327438"/>
              <a:gd name="connsiteY620" fmla="*/ 1368099 h 1416544"/>
              <a:gd name="connsiteX621" fmla="*/ 1445334 w 2327438"/>
              <a:gd name="connsiteY621" fmla="*/ 1368506 h 1416544"/>
              <a:gd name="connsiteX622" fmla="*/ 1447662 w 2327438"/>
              <a:gd name="connsiteY622" fmla="*/ 1368901 h 1416544"/>
              <a:gd name="connsiteX623" fmla="*/ 1449991 w 2327438"/>
              <a:gd name="connsiteY623" fmla="*/ 1369308 h 1416544"/>
              <a:gd name="connsiteX624" fmla="*/ 1452319 w 2327438"/>
              <a:gd name="connsiteY624" fmla="*/ 1369692 h 1416544"/>
              <a:gd name="connsiteX625" fmla="*/ 1454648 w 2327438"/>
              <a:gd name="connsiteY625" fmla="*/ 1370088 h 1416544"/>
              <a:gd name="connsiteX626" fmla="*/ 1456976 w 2327438"/>
              <a:gd name="connsiteY626" fmla="*/ 1370484 h 1416544"/>
              <a:gd name="connsiteX627" fmla="*/ 1459304 w 2327438"/>
              <a:gd name="connsiteY627" fmla="*/ 1370868 h 1416544"/>
              <a:gd name="connsiteX628" fmla="*/ 1461633 w 2327438"/>
              <a:gd name="connsiteY628" fmla="*/ 1371241 h 1416544"/>
              <a:gd name="connsiteX629" fmla="*/ 1463961 w 2327438"/>
              <a:gd name="connsiteY629" fmla="*/ 1371625 h 1416544"/>
              <a:gd name="connsiteX630" fmla="*/ 1466279 w 2327438"/>
              <a:gd name="connsiteY630" fmla="*/ 1371998 h 1416544"/>
              <a:gd name="connsiteX631" fmla="*/ 1468607 w 2327438"/>
              <a:gd name="connsiteY631" fmla="*/ 1372371 h 1416544"/>
              <a:gd name="connsiteX632" fmla="*/ 1470936 w 2327438"/>
              <a:gd name="connsiteY632" fmla="*/ 1372744 h 1416544"/>
              <a:gd name="connsiteX633" fmla="*/ 1473264 w 2327438"/>
              <a:gd name="connsiteY633" fmla="*/ 1373117 h 1416544"/>
              <a:gd name="connsiteX634" fmla="*/ 1475592 w 2327438"/>
              <a:gd name="connsiteY634" fmla="*/ 1373479 h 1416544"/>
              <a:gd name="connsiteX635" fmla="*/ 1477921 w 2327438"/>
              <a:gd name="connsiteY635" fmla="*/ 1373841 h 1416544"/>
              <a:gd name="connsiteX636" fmla="*/ 1480249 w 2327438"/>
              <a:gd name="connsiteY636" fmla="*/ 1374191 h 1416544"/>
              <a:gd name="connsiteX637" fmla="*/ 1482578 w 2327438"/>
              <a:gd name="connsiteY637" fmla="*/ 1374553 h 1416544"/>
              <a:gd name="connsiteX638" fmla="*/ 1484906 w 2327438"/>
              <a:gd name="connsiteY638" fmla="*/ 1374903 h 1416544"/>
              <a:gd name="connsiteX639" fmla="*/ 1487235 w 2327438"/>
              <a:gd name="connsiteY639" fmla="*/ 1375254 h 1416544"/>
              <a:gd name="connsiteX640" fmla="*/ 1489563 w 2327438"/>
              <a:gd name="connsiteY640" fmla="*/ 1375604 h 1416544"/>
              <a:gd name="connsiteX641" fmla="*/ 1491880 w 2327438"/>
              <a:gd name="connsiteY641" fmla="*/ 1375943 h 1416544"/>
              <a:gd name="connsiteX642" fmla="*/ 1494209 w 2327438"/>
              <a:gd name="connsiteY642" fmla="*/ 1376282 h 1416544"/>
              <a:gd name="connsiteX643" fmla="*/ 1496537 w 2327438"/>
              <a:gd name="connsiteY643" fmla="*/ 1376621 h 1416544"/>
              <a:gd name="connsiteX644" fmla="*/ 1498866 w 2327438"/>
              <a:gd name="connsiteY644" fmla="*/ 1376960 h 1416544"/>
              <a:gd name="connsiteX645" fmla="*/ 1501194 w 2327438"/>
              <a:gd name="connsiteY645" fmla="*/ 1377288 h 1416544"/>
              <a:gd name="connsiteX646" fmla="*/ 1503523 w 2327438"/>
              <a:gd name="connsiteY646" fmla="*/ 1377627 h 1416544"/>
              <a:gd name="connsiteX647" fmla="*/ 1505851 w 2327438"/>
              <a:gd name="connsiteY647" fmla="*/ 1377955 h 1416544"/>
              <a:gd name="connsiteX648" fmla="*/ 1508180 w 2327438"/>
              <a:gd name="connsiteY648" fmla="*/ 1378271 h 1416544"/>
              <a:gd name="connsiteX649" fmla="*/ 1510508 w 2327438"/>
              <a:gd name="connsiteY649" fmla="*/ 1378599 h 1416544"/>
              <a:gd name="connsiteX650" fmla="*/ 1512837 w 2327438"/>
              <a:gd name="connsiteY650" fmla="*/ 1378916 h 1416544"/>
              <a:gd name="connsiteX651" fmla="*/ 1515165 w 2327438"/>
              <a:gd name="connsiteY651" fmla="*/ 1379232 h 1416544"/>
              <a:gd name="connsiteX652" fmla="*/ 1517482 w 2327438"/>
              <a:gd name="connsiteY652" fmla="*/ 1379549 h 1416544"/>
              <a:gd name="connsiteX653" fmla="*/ 1519811 w 2327438"/>
              <a:gd name="connsiteY653" fmla="*/ 1379865 h 1416544"/>
              <a:gd name="connsiteX654" fmla="*/ 1522139 w 2327438"/>
              <a:gd name="connsiteY654" fmla="*/ 1380170 h 1416544"/>
              <a:gd name="connsiteX655" fmla="*/ 1524468 w 2327438"/>
              <a:gd name="connsiteY655" fmla="*/ 1380476 h 1416544"/>
              <a:gd name="connsiteX656" fmla="*/ 1526796 w 2327438"/>
              <a:gd name="connsiteY656" fmla="*/ 1380781 h 1416544"/>
              <a:gd name="connsiteX657" fmla="*/ 1529125 w 2327438"/>
              <a:gd name="connsiteY657" fmla="*/ 1381086 h 1416544"/>
              <a:gd name="connsiteX658" fmla="*/ 1531453 w 2327438"/>
              <a:gd name="connsiteY658" fmla="*/ 1381380 h 1416544"/>
              <a:gd name="connsiteX659" fmla="*/ 1533782 w 2327438"/>
              <a:gd name="connsiteY659" fmla="*/ 1381685 h 1416544"/>
              <a:gd name="connsiteX660" fmla="*/ 1536110 w 2327438"/>
              <a:gd name="connsiteY660" fmla="*/ 1381979 h 1416544"/>
              <a:gd name="connsiteX661" fmla="*/ 1538438 w 2327438"/>
              <a:gd name="connsiteY661" fmla="*/ 1382273 h 1416544"/>
              <a:gd name="connsiteX662" fmla="*/ 1540767 w 2327438"/>
              <a:gd name="connsiteY662" fmla="*/ 1382555 h 1416544"/>
              <a:gd name="connsiteX663" fmla="*/ 1543084 w 2327438"/>
              <a:gd name="connsiteY663" fmla="*/ 1382849 h 1416544"/>
              <a:gd name="connsiteX664" fmla="*/ 1545413 w 2327438"/>
              <a:gd name="connsiteY664" fmla="*/ 1383132 h 1416544"/>
              <a:gd name="connsiteX665" fmla="*/ 1547741 w 2327438"/>
              <a:gd name="connsiteY665" fmla="*/ 1383414 h 1416544"/>
              <a:gd name="connsiteX666" fmla="*/ 1550070 w 2327438"/>
              <a:gd name="connsiteY666" fmla="*/ 1383697 h 1416544"/>
              <a:gd name="connsiteX667" fmla="*/ 1552398 w 2327438"/>
              <a:gd name="connsiteY667" fmla="*/ 1383968 h 1416544"/>
              <a:gd name="connsiteX668" fmla="*/ 1554727 w 2327438"/>
              <a:gd name="connsiteY668" fmla="*/ 1384251 h 1416544"/>
              <a:gd name="connsiteX669" fmla="*/ 1557055 w 2327438"/>
              <a:gd name="connsiteY669" fmla="*/ 1384522 h 1416544"/>
              <a:gd name="connsiteX670" fmla="*/ 1559383 w 2327438"/>
              <a:gd name="connsiteY670" fmla="*/ 1384793 h 1416544"/>
              <a:gd name="connsiteX671" fmla="*/ 1561712 w 2327438"/>
              <a:gd name="connsiteY671" fmla="*/ 1385065 h 1416544"/>
              <a:gd name="connsiteX672" fmla="*/ 1564040 w 2327438"/>
              <a:gd name="connsiteY672" fmla="*/ 1385325 h 1416544"/>
              <a:gd name="connsiteX673" fmla="*/ 1566369 w 2327438"/>
              <a:gd name="connsiteY673" fmla="*/ 1385596 h 1416544"/>
              <a:gd name="connsiteX674" fmla="*/ 1568686 w 2327438"/>
              <a:gd name="connsiteY674" fmla="*/ 1385856 h 1416544"/>
              <a:gd name="connsiteX675" fmla="*/ 1571015 w 2327438"/>
              <a:gd name="connsiteY675" fmla="*/ 1386116 h 1416544"/>
              <a:gd name="connsiteX676" fmla="*/ 1573343 w 2327438"/>
              <a:gd name="connsiteY676" fmla="*/ 1386376 h 1416544"/>
              <a:gd name="connsiteX677" fmla="*/ 1575671 w 2327438"/>
              <a:gd name="connsiteY677" fmla="*/ 1386625 h 1416544"/>
              <a:gd name="connsiteX678" fmla="*/ 1578000 w 2327438"/>
              <a:gd name="connsiteY678" fmla="*/ 1386885 h 1416544"/>
              <a:gd name="connsiteX679" fmla="*/ 1580328 w 2327438"/>
              <a:gd name="connsiteY679" fmla="*/ 1387133 h 1416544"/>
              <a:gd name="connsiteX680" fmla="*/ 1582657 w 2327438"/>
              <a:gd name="connsiteY680" fmla="*/ 1387382 h 1416544"/>
              <a:gd name="connsiteX681" fmla="*/ 1584985 w 2327438"/>
              <a:gd name="connsiteY681" fmla="*/ 1387631 h 1416544"/>
              <a:gd name="connsiteX682" fmla="*/ 1587314 w 2327438"/>
              <a:gd name="connsiteY682" fmla="*/ 1387879 h 1416544"/>
              <a:gd name="connsiteX683" fmla="*/ 1589642 w 2327438"/>
              <a:gd name="connsiteY683" fmla="*/ 1388117 h 1416544"/>
              <a:gd name="connsiteX684" fmla="*/ 1591971 w 2327438"/>
              <a:gd name="connsiteY684" fmla="*/ 1388365 h 1416544"/>
              <a:gd name="connsiteX685" fmla="*/ 1594288 w 2327438"/>
              <a:gd name="connsiteY685" fmla="*/ 1388603 h 1416544"/>
              <a:gd name="connsiteX686" fmla="*/ 1596616 w 2327438"/>
              <a:gd name="connsiteY686" fmla="*/ 1388840 h 1416544"/>
              <a:gd name="connsiteX687" fmla="*/ 1598945 w 2327438"/>
              <a:gd name="connsiteY687" fmla="*/ 1389077 h 1416544"/>
              <a:gd name="connsiteX688" fmla="*/ 1601273 w 2327438"/>
              <a:gd name="connsiteY688" fmla="*/ 1389315 h 1416544"/>
              <a:gd name="connsiteX689" fmla="*/ 1603602 w 2327438"/>
              <a:gd name="connsiteY689" fmla="*/ 1389541 h 1416544"/>
              <a:gd name="connsiteX690" fmla="*/ 1605930 w 2327438"/>
              <a:gd name="connsiteY690" fmla="*/ 1389767 h 1416544"/>
              <a:gd name="connsiteX691" fmla="*/ 1608259 w 2327438"/>
              <a:gd name="connsiteY691" fmla="*/ 1390004 h 1416544"/>
              <a:gd name="connsiteX692" fmla="*/ 1610587 w 2327438"/>
              <a:gd name="connsiteY692" fmla="*/ 1390230 h 1416544"/>
              <a:gd name="connsiteX693" fmla="*/ 1612916 w 2327438"/>
              <a:gd name="connsiteY693" fmla="*/ 1390445 h 1416544"/>
              <a:gd name="connsiteX694" fmla="*/ 1615244 w 2327438"/>
              <a:gd name="connsiteY694" fmla="*/ 1390671 h 1416544"/>
              <a:gd name="connsiteX695" fmla="*/ 1617561 w 2327438"/>
              <a:gd name="connsiteY695" fmla="*/ 1390897 h 1416544"/>
              <a:gd name="connsiteX696" fmla="*/ 1619890 w 2327438"/>
              <a:gd name="connsiteY696" fmla="*/ 1391112 h 1416544"/>
              <a:gd name="connsiteX697" fmla="*/ 1622218 w 2327438"/>
              <a:gd name="connsiteY697" fmla="*/ 1391327 h 1416544"/>
              <a:gd name="connsiteX698" fmla="*/ 1624547 w 2327438"/>
              <a:gd name="connsiteY698" fmla="*/ 1391541 h 1416544"/>
              <a:gd name="connsiteX699" fmla="*/ 1626875 w 2327438"/>
              <a:gd name="connsiteY699" fmla="*/ 1391756 h 1416544"/>
              <a:gd name="connsiteX700" fmla="*/ 1629204 w 2327438"/>
              <a:gd name="connsiteY700" fmla="*/ 1391971 h 1416544"/>
              <a:gd name="connsiteX701" fmla="*/ 1631532 w 2327438"/>
              <a:gd name="connsiteY701" fmla="*/ 1392174 h 1416544"/>
              <a:gd name="connsiteX702" fmla="*/ 1633861 w 2327438"/>
              <a:gd name="connsiteY702" fmla="*/ 1392389 h 1416544"/>
              <a:gd name="connsiteX703" fmla="*/ 1636189 w 2327438"/>
              <a:gd name="connsiteY703" fmla="*/ 1392593 h 1416544"/>
              <a:gd name="connsiteX704" fmla="*/ 1638517 w 2327438"/>
              <a:gd name="connsiteY704" fmla="*/ 1392796 h 1416544"/>
              <a:gd name="connsiteX705" fmla="*/ 1640846 w 2327438"/>
              <a:gd name="connsiteY705" fmla="*/ 1393000 h 1416544"/>
              <a:gd name="connsiteX706" fmla="*/ 1643163 w 2327438"/>
              <a:gd name="connsiteY706" fmla="*/ 1393203 h 1416544"/>
              <a:gd name="connsiteX707" fmla="*/ 1645491 w 2327438"/>
              <a:gd name="connsiteY707" fmla="*/ 1393406 h 1416544"/>
              <a:gd name="connsiteX708" fmla="*/ 1647820 w 2327438"/>
              <a:gd name="connsiteY708" fmla="*/ 1393599 h 1416544"/>
              <a:gd name="connsiteX709" fmla="*/ 1650149 w 2327438"/>
              <a:gd name="connsiteY709" fmla="*/ 1393791 h 1416544"/>
              <a:gd name="connsiteX710" fmla="*/ 1652477 w 2327438"/>
              <a:gd name="connsiteY710" fmla="*/ 1393994 h 1416544"/>
              <a:gd name="connsiteX711" fmla="*/ 1654805 w 2327438"/>
              <a:gd name="connsiteY711" fmla="*/ 1394186 h 1416544"/>
              <a:gd name="connsiteX712" fmla="*/ 1657134 w 2327438"/>
              <a:gd name="connsiteY712" fmla="*/ 1394379 h 1416544"/>
              <a:gd name="connsiteX713" fmla="*/ 1659462 w 2327438"/>
              <a:gd name="connsiteY713" fmla="*/ 1394559 h 1416544"/>
              <a:gd name="connsiteX714" fmla="*/ 1661791 w 2327438"/>
              <a:gd name="connsiteY714" fmla="*/ 1394752 h 1416544"/>
              <a:gd name="connsiteX715" fmla="*/ 1664119 w 2327438"/>
              <a:gd name="connsiteY715" fmla="*/ 1394944 h 1416544"/>
              <a:gd name="connsiteX716" fmla="*/ 1666448 w 2327438"/>
              <a:gd name="connsiteY716" fmla="*/ 1395125 h 1416544"/>
              <a:gd name="connsiteX717" fmla="*/ 1668765 w 2327438"/>
              <a:gd name="connsiteY717" fmla="*/ 1395306 h 1416544"/>
              <a:gd name="connsiteX718" fmla="*/ 1671093 w 2327438"/>
              <a:gd name="connsiteY718" fmla="*/ 1395486 h 1416544"/>
              <a:gd name="connsiteX719" fmla="*/ 1673422 w 2327438"/>
              <a:gd name="connsiteY719" fmla="*/ 1395667 h 1416544"/>
              <a:gd name="connsiteX720" fmla="*/ 1675750 w 2327438"/>
              <a:gd name="connsiteY720" fmla="*/ 1395848 h 1416544"/>
              <a:gd name="connsiteX721" fmla="*/ 1678079 w 2327438"/>
              <a:gd name="connsiteY721" fmla="*/ 1396029 h 1416544"/>
              <a:gd name="connsiteX722" fmla="*/ 1680407 w 2327438"/>
              <a:gd name="connsiteY722" fmla="*/ 1396199 h 1416544"/>
              <a:gd name="connsiteX723" fmla="*/ 1682736 w 2327438"/>
              <a:gd name="connsiteY723" fmla="*/ 1396379 h 1416544"/>
              <a:gd name="connsiteX724" fmla="*/ 1685064 w 2327438"/>
              <a:gd name="connsiteY724" fmla="*/ 1396549 h 1416544"/>
              <a:gd name="connsiteX725" fmla="*/ 1687393 w 2327438"/>
              <a:gd name="connsiteY725" fmla="*/ 1396718 h 1416544"/>
              <a:gd name="connsiteX726" fmla="*/ 1689721 w 2327438"/>
              <a:gd name="connsiteY726" fmla="*/ 1396888 h 1416544"/>
              <a:gd name="connsiteX727" fmla="*/ 1692050 w 2327438"/>
              <a:gd name="connsiteY727" fmla="*/ 1397057 h 1416544"/>
              <a:gd name="connsiteX728" fmla="*/ 1694367 w 2327438"/>
              <a:gd name="connsiteY728" fmla="*/ 1397227 h 1416544"/>
              <a:gd name="connsiteX729" fmla="*/ 1696695 w 2327438"/>
              <a:gd name="connsiteY729" fmla="*/ 1397397 h 1416544"/>
              <a:gd name="connsiteX730" fmla="*/ 1699024 w 2327438"/>
              <a:gd name="connsiteY730" fmla="*/ 1397555 h 1416544"/>
              <a:gd name="connsiteX731" fmla="*/ 1701352 w 2327438"/>
              <a:gd name="connsiteY731" fmla="*/ 1397724 h 1416544"/>
              <a:gd name="connsiteX732" fmla="*/ 1703681 w 2327438"/>
              <a:gd name="connsiteY732" fmla="*/ 1397883 h 1416544"/>
              <a:gd name="connsiteX733" fmla="*/ 1706009 w 2327438"/>
              <a:gd name="connsiteY733" fmla="*/ 1398041 h 1416544"/>
              <a:gd name="connsiteX734" fmla="*/ 1708338 w 2327438"/>
              <a:gd name="connsiteY734" fmla="*/ 1398199 h 1416544"/>
              <a:gd name="connsiteX735" fmla="*/ 1710666 w 2327438"/>
              <a:gd name="connsiteY735" fmla="*/ 1398357 h 1416544"/>
              <a:gd name="connsiteX736" fmla="*/ 1712995 w 2327438"/>
              <a:gd name="connsiteY736" fmla="*/ 1398516 h 1416544"/>
              <a:gd name="connsiteX737" fmla="*/ 1715323 w 2327438"/>
              <a:gd name="connsiteY737" fmla="*/ 1398674 h 1416544"/>
              <a:gd name="connsiteX738" fmla="*/ 1717652 w 2327438"/>
              <a:gd name="connsiteY738" fmla="*/ 1398832 h 1416544"/>
              <a:gd name="connsiteX739" fmla="*/ 1719969 w 2327438"/>
              <a:gd name="connsiteY739" fmla="*/ 1398979 h 1416544"/>
              <a:gd name="connsiteX740" fmla="*/ 1722297 w 2327438"/>
              <a:gd name="connsiteY740" fmla="*/ 1399126 h 1416544"/>
              <a:gd name="connsiteX741" fmla="*/ 1724626 w 2327438"/>
              <a:gd name="connsiteY741" fmla="*/ 1399284 h 1416544"/>
              <a:gd name="connsiteX742" fmla="*/ 1726954 w 2327438"/>
              <a:gd name="connsiteY742" fmla="*/ 1399431 h 1416544"/>
              <a:gd name="connsiteX743" fmla="*/ 1729282 w 2327438"/>
              <a:gd name="connsiteY743" fmla="*/ 1399578 h 1416544"/>
              <a:gd name="connsiteX744" fmla="*/ 1731611 w 2327438"/>
              <a:gd name="connsiteY744" fmla="*/ 1399725 h 1416544"/>
              <a:gd name="connsiteX745" fmla="*/ 1733939 w 2327438"/>
              <a:gd name="connsiteY745" fmla="*/ 1399872 h 1416544"/>
              <a:gd name="connsiteX746" fmla="*/ 1736268 w 2327438"/>
              <a:gd name="connsiteY746" fmla="*/ 1400008 h 1416544"/>
              <a:gd name="connsiteX747" fmla="*/ 1738596 w 2327438"/>
              <a:gd name="connsiteY747" fmla="*/ 1400155 h 1416544"/>
              <a:gd name="connsiteX748" fmla="*/ 1740925 w 2327438"/>
              <a:gd name="connsiteY748" fmla="*/ 1400301 h 1416544"/>
              <a:gd name="connsiteX749" fmla="*/ 1743253 w 2327438"/>
              <a:gd name="connsiteY749" fmla="*/ 1400437 h 1416544"/>
              <a:gd name="connsiteX750" fmla="*/ 1745570 w 2327438"/>
              <a:gd name="connsiteY750" fmla="*/ 1400573 h 1416544"/>
              <a:gd name="connsiteX751" fmla="*/ 1747899 w 2327438"/>
              <a:gd name="connsiteY751" fmla="*/ 1400708 h 1416544"/>
              <a:gd name="connsiteX752" fmla="*/ 1750227 w 2327438"/>
              <a:gd name="connsiteY752" fmla="*/ 1400844 h 1416544"/>
              <a:gd name="connsiteX753" fmla="*/ 1752556 w 2327438"/>
              <a:gd name="connsiteY753" fmla="*/ 1400980 h 1416544"/>
              <a:gd name="connsiteX754" fmla="*/ 1754884 w 2327438"/>
              <a:gd name="connsiteY754" fmla="*/ 1401115 h 1416544"/>
              <a:gd name="connsiteX755" fmla="*/ 1757213 w 2327438"/>
              <a:gd name="connsiteY755" fmla="*/ 1401251 h 1416544"/>
              <a:gd name="connsiteX756" fmla="*/ 1759541 w 2327438"/>
              <a:gd name="connsiteY756" fmla="*/ 1401387 h 1416544"/>
              <a:gd name="connsiteX757" fmla="*/ 1761870 w 2327438"/>
              <a:gd name="connsiteY757" fmla="*/ 1401511 h 1416544"/>
              <a:gd name="connsiteX758" fmla="*/ 1764198 w 2327438"/>
              <a:gd name="connsiteY758" fmla="*/ 1401647 h 1416544"/>
              <a:gd name="connsiteX759" fmla="*/ 1766527 w 2327438"/>
              <a:gd name="connsiteY759" fmla="*/ 1401771 h 1416544"/>
              <a:gd name="connsiteX760" fmla="*/ 1768855 w 2327438"/>
              <a:gd name="connsiteY760" fmla="*/ 1401907 h 1416544"/>
              <a:gd name="connsiteX761" fmla="*/ 1771172 w 2327438"/>
              <a:gd name="connsiteY761" fmla="*/ 1402031 h 1416544"/>
              <a:gd name="connsiteX762" fmla="*/ 1773501 w 2327438"/>
              <a:gd name="connsiteY762" fmla="*/ 1402155 h 1416544"/>
              <a:gd name="connsiteX763" fmla="*/ 1775829 w 2327438"/>
              <a:gd name="connsiteY763" fmla="*/ 1402280 h 1416544"/>
              <a:gd name="connsiteX764" fmla="*/ 1778158 w 2327438"/>
              <a:gd name="connsiteY764" fmla="*/ 1402404 h 1416544"/>
              <a:gd name="connsiteX765" fmla="*/ 1780486 w 2327438"/>
              <a:gd name="connsiteY765" fmla="*/ 1402528 h 1416544"/>
              <a:gd name="connsiteX766" fmla="*/ 1782815 w 2327438"/>
              <a:gd name="connsiteY766" fmla="*/ 1402641 h 1416544"/>
              <a:gd name="connsiteX767" fmla="*/ 1785143 w 2327438"/>
              <a:gd name="connsiteY767" fmla="*/ 1402766 h 1416544"/>
              <a:gd name="connsiteX768" fmla="*/ 1787472 w 2327438"/>
              <a:gd name="connsiteY768" fmla="*/ 1402890 h 1416544"/>
              <a:gd name="connsiteX769" fmla="*/ 1789800 w 2327438"/>
              <a:gd name="connsiteY769" fmla="*/ 1403003 h 1416544"/>
              <a:gd name="connsiteX770" fmla="*/ 1792129 w 2327438"/>
              <a:gd name="connsiteY770" fmla="*/ 1403127 h 1416544"/>
              <a:gd name="connsiteX771" fmla="*/ 1794457 w 2327438"/>
              <a:gd name="connsiteY771" fmla="*/ 1403240 h 1416544"/>
              <a:gd name="connsiteX772" fmla="*/ 1796774 w 2327438"/>
              <a:gd name="connsiteY772" fmla="*/ 1403353 h 1416544"/>
              <a:gd name="connsiteX773" fmla="*/ 1799103 w 2327438"/>
              <a:gd name="connsiteY773" fmla="*/ 1403466 h 1416544"/>
              <a:gd name="connsiteX774" fmla="*/ 1801431 w 2327438"/>
              <a:gd name="connsiteY774" fmla="*/ 1403579 h 1416544"/>
              <a:gd name="connsiteX775" fmla="*/ 1803760 w 2327438"/>
              <a:gd name="connsiteY775" fmla="*/ 1403692 h 1416544"/>
              <a:gd name="connsiteX776" fmla="*/ 1806088 w 2327438"/>
              <a:gd name="connsiteY776" fmla="*/ 1403806 h 1416544"/>
              <a:gd name="connsiteX777" fmla="*/ 1808416 w 2327438"/>
              <a:gd name="connsiteY777" fmla="*/ 1403919 h 1416544"/>
              <a:gd name="connsiteX778" fmla="*/ 1810745 w 2327438"/>
              <a:gd name="connsiteY778" fmla="*/ 1404020 h 1416544"/>
              <a:gd name="connsiteX779" fmla="*/ 1813073 w 2327438"/>
              <a:gd name="connsiteY779" fmla="*/ 1404133 h 1416544"/>
              <a:gd name="connsiteX780" fmla="*/ 1815402 w 2327438"/>
              <a:gd name="connsiteY780" fmla="*/ 1404246 h 1416544"/>
              <a:gd name="connsiteX781" fmla="*/ 1817730 w 2327438"/>
              <a:gd name="connsiteY781" fmla="*/ 1404348 h 1416544"/>
              <a:gd name="connsiteX782" fmla="*/ 1820059 w 2327438"/>
              <a:gd name="connsiteY782" fmla="*/ 1404450 h 1416544"/>
              <a:gd name="connsiteX783" fmla="*/ 1822376 w 2327438"/>
              <a:gd name="connsiteY783" fmla="*/ 1404563 h 1416544"/>
              <a:gd name="connsiteX784" fmla="*/ 1824705 w 2327438"/>
              <a:gd name="connsiteY784" fmla="*/ 1404665 h 1416544"/>
              <a:gd name="connsiteX785" fmla="*/ 1827033 w 2327438"/>
              <a:gd name="connsiteY785" fmla="*/ 1404766 h 1416544"/>
              <a:gd name="connsiteX786" fmla="*/ 1829361 w 2327438"/>
              <a:gd name="connsiteY786" fmla="*/ 1404868 h 1416544"/>
              <a:gd name="connsiteX787" fmla="*/ 1831690 w 2327438"/>
              <a:gd name="connsiteY787" fmla="*/ 1404970 h 1416544"/>
              <a:gd name="connsiteX788" fmla="*/ 1834018 w 2327438"/>
              <a:gd name="connsiteY788" fmla="*/ 1405072 h 1416544"/>
              <a:gd name="connsiteX789" fmla="*/ 1836347 w 2327438"/>
              <a:gd name="connsiteY789" fmla="*/ 1405173 h 1416544"/>
              <a:gd name="connsiteX790" fmla="*/ 1838675 w 2327438"/>
              <a:gd name="connsiteY790" fmla="*/ 1405275 h 1416544"/>
              <a:gd name="connsiteX791" fmla="*/ 1841004 w 2327438"/>
              <a:gd name="connsiteY791" fmla="*/ 1405365 h 1416544"/>
              <a:gd name="connsiteX792" fmla="*/ 1843332 w 2327438"/>
              <a:gd name="connsiteY792" fmla="*/ 1405467 h 1416544"/>
              <a:gd name="connsiteX793" fmla="*/ 1845661 w 2327438"/>
              <a:gd name="connsiteY793" fmla="*/ 1405557 h 1416544"/>
              <a:gd name="connsiteX794" fmla="*/ 1847978 w 2327438"/>
              <a:gd name="connsiteY794" fmla="*/ 1405659 h 1416544"/>
              <a:gd name="connsiteX795" fmla="*/ 1850306 w 2327438"/>
              <a:gd name="connsiteY795" fmla="*/ 1405750 h 1416544"/>
              <a:gd name="connsiteX796" fmla="*/ 1852635 w 2327438"/>
              <a:gd name="connsiteY796" fmla="*/ 1405851 h 1416544"/>
              <a:gd name="connsiteX797" fmla="*/ 1854963 w 2327438"/>
              <a:gd name="connsiteY797" fmla="*/ 1405942 h 1416544"/>
              <a:gd name="connsiteX798" fmla="*/ 1857292 w 2327438"/>
              <a:gd name="connsiteY798" fmla="*/ 1406032 h 1416544"/>
              <a:gd name="connsiteX799" fmla="*/ 1859620 w 2327438"/>
              <a:gd name="connsiteY799" fmla="*/ 1406123 h 1416544"/>
              <a:gd name="connsiteX800" fmla="*/ 1861949 w 2327438"/>
              <a:gd name="connsiteY800" fmla="*/ 1406213 h 1416544"/>
              <a:gd name="connsiteX801" fmla="*/ 1864277 w 2327438"/>
              <a:gd name="connsiteY801" fmla="*/ 1406304 h 1416544"/>
              <a:gd name="connsiteX802" fmla="*/ 1866606 w 2327438"/>
              <a:gd name="connsiteY802" fmla="*/ 1406394 h 1416544"/>
              <a:gd name="connsiteX803" fmla="*/ 1868934 w 2327438"/>
              <a:gd name="connsiteY803" fmla="*/ 1406484 h 1416544"/>
              <a:gd name="connsiteX804" fmla="*/ 1871263 w 2327438"/>
              <a:gd name="connsiteY804" fmla="*/ 1406575 h 1416544"/>
              <a:gd name="connsiteX805" fmla="*/ 1873580 w 2327438"/>
              <a:gd name="connsiteY805" fmla="*/ 1406654 h 1416544"/>
              <a:gd name="connsiteX806" fmla="*/ 1875908 w 2327438"/>
              <a:gd name="connsiteY806" fmla="*/ 1406744 h 1416544"/>
              <a:gd name="connsiteX807" fmla="*/ 1878237 w 2327438"/>
              <a:gd name="connsiteY807" fmla="*/ 1406823 h 1416544"/>
              <a:gd name="connsiteX808" fmla="*/ 1880565 w 2327438"/>
              <a:gd name="connsiteY808" fmla="*/ 1406914 h 1416544"/>
              <a:gd name="connsiteX809" fmla="*/ 1882894 w 2327438"/>
              <a:gd name="connsiteY809" fmla="*/ 1406993 h 1416544"/>
              <a:gd name="connsiteX810" fmla="*/ 1885222 w 2327438"/>
              <a:gd name="connsiteY810" fmla="*/ 1407083 h 1416544"/>
              <a:gd name="connsiteX811" fmla="*/ 1887551 w 2327438"/>
              <a:gd name="connsiteY811" fmla="*/ 1407163 h 1416544"/>
              <a:gd name="connsiteX812" fmla="*/ 1889879 w 2327438"/>
              <a:gd name="connsiteY812" fmla="*/ 1407242 h 1416544"/>
              <a:gd name="connsiteX813" fmla="*/ 1892207 w 2327438"/>
              <a:gd name="connsiteY813" fmla="*/ 1407321 h 1416544"/>
              <a:gd name="connsiteX814" fmla="*/ 1894536 w 2327438"/>
              <a:gd name="connsiteY814" fmla="*/ 1407411 h 1416544"/>
              <a:gd name="connsiteX815" fmla="*/ 1896864 w 2327438"/>
              <a:gd name="connsiteY815" fmla="*/ 1407490 h 1416544"/>
              <a:gd name="connsiteX816" fmla="*/ 1899182 w 2327438"/>
              <a:gd name="connsiteY816" fmla="*/ 1407569 h 1416544"/>
              <a:gd name="connsiteX817" fmla="*/ 1901510 w 2327438"/>
              <a:gd name="connsiteY817" fmla="*/ 1407649 h 1416544"/>
              <a:gd name="connsiteX818" fmla="*/ 1903839 w 2327438"/>
              <a:gd name="connsiteY818" fmla="*/ 1407728 h 1416544"/>
              <a:gd name="connsiteX819" fmla="*/ 1906167 w 2327438"/>
              <a:gd name="connsiteY819" fmla="*/ 1407796 h 1416544"/>
              <a:gd name="connsiteX820" fmla="*/ 1908495 w 2327438"/>
              <a:gd name="connsiteY820" fmla="*/ 1407875 h 1416544"/>
              <a:gd name="connsiteX821" fmla="*/ 1910824 w 2327438"/>
              <a:gd name="connsiteY821" fmla="*/ 1407954 h 1416544"/>
              <a:gd name="connsiteX822" fmla="*/ 1913152 w 2327438"/>
              <a:gd name="connsiteY822" fmla="*/ 1408022 h 1416544"/>
              <a:gd name="connsiteX823" fmla="*/ 1915481 w 2327438"/>
              <a:gd name="connsiteY823" fmla="*/ 1408101 h 1416544"/>
              <a:gd name="connsiteX824" fmla="*/ 1917809 w 2327438"/>
              <a:gd name="connsiteY824" fmla="*/ 1408180 h 1416544"/>
              <a:gd name="connsiteX825" fmla="*/ 1920138 w 2327438"/>
              <a:gd name="connsiteY825" fmla="*/ 1408248 h 1416544"/>
              <a:gd name="connsiteX826" fmla="*/ 1922466 w 2327438"/>
              <a:gd name="connsiteY826" fmla="*/ 1408316 h 1416544"/>
              <a:gd name="connsiteX827" fmla="*/ 1924783 w 2327438"/>
              <a:gd name="connsiteY827" fmla="*/ 1408395 h 1416544"/>
              <a:gd name="connsiteX828" fmla="*/ 1927112 w 2327438"/>
              <a:gd name="connsiteY828" fmla="*/ 1408462 h 1416544"/>
              <a:gd name="connsiteX829" fmla="*/ 1929440 w 2327438"/>
              <a:gd name="connsiteY829" fmla="*/ 1408530 h 1416544"/>
              <a:gd name="connsiteX830" fmla="*/ 1931769 w 2327438"/>
              <a:gd name="connsiteY830" fmla="*/ 1408609 h 1416544"/>
              <a:gd name="connsiteX831" fmla="*/ 1934097 w 2327438"/>
              <a:gd name="connsiteY831" fmla="*/ 1408677 h 1416544"/>
              <a:gd name="connsiteX832" fmla="*/ 1936426 w 2327438"/>
              <a:gd name="connsiteY832" fmla="*/ 1408745 h 1416544"/>
              <a:gd name="connsiteX833" fmla="*/ 1938754 w 2327438"/>
              <a:gd name="connsiteY833" fmla="*/ 1408813 h 1416544"/>
              <a:gd name="connsiteX834" fmla="*/ 1941083 w 2327438"/>
              <a:gd name="connsiteY834" fmla="*/ 1408881 h 1416544"/>
              <a:gd name="connsiteX835" fmla="*/ 1943411 w 2327438"/>
              <a:gd name="connsiteY835" fmla="*/ 1408948 h 1416544"/>
              <a:gd name="connsiteX836" fmla="*/ 1945740 w 2327438"/>
              <a:gd name="connsiteY836" fmla="*/ 1409016 h 1416544"/>
              <a:gd name="connsiteX837" fmla="*/ 1948068 w 2327438"/>
              <a:gd name="connsiteY837" fmla="*/ 1409084 h 1416544"/>
              <a:gd name="connsiteX838" fmla="*/ 1950385 w 2327438"/>
              <a:gd name="connsiteY838" fmla="*/ 1409141 h 1416544"/>
              <a:gd name="connsiteX839" fmla="*/ 1952714 w 2327438"/>
              <a:gd name="connsiteY839" fmla="*/ 1409208 h 1416544"/>
              <a:gd name="connsiteX840" fmla="*/ 1955042 w 2327438"/>
              <a:gd name="connsiteY840" fmla="*/ 1409276 h 1416544"/>
              <a:gd name="connsiteX841" fmla="*/ 1957371 w 2327438"/>
              <a:gd name="connsiteY841" fmla="*/ 1409333 h 1416544"/>
              <a:gd name="connsiteX842" fmla="*/ 1959699 w 2327438"/>
              <a:gd name="connsiteY842" fmla="*/ 1409401 h 1416544"/>
              <a:gd name="connsiteX843" fmla="*/ 1962028 w 2327438"/>
              <a:gd name="connsiteY843" fmla="*/ 1409468 h 1416544"/>
              <a:gd name="connsiteX844" fmla="*/ 1964356 w 2327438"/>
              <a:gd name="connsiteY844" fmla="*/ 1409525 h 1416544"/>
              <a:gd name="connsiteX845" fmla="*/ 1966685 w 2327438"/>
              <a:gd name="connsiteY845" fmla="*/ 1409593 h 1416544"/>
              <a:gd name="connsiteX846" fmla="*/ 1969013 w 2327438"/>
              <a:gd name="connsiteY846" fmla="*/ 1409649 h 1416544"/>
              <a:gd name="connsiteX847" fmla="*/ 1971341 w 2327438"/>
              <a:gd name="connsiteY847" fmla="*/ 1409706 h 1416544"/>
              <a:gd name="connsiteX848" fmla="*/ 1973659 w 2327438"/>
              <a:gd name="connsiteY848" fmla="*/ 1409774 h 1416544"/>
              <a:gd name="connsiteX849" fmla="*/ 1975987 w 2327438"/>
              <a:gd name="connsiteY849" fmla="*/ 1409830 h 1416544"/>
              <a:gd name="connsiteX850" fmla="*/ 1978316 w 2327438"/>
              <a:gd name="connsiteY850" fmla="*/ 1409887 h 1416544"/>
              <a:gd name="connsiteX851" fmla="*/ 1980644 w 2327438"/>
              <a:gd name="connsiteY851" fmla="*/ 1409943 h 1416544"/>
              <a:gd name="connsiteX852" fmla="*/ 1982973 w 2327438"/>
              <a:gd name="connsiteY852" fmla="*/ 1410000 h 1416544"/>
              <a:gd name="connsiteX853" fmla="*/ 1985301 w 2327438"/>
              <a:gd name="connsiteY853" fmla="*/ 1410067 h 1416544"/>
              <a:gd name="connsiteX854" fmla="*/ 1987629 w 2327438"/>
              <a:gd name="connsiteY854" fmla="*/ 1410124 h 1416544"/>
              <a:gd name="connsiteX855" fmla="*/ 1989958 w 2327438"/>
              <a:gd name="connsiteY855" fmla="*/ 1410181 h 1416544"/>
              <a:gd name="connsiteX856" fmla="*/ 1992286 w 2327438"/>
              <a:gd name="connsiteY856" fmla="*/ 1410237 h 1416544"/>
              <a:gd name="connsiteX857" fmla="*/ 1994615 w 2327438"/>
              <a:gd name="connsiteY857" fmla="*/ 1410282 h 1416544"/>
              <a:gd name="connsiteX858" fmla="*/ 1996944 w 2327438"/>
              <a:gd name="connsiteY858" fmla="*/ 1410339 h 1416544"/>
              <a:gd name="connsiteX859" fmla="*/ 1999260 w 2327438"/>
              <a:gd name="connsiteY859" fmla="*/ 1410395 h 1416544"/>
              <a:gd name="connsiteX860" fmla="*/ 2001589 w 2327438"/>
              <a:gd name="connsiteY860" fmla="*/ 1410452 h 1416544"/>
              <a:gd name="connsiteX861" fmla="*/ 2003918 w 2327438"/>
              <a:gd name="connsiteY861" fmla="*/ 1410508 h 1416544"/>
              <a:gd name="connsiteX862" fmla="*/ 2006246 w 2327438"/>
              <a:gd name="connsiteY862" fmla="*/ 1410554 h 1416544"/>
              <a:gd name="connsiteX863" fmla="*/ 2008574 w 2327438"/>
              <a:gd name="connsiteY863" fmla="*/ 1410610 h 1416544"/>
              <a:gd name="connsiteX864" fmla="*/ 2010903 w 2327438"/>
              <a:gd name="connsiteY864" fmla="*/ 1410667 h 1416544"/>
              <a:gd name="connsiteX865" fmla="*/ 2013231 w 2327438"/>
              <a:gd name="connsiteY865" fmla="*/ 1410712 h 1416544"/>
              <a:gd name="connsiteX866" fmla="*/ 2015560 w 2327438"/>
              <a:gd name="connsiteY866" fmla="*/ 1410768 h 1416544"/>
              <a:gd name="connsiteX867" fmla="*/ 2017888 w 2327438"/>
              <a:gd name="connsiteY867" fmla="*/ 1410814 h 1416544"/>
              <a:gd name="connsiteX868" fmla="*/ 2020217 w 2327438"/>
              <a:gd name="connsiteY868" fmla="*/ 1410870 h 1416544"/>
              <a:gd name="connsiteX869" fmla="*/ 2022545 w 2327438"/>
              <a:gd name="connsiteY869" fmla="*/ 1410915 h 1416544"/>
              <a:gd name="connsiteX870" fmla="*/ 2024862 w 2327438"/>
              <a:gd name="connsiteY870" fmla="*/ 1410972 h 1416544"/>
              <a:gd name="connsiteX871" fmla="*/ 2027191 w 2327438"/>
              <a:gd name="connsiteY871" fmla="*/ 1411017 h 1416544"/>
              <a:gd name="connsiteX872" fmla="*/ 2029519 w 2327438"/>
              <a:gd name="connsiteY872" fmla="*/ 1411062 h 1416544"/>
              <a:gd name="connsiteX873" fmla="*/ 2031848 w 2327438"/>
              <a:gd name="connsiteY873" fmla="*/ 1411119 h 1416544"/>
              <a:gd name="connsiteX874" fmla="*/ 2034176 w 2327438"/>
              <a:gd name="connsiteY874" fmla="*/ 1411164 h 1416544"/>
              <a:gd name="connsiteX875" fmla="*/ 2036505 w 2327438"/>
              <a:gd name="connsiteY875" fmla="*/ 1411209 h 1416544"/>
              <a:gd name="connsiteX876" fmla="*/ 2038833 w 2327438"/>
              <a:gd name="connsiteY876" fmla="*/ 1411254 h 1416544"/>
              <a:gd name="connsiteX877" fmla="*/ 2041162 w 2327438"/>
              <a:gd name="connsiteY877" fmla="*/ 1411300 h 1416544"/>
              <a:gd name="connsiteX878" fmla="*/ 2043490 w 2327438"/>
              <a:gd name="connsiteY878" fmla="*/ 1411345 h 1416544"/>
              <a:gd name="connsiteX879" fmla="*/ 2045819 w 2327438"/>
              <a:gd name="connsiteY879" fmla="*/ 1411390 h 1416544"/>
              <a:gd name="connsiteX880" fmla="*/ 2048147 w 2327438"/>
              <a:gd name="connsiteY880" fmla="*/ 1411435 h 1416544"/>
              <a:gd name="connsiteX881" fmla="*/ 2050464 w 2327438"/>
              <a:gd name="connsiteY881" fmla="*/ 1411480 h 1416544"/>
              <a:gd name="connsiteX882" fmla="*/ 2052793 w 2327438"/>
              <a:gd name="connsiteY882" fmla="*/ 1411526 h 1416544"/>
              <a:gd name="connsiteX883" fmla="*/ 2055121 w 2327438"/>
              <a:gd name="connsiteY883" fmla="*/ 1411571 h 1416544"/>
              <a:gd name="connsiteX884" fmla="*/ 2057450 w 2327438"/>
              <a:gd name="connsiteY884" fmla="*/ 1411616 h 1416544"/>
              <a:gd name="connsiteX885" fmla="*/ 2059778 w 2327438"/>
              <a:gd name="connsiteY885" fmla="*/ 1411661 h 1416544"/>
              <a:gd name="connsiteX886" fmla="*/ 2062107 w 2327438"/>
              <a:gd name="connsiteY886" fmla="*/ 1411707 h 1416544"/>
              <a:gd name="connsiteX887" fmla="*/ 2064435 w 2327438"/>
              <a:gd name="connsiteY887" fmla="*/ 1411752 h 1416544"/>
              <a:gd name="connsiteX888" fmla="*/ 2066763 w 2327438"/>
              <a:gd name="connsiteY888" fmla="*/ 1411786 h 1416544"/>
              <a:gd name="connsiteX889" fmla="*/ 2069092 w 2327438"/>
              <a:gd name="connsiteY889" fmla="*/ 1411831 h 1416544"/>
              <a:gd name="connsiteX890" fmla="*/ 2071420 w 2327438"/>
              <a:gd name="connsiteY890" fmla="*/ 1411876 h 1416544"/>
              <a:gd name="connsiteX891" fmla="*/ 2073749 w 2327438"/>
              <a:gd name="connsiteY891" fmla="*/ 1411910 h 1416544"/>
              <a:gd name="connsiteX892" fmla="*/ 2076066 w 2327438"/>
              <a:gd name="connsiteY892" fmla="*/ 1411955 h 1416544"/>
              <a:gd name="connsiteX893" fmla="*/ 2078394 w 2327438"/>
              <a:gd name="connsiteY893" fmla="*/ 1412000 h 1416544"/>
              <a:gd name="connsiteX894" fmla="*/ 2080723 w 2327438"/>
              <a:gd name="connsiteY894" fmla="*/ 1412034 h 1416544"/>
              <a:gd name="connsiteX895" fmla="*/ 2083052 w 2327438"/>
              <a:gd name="connsiteY895" fmla="*/ 1412079 h 1416544"/>
              <a:gd name="connsiteX896" fmla="*/ 2085380 w 2327438"/>
              <a:gd name="connsiteY896" fmla="*/ 1412113 h 1416544"/>
              <a:gd name="connsiteX897" fmla="*/ 2087708 w 2327438"/>
              <a:gd name="connsiteY897" fmla="*/ 1412159 h 1416544"/>
              <a:gd name="connsiteX898" fmla="*/ 2090037 w 2327438"/>
              <a:gd name="connsiteY898" fmla="*/ 1412192 h 1416544"/>
              <a:gd name="connsiteX899" fmla="*/ 2092365 w 2327438"/>
              <a:gd name="connsiteY899" fmla="*/ 1412238 h 1416544"/>
              <a:gd name="connsiteX900" fmla="*/ 2094694 w 2327438"/>
              <a:gd name="connsiteY900" fmla="*/ 1412272 h 1416544"/>
              <a:gd name="connsiteX901" fmla="*/ 2097022 w 2327438"/>
              <a:gd name="connsiteY901" fmla="*/ 1412306 h 1416544"/>
              <a:gd name="connsiteX902" fmla="*/ 2099351 w 2327438"/>
              <a:gd name="connsiteY902" fmla="*/ 1412351 h 1416544"/>
              <a:gd name="connsiteX903" fmla="*/ 2101668 w 2327438"/>
              <a:gd name="connsiteY903" fmla="*/ 1412385 h 1416544"/>
              <a:gd name="connsiteX904" fmla="*/ 2103997 w 2327438"/>
              <a:gd name="connsiteY904" fmla="*/ 1412419 h 1416544"/>
              <a:gd name="connsiteX905" fmla="*/ 2106325 w 2327438"/>
              <a:gd name="connsiteY905" fmla="*/ 1412452 h 1416544"/>
              <a:gd name="connsiteX906" fmla="*/ 2108653 w 2327438"/>
              <a:gd name="connsiteY906" fmla="*/ 1412498 h 1416544"/>
              <a:gd name="connsiteX907" fmla="*/ 2110982 w 2327438"/>
              <a:gd name="connsiteY907" fmla="*/ 1412532 h 1416544"/>
              <a:gd name="connsiteX908" fmla="*/ 2113310 w 2327438"/>
              <a:gd name="connsiteY908" fmla="*/ 1412566 h 1416544"/>
              <a:gd name="connsiteX909" fmla="*/ 2115639 w 2327438"/>
              <a:gd name="connsiteY909" fmla="*/ 1412599 h 1416544"/>
              <a:gd name="connsiteX910" fmla="*/ 2117967 w 2327438"/>
              <a:gd name="connsiteY910" fmla="*/ 1412633 h 1416544"/>
              <a:gd name="connsiteX911" fmla="*/ 2120296 w 2327438"/>
              <a:gd name="connsiteY911" fmla="*/ 1412667 h 1416544"/>
              <a:gd name="connsiteX912" fmla="*/ 2122624 w 2327438"/>
              <a:gd name="connsiteY912" fmla="*/ 1412701 h 1416544"/>
              <a:gd name="connsiteX913" fmla="*/ 2124953 w 2327438"/>
              <a:gd name="connsiteY913" fmla="*/ 1412735 h 1416544"/>
              <a:gd name="connsiteX914" fmla="*/ 2127270 w 2327438"/>
              <a:gd name="connsiteY914" fmla="*/ 1412769 h 1416544"/>
              <a:gd name="connsiteX915" fmla="*/ 2129598 w 2327438"/>
              <a:gd name="connsiteY915" fmla="*/ 1412803 h 1416544"/>
              <a:gd name="connsiteX916" fmla="*/ 2131927 w 2327438"/>
              <a:gd name="connsiteY916" fmla="*/ 1412837 h 1416544"/>
              <a:gd name="connsiteX917" fmla="*/ 2134255 w 2327438"/>
              <a:gd name="connsiteY917" fmla="*/ 1412871 h 1416544"/>
              <a:gd name="connsiteX918" fmla="*/ 2136584 w 2327438"/>
              <a:gd name="connsiteY918" fmla="*/ 1412905 h 1416544"/>
              <a:gd name="connsiteX919" fmla="*/ 2138912 w 2327438"/>
              <a:gd name="connsiteY919" fmla="*/ 1412939 h 1416544"/>
              <a:gd name="connsiteX920" fmla="*/ 2141241 w 2327438"/>
              <a:gd name="connsiteY920" fmla="*/ 1412972 h 1416544"/>
              <a:gd name="connsiteX921" fmla="*/ 2143569 w 2327438"/>
              <a:gd name="connsiteY921" fmla="*/ 1412995 h 1416544"/>
              <a:gd name="connsiteX922" fmla="*/ 2145898 w 2327438"/>
              <a:gd name="connsiteY922" fmla="*/ 1413029 h 1416544"/>
              <a:gd name="connsiteX923" fmla="*/ 2148226 w 2327438"/>
              <a:gd name="connsiteY923" fmla="*/ 1413063 h 1416544"/>
              <a:gd name="connsiteX924" fmla="*/ 2150555 w 2327438"/>
              <a:gd name="connsiteY924" fmla="*/ 1413097 h 1416544"/>
              <a:gd name="connsiteX925" fmla="*/ 2152872 w 2327438"/>
              <a:gd name="connsiteY925" fmla="*/ 1413119 h 1416544"/>
              <a:gd name="connsiteX926" fmla="*/ 2155200 w 2327438"/>
              <a:gd name="connsiteY926" fmla="*/ 1413153 h 1416544"/>
              <a:gd name="connsiteX927" fmla="*/ 2157529 w 2327438"/>
              <a:gd name="connsiteY927" fmla="*/ 1413187 h 1416544"/>
              <a:gd name="connsiteX928" fmla="*/ 2159857 w 2327438"/>
              <a:gd name="connsiteY928" fmla="*/ 1413210 h 1416544"/>
              <a:gd name="connsiteX929" fmla="*/ 2162186 w 2327438"/>
              <a:gd name="connsiteY929" fmla="*/ 1413244 h 1416544"/>
              <a:gd name="connsiteX930" fmla="*/ 2164514 w 2327438"/>
              <a:gd name="connsiteY930" fmla="*/ 1413278 h 1416544"/>
              <a:gd name="connsiteX931" fmla="*/ 2166842 w 2327438"/>
              <a:gd name="connsiteY931" fmla="*/ 1413300 h 1416544"/>
              <a:gd name="connsiteX932" fmla="*/ 2169171 w 2327438"/>
              <a:gd name="connsiteY932" fmla="*/ 1413334 h 1416544"/>
              <a:gd name="connsiteX933" fmla="*/ 2171500 w 2327438"/>
              <a:gd name="connsiteY933" fmla="*/ 1413357 h 1416544"/>
              <a:gd name="connsiteX934" fmla="*/ 2173828 w 2327438"/>
              <a:gd name="connsiteY934" fmla="*/ 1413391 h 1416544"/>
              <a:gd name="connsiteX935" fmla="*/ 2176156 w 2327438"/>
              <a:gd name="connsiteY935" fmla="*/ 1413413 h 1416544"/>
              <a:gd name="connsiteX936" fmla="*/ 2178474 w 2327438"/>
              <a:gd name="connsiteY936" fmla="*/ 1413447 h 1416544"/>
              <a:gd name="connsiteX937" fmla="*/ 2180802 w 2327438"/>
              <a:gd name="connsiteY937" fmla="*/ 1413470 h 1416544"/>
              <a:gd name="connsiteX938" fmla="*/ 2183131 w 2327438"/>
              <a:gd name="connsiteY938" fmla="*/ 1413504 h 1416544"/>
              <a:gd name="connsiteX939" fmla="*/ 2185459 w 2327438"/>
              <a:gd name="connsiteY939" fmla="*/ 1413526 h 1416544"/>
              <a:gd name="connsiteX940" fmla="*/ 2187787 w 2327438"/>
              <a:gd name="connsiteY940" fmla="*/ 1413549 h 1416544"/>
              <a:gd name="connsiteX941" fmla="*/ 2190116 w 2327438"/>
              <a:gd name="connsiteY941" fmla="*/ 1413583 h 1416544"/>
              <a:gd name="connsiteX942" fmla="*/ 2192444 w 2327438"/>
              <a:gd name="connsiteY942" fmla="*/ 1413605 h 1416544"/>
              <a:gd name="connsiteX943" fmla="*/ 2194773 w 2327438"/>
              <a:gd name="connsiteY943" fmla="*/ 1413628 h 1416544"/>
              <a:gd name="connsiteX944" fmla="*/ 2197101 w 2327438"/>
              <a:gd name="connsiteY944" fmla="*/ 1413662 h 1416544"/>
              <a:gd name="connsiteX945" fmla="*/ 2199430 w 2327438"/>
              <a:gd name="connsiteY945" fmla="*/ 1413685 h 1416544"/>
              <a:gd name="connsiteX946" fmla="*/ 2201758 w 2327438"/>
              <a:gd name="connsiteY946" fmla="*/ 1413707 h 1416544"/>
              <a:gd name="connsiteX947" fmla="*/ 2204076 w 2327438"/>
              <a:gd name="connsiteY947" fmla="*/ 1413730 h 1416544"/>
              <a:gd name="connsiteX948" fmla="*/ 2206404 w 2327438"/>
              <a:gd name="connsiteY948" fmla="*/ 1413764 h 1416544"/>
              <a:gd name="connsiteX949" fmla="*/ 2208732 w 2327438"/>
              <a:gd name="connsiteY949" fmla="*/ 1413786 h 1416544"/>
              <a:gd name="connsiteX950" fmla="*/ 2211061 w 2327438"/>
              <a:gd name="connsiteY950" fmla="*/ 1413809 h 1416544"/>
              <a:gd name="connsiteX951" fmla="*/ 2213389 w 2327438"/>
              <a:gd name="connsiteY951" fmla="*/ 1413832 h 1416544"/>
              <a:gd name="connsiteX952" fmla="*/ 2215718 w 2327438"/>
              <a:gd name="connsiteY952" fmla="*/ 1413854 h 1416544"/>
              <a:gd name="connsiteX953" fmla="*/ 2218046 w 2327438"/>
              <a:gd name="connsiteY953" fmla="*/ 1413877 h 1416544"/>
              <a:gd name="connsiteX954" fmla="*/ 2220375 w 2327438"/>
              <a:gd name="connsiteY954" fmla="*/ 1413911 h 1416544"/>
              <a:gd name="connsiteX955" fmla="*/ 2222703 w 2327438"/>
              <a:gd name="connsiteY955" fmla="*/ 1413933 h 1416544"/>
              <a:gd name="connsiteX956" fmla="*/ 2225032 w 2327438"/>
              <a:gd name="connsiteY956" fmla="*/ 1413956 h 1416544"/>
              <a:gd name="connsiteX957" fmla="*/ 2227360 w 2327438"/>
              <a:gd name="connsiteY957" fmla="*/ 1413978 h 1416544"/>
              <a:gd name="connsiteX958" fmla="*/ 2229677 w 2327438"/>
              <a:gd name="connsiteY958" fmla="*/ 1414001 h 1416544"/>
              <a:gd name="connsiteX959" fmla="*/ 2232006 w 2327438"/>
              <a:gd name="connsiteY959" fmla="*/ 1414024 h 1416544"/>
              <a:gd name="connsiteX960" fmla="*/ 2234334 w 2327438"/>
              <a:gd name="connsiteY960" fmla="*/ 1414046 h 1416544"/>
              <a:gd name="connsiteX961" fmla="*/ 2236663 w 2327438"/>
              <a:gd name="connsiteY961" fmla="*/ 1414069 h 1416544"/>
              <a:gd name="connsiteX962" fmla="*/ 2238991 w 2327438"/>
              <a:gd name="connsiteY962" fmla="*/ 1414091 h 1416544"/>
              <a:gd name="connsiteX963" fmla="*/ 2241320 w 2327438"/>
              <a:gd name="connsiteY963" fmla="*/ 1414114 h 1416544"/>
              <a:gd name="connsiteX964" fmla="*/ 2243648 w 2327438"/>
              <a:gd name="connsiteY964" fmla="*/ 1414137 h 1416544"/>
              <a:gd name="connsiteX965" fmla="*/ 2245976 w 2327438"/>
              <a:gd name="connsiteY965" fmla="*/ 1414159 h 1416544"/>
              <a:gd name="connsiteX966" fmla="*/ 2248305 w 2327438"/>
              <a:gd name="connsiteY966" fmla="*/ 1414171 h 1416544"/>
              <a:gd name="connsiteX967" fmla="*/ 2250634 w 2327438"/>
              <a:gd name="connsiteY967" fmla="*/ 1414193 h 1416544"/>
              <a:gd name="connsiteX968" fmla="*/ 2252962 w 2327438"/>
              <a:gd name="connsiteY968" fmla="*/ 1414216 h 1416544"/>
              <a:gd name="connsiteX969" fmla="*/ 2255279 w 2327438"/>
              <a:gd name="connsiteY969" fmla="*/ 1414238 h 1416544"/>
              <a:gd name="connsiteX970" fmla="*/ 2257608 w 2327438"/>
              <a:gd name="connsiteY970" fmla="*/ 1414261 h 1416544"/>
              <a:gd name="connsiteX971" fmla="*/ 2259936 w 2327438"/>
              <a:gd name="connsiteY971" fmla="*/ 1414284 h 1416544"/>
              <a:gd name="connsiteX972" fmla="*/ 2262265 w 2327438"/>
              <a:gd name="connsiteY972" fmla="*/ 1414295 h 1416544"/>
              <a:gd name="connsiteX973" fmla="*/ 2264593 w 2327438"/>
              <a:gd name="connsiteY973" fmla="*/ 1414317 h 1416544"/>
              <a:gd name="connsiteX974" fmla="*/ 2266921 w 2327438"/>
              <a:gd name="connsiteY974" fmla="*/ 1414340 h 1416544"/>
              <a:gd name="connsiteX975" fmla="*/ 2269250 w 2327438"/>
              <a:gd name="connsiteY975" fmla="*/ 1414363 h 1416544"/>
              <a:gd name="connsiteX976" fmla="*/ 2271579 w 2327438"/>
              <a:gd name="connsiteY976" fmla="*/ 1414374 h 1416544"/>
              <a:gd name="connsiteX977" fmla="*/ 2273907 w 2327438"/>
              <a:gd name="connsiteY977" fmla="*/ 1414397 h 1416544"/>
              <a:gd name="connsiteX978" fmla="*/ 2276235 w 2327438"/>
              <a:gd name="connsiteY978" fmla="*/ 1414419 h 1416544"/>
              <a:gd name="connsiteX979" fmla="*/ 2278564 w 2327438"/>
              <a:gd name="connsiteY979" fmla="*/ 1414442 h 1416544"/>
              <a:gd name="connsiteX980" fmla="*/ 2280881 w 2327438"/>
              <a:gd name="connsiteY980" fmla="*/ 1414453 h 1416544"/>
              <a:gd name="connsiteX981" fmla="*/ 2283209 w 2327438"/>
              <a:gd name="connsiteY981" fmla="*/ 1414476 h 1416544"/>
              <a:gd name="connsiteX982" fmla="*/ 2285538 w 2327438"/>
              <a:gd name="connsiteY982" fmla="*/ 1414487 h 1416544"/>
              <a:gd name="connsiteX983" fmla="*/ 2287866 w 2327438"/>
              <a:gd name="connsiteY983" fmla="*/ 1414510 h 1416544"/>
              <a:gd name="connsiteX984" fmla="*/ 2290195 w 2327438"/>
              <a:gd name="connsiteY984" fmla="*/ 1414532 h 1416544"/>
              <a:gd name="connsiteX985" fmla="*/ 2292523 w 2327438"/>
              <a:gd name="connsiteY985" fmla="*/ 1414544 h 1416544"/>
              <a:gd name="connsiteX986" fmla="*/ 2294852 w 2327438"/>
              <a:gd name="connsiteY986" fmla="*/ 1414566 h 1416544"/>
              <a:gd name="connsiteX987" fmla="*/ 2297180 w 2327438"/>
              <a:gd name="connsiteY987" fmla="*/ 1414577 h 1416544"/>
              <a:gd name="connsiteX988" fmla="*/ 2299509 w 2327438"/>
              <a:gd name="connsiteY988" fmla="*/ 1414600 h 1416544"/>
              <a:gd name="connsiteX989" fmla="*/ 2301837 w 2327438"/>
              <a:gd name="connsiteY989" fmla="*/ 1414623 h 1416544"/>
              <a:gd name="connsiteX990" fmla="*/ 2304166 w 2327438"/>
              <a:gd name="connsiteY990" fmla="*/ 1414634 h 1416544"/>
              <a:gd name="connsiteX991" fmla="*/ 2306483 w 2327438"/>
              <a:gd name="connsiteY991" fmla="*/ 1414657 h 1416544"/>
              <a:gd name="connsiteX992" fmla="*/ 2308811 w 2327438"/>
              <a:gd name="connsiteY992" fmla="*/ 1414668 h 1416544"/>
              <a:gd name="connsiteX993" fmla="*/ 2311140 w 2327438"/>
              <a:gd name="connsiteY993" fmla="*/ 1414691 h 1416544"/>
              <a:gd name="connsiteX994" fmla="*/ 2313468 w 2327438"/>
              <a:gd name="connsiteY994" fmla="*/ 1414702 h 1416544"/>
              <a:gd name="connsiteX995" fmla="*/ 2315797 w 2327438"/>
              <a:gd name="connsiteY995" fmla="*/ 1414724 h 1416544"/>
              <a:gd name="connsiteX996" fmla="*/ 2318125 w 2327438"/>
              <a:gd name="connsiteY996" fmla="*/ 1414736 h 1416544"/>
              <a:gd name="connsiteX997" fmla="*/ 2320454 w 2327438"/>
              <a:gd name="connsiteY997" fmla="*/ 1414747 h 1416544"/>
              <a:gd name="connsiteX998" fmla="*/ 2322782 w 2327438"/>
              <a:gd name="connsiteY998" fmla="*/ 1414770 h 1416544"/>
              <a:gd name="connsiteX999" fmla="*/ 2325111 w 2327438"/>
              <a:gd name="connsiteY999" fmla="*/ 1414781 h 1416544"/>
              <a:gd name="connsiteX1000" fmla="*/ 2327439 w 2327438"/>
              <a:gd name="connsiteY1000" fmla="*/ 1414804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7438" h="1416544">
                <a:moveTo>
                  <a:pt x="0" y="1416544"/>
                </a:moveTo>
                <a:lnTo>
                  <a:pt x="2327" y="1378430"/>
                </a:lnTo>
                <a:lnTo>
                  <a:pt x="4655" y="1341061"/>
                </a:lnTo>
                <a:lnTo>
                  <a:pt x="6982" y="1304450"/>
                </a:lnTo>
                <a:lnTo>
                  <a:pt x="9309" y="1268562"/>
                </a:lnTo>
                <a:lnTo>
                  <a:pt x="11637" y="1233409"/>
                </a:lnTo>
                <a:lnTo>
                  <a:pt x="13964" y="1198968"/>
                </a:lnTo>
                <a:lnTo>
                  <a:pt x="16291" y="1165228"/>
                </a:lnTo>
                <a:lnTo>
                  <a:pt x="18620" y="1132189"/>
                </a:lnTo>
                <a:lnTo>
                  <a:pt x="20947" y="1099827"/>
                </a:lnTo>
                <a:lnTo>
                  <a:pt x="23275" y="1068133"/>
                </a:lnTo>
                <a:lnTo>
                  <a:pt x="25602" y="1037106"/>
                </a:lnTo>
                <a:lnTo>
                  <a:pt x="27929" y="1006729"/>
                </a:lnTo>
                <a:lnTo>
                  <a:pt x="30257" y="976995"/>
                </a:lnTo>
                <a:lnTo>
                  <a:pt x="32584" y="947894"/>
                </a:lnTo>
                <a:lnTo>
                  <a:pt x="34911" y="919414"/>
                </a:lnTo>
                <a:lnTo>
                  <a:pt x="37239" y="891548"/>
                </a:lnTo>
                <a:lnTo>
                  <a:pt x="39566" y="864287"/>
                </a:lnTo>
                <a:lnTo>
                  <a:pt x="41893" y="837619"/>
                </a:lnTo>
                <a:lnTo>
                  <a:pt x="44221" y="811537"/>
                </a:lnTo>
                <a:lnTo>
                  <a:pt x="46549" y="786031"/>
                </a:lnTo>
                <a:lnTo>
                  <a:pt x="48876" y="761093"/>
                </a:lnTo>
                <a:lnTo>
                  <a:pt x="51204" y="736713"/>
                </a:lnTo>
                <a:lnTo>
                  <a:pt x="53531" y="712883"/>
                </a:lnTo>
                <a:lnTo>
                  <a:pt x="55858" y="689595"/>
                </a:lnTo>
                <a:lnTo>
                  <a:pt x="58186" y="666840"/>
                </a:lnTo>
                <a:lnTo>
                  <a:pt x="60513" y="644610"/>
                </a:lnTo>
                <a:lnTo>
                  <a:pt x="62840" y="622896"/>
                </a:lnTo>
                <a:lnTo>
                  <a:pt x="65168" y="601691"/>
                </a:lnTo>
                <a:lnTo>
                  <a:pt x="67495" y="580987"/>
                </a:lnTo>
                <a:lnTo>
                  <a:pt x="69822" y="560775"/>
                </a:lnTo>
                <a:lnTo>
                  <a:pt x="72150" y="541048"/>
                </a:lnTo>
                <a:lnTo>
                  <a:pt x="74478" y="521799"/>
                </a:lnTo>
                <a:lnTo>
                  <a:pt x="76806" y="503018"/>
                </a:lnTo>
                <a:lnTo>
                  <a:pt x="79133" y="484701"/>
                </a:lnTo>
                <a:lnTo>
                  <a:pt x="81460" y="466839"/>
                </a:lnTo>
                <a:lnTo>
                  <a:pt x="83788" y="449424"/>
                </a:lnTo>
                <a:lnTo>
                  <a:pt x="86115" y="432450"/>
                </a:lnTo>
                <a:lnTo>
                  <a:pt x="88442" y="415909"/>
                </a:lnTo>
                <a:lnTo>
                  <a:pt x="90770" y="399795"/>
                </a:lnTo>
                <a:lnTo>
                  <a:pt x="93097" y="384100"/>
                </a:lnTo>
                <a:lnTo>
                  <a:pt x="95424" y="368819"/>
                </a:lnTo>
                <a:lnTo>
                  <a:pt x="97752" y="353944"/>
                </a:lnTo>
                <a:lnTo>
                  <a:pt x="100080" y="339468"/>
                </a:lnTo>
                <a:lnTo>
                  <a:pt x="102407" y="325387"/>
                </a:lnTo>
                <a:lnTo>
                  <a:pt x="104735" y="311692"/>
                </a:lnTo>
                <a:lnTo>
                  <a:pt x="107062" y="298378"/>
                </a:lnTo>
                <a:lnTo>
                  <a:pt x="109389" y="285437"/>
                </a:lnTo>
                <a:lnTo>
                  <a:pt x="111717" y="272865"/>
                </a:lnTo>
                <a:lnTo>
                  <a:pt x="114044" y="260655"/>
                </a:lnTo>
                <a:lnTo>
                  <a:pt x="116371" y="248802"/>
                </a:lnTo>
                <a:lnTo>
                  <a:pt x="118699" y="237298"/>
                </a:lnTo>
                <a:lnTo>
                  <a:pt x="121026" y="226140"/>
                </a:lnTo>
                <a:lnTo>
                  <a:pt x="123353" y="215319"/>
                </a:lnTo>
                <a:lnTo>
                  <a:pt x="125681" y="204833"/>
                </a:lnTo>
                <a:lnTo>
                  <a:pt x="128009" y="194674"/>
                </a:lnTo>
                <a:lnTo>
                  <a:pt x="130337" y="184837"/>
                </a:lnTo>
                <a:lnTo>
                  <a:pt x="132664" y="175317"/>
                </a:lnTo>
                <a:lnTo>
                  <a:pt x="134991" y="166108"/>
                </a:lnTo>
                <a:lnTo>
                  <a:pt x="137319" y="157205"/>
                </a:lnTo>
                <a:lnTo>
                  <a:pt x="139646" y="148603"/>
                </a:lnTo>
                <a:lnTo>
                  <a:pt x="141973" y="140297"/>
                </a:lnTo>
                <a:lnTo>
                  <a:pt x="144301" y="132282"/>
                </a:lnTo>
                <a:lnTo>
                  <a:pt x="146628" y="124553"/>
                </a:lnTo>
                <a:lnTo>
                  <a:pt x="148955" y="117105"/>
                </a:lnTo>
                <a:lnTo>
                  <a:pt x="151283" y="109932"/>
                </a:lnTo>
                <a:lnTo>
                  <a:pt x="153610" y="103032"/>
                </a:lnTo>
                <a:lnTo>
                  <a:pt x="155938" y="96398"/>
                </a:lnTo>
                <a:lnTo>
                  <a:pt x="158266" y="90026"/>
                </a:lnTo>
                <a:lnTo>
                  <a:pt x="160593" y="83911"/>
                </a:lnTo>
                <a:lnTo>
                  <a:pt x="162920" y="78050"/>
                </a:lnTo>
                <a:lnTo>
                  <a:pt x="165248" y="72437"/>
                </a:lnTo>
                <a:lnTo>
                  <a:pt x="167575" y="67069"/>
                </a:lnTo>
                <a:lnTo>
                  <a:pt x="169903" y="61940"/>
                </a:lnTo>
                <a:lnTo>
                  <a:pt x="172230" y="57047"/>
                </a:lnTo>
                <a:lnTo>
                  <a:pt x="174557" y="52385"/>
                </a:lnTo>
                <a:lnTo>
                  <a:pt x="176885" y="47951"/>
                </a:lnTo>
                <a:lnTo>
                  <a:pt x="179212" y="43740"/>
                </a:lnTo>
                <a:lnTo>
                  <a:pt x="181539" y="39748"/>
                </a:lnTo>
                <a:lnTo>
                  <a:pt x="183868" y="35973"/>
                </a:lnTo>
                <a:lnTo>
                  <a:pt x="186195" y="32408"/>
                </a:lnTo>
                <a:lnTo>
                  <a:pt x="188522" y="29051"/>
                </a:lnTo>
                <a:lnTo>
                  <a:pt x="190850" y="25897"/>
                </a:lnTo>
                <a:lnTo>
                  <a:pt x="193177" y="22944"/>
                </a:lnTo>
                <a:lnTo>
                  <a:pt x="195504" y="20187"/>
                </a:lnTo>
                <a:lnTo>
                  <a:pt x="197832" y="17623"/>
                </a:lnTo>
                <a:lnTo>
                  <a:pt x="200159" y="15248"/>
                </a:lnTo>
                <a:lnTo>
                  <a:pt x="202486" y="13060"/>
                </a:lnTo>
                <a:lnTo>
                  <a:pt x="204814" y="11053"/>
                </a:lnTo>
                <a:lnTo>
                  <a:pt x="207141" y="9225"/>
                </a:lnTo>
                <a:lnTo>
                  <a:pt x="209470" y="7573"/>
                </a:lnTo>
                <a:lnTo>
                  <a:pt x="211797" y="6093"/>
                </a:lnTo>
                <a:lnTo>
                  <a:pt x="214124" y="4782"/>
                </a:lnTo>
                <a:lnTo>
                  <a:pt x="216452" y="3637"/>
                </a:lnTo>
                <a:lnTo>
                  <a:pt x="218779" y="2654"/>
                </a:lnTo>
                <a:lnTo>
                  <a:pt x="221106" y="1831"/>
                </a:lnTo>
                <a:lnTo>
                  <a:pt x="223434" y="1164"/>
                </a:lnTo>
                <a:lnTo>
                  <a:pt x="225761" y="650"/>
                </a:lnTo>
                <a:lnTo>
                  <a:pt x="228088" y="287"/>
                </a:lnTo>
                <a:lnTo>
                  <a:pt x="230416" y="71"/>
                </a:lnTo>
                <a:lnTo>
                  <a:pt x="232743" y="0"/>
                </a:lnTo>
                <a:lnTo>
                  <a:pt x="235070" y="70"/>
                </a:lnTo>
                <a:lnTo>
                  <a:pt x="237399" y="280"/>
                </a:lnTo>
                <a:lnTo>
                  <a:pt x="239726" y="625"/>
                </a:lnTo>
                <a:lnTo>
                  <a:pt x="242053" y="1103"/>
                </a:lnTo>
                <a:lnTo>
                  <a:pt x="244381" y="1713"/>
                </a:lnTo>
                <a:lnTo>
                  <a:pt x="246708" y="2450"/>
                </a:lnTo>
                <a:lnTo>
                  <a:pt x="249035" y="3313"/>
                </a:lnTo>
                <a:lnTo>
                  <a:pt x="251363" y="4298"/>
                </a:lnTo>
                <a:lnTo>
                  <a:pt x="253690" y="5404"/>
                </a:lnTo>
                <a:lnTo>
                  <a:pt x="256017" y="6628"/>
                </a:lnTo>
                <a:lnTo>
                  <a:pt x="258345" y="7967"/>
                </a:lnTo>
                <a:lnTo>
                  <a:pt x="260672" y="9419"/>
                </a:lnTo>
                <a:lnTo>
                  <a:pt x="262999" y="10981"/>
                </a:lnTo>
                <a:lnTo>
                  <a:pt x="265328" y="12652"/>
                </a:lnTo>
                <a:lnTo>
                  <a:pt x="267655" y="14429"/>
                </a:lnTo>
                <a:lnTo>
                  <a:pt x="269983" y="16309"/>
                </a:lnTo>
                <a:lnTo>
                  <a:pt x="272310" y="18291"/>
                </a:lnTo>
                <a:lnTo>
                  <a:pt x="274637" y="20372"/>
                </a:lnTo>
                <a:lnTo>
                  <a:pt x="276965" y="22549"/>
                </a:lnTo>
                <a:lnTo>
                  <a:pt x="279292" y="24822"/>
                </a:lnTo>
                <a:lnTo>
                  <a:pt x="281619" y="27188"/>
                </a:lnTo>
                <a:lnTo>
                  <a:pt x="283947" y="29644"/>
                </a:lnTo>
                <a:lnTo>
                  <a:pt x="286274" y="32190"/>
                </a:lnTo>
                <a:lnTo>
                  <a:pt x="288601" y="34821"/>
                </a:lnTo>
                <a:lnTo>
                  <a:pt x="290929" y="37537"/>
                </a:lnTo>
                <a:lnTo>
                  <a:pt x="293257" y="40336"/>
                </a:lnTo>
                <a:lnTo>
                  <a:pt x="295584" y="43216"/>
                </a:lnTo>
                <a:lnTo>
                  <a:pt x="297912" y="46175"/>
                </a:lnTo>
                <a:lnTo>
                  <a:pt x="300239" y="49211"/>
                </a:lnTo>
                <a:lnTo>
                  <a:pt x="302566" y="52322"/>
                </a:lnTo>
                <a:lnTo>
                  <a:pt x="304894" y="55507"/>
                </a:lnTo>
                <a:lnTo>
                  <a:pt x="307221" y="58764"/>
                </a:lnTo>
                <a:lnTo>
                  <a:pt x="309548" y="62089"/>
                </a:lnTo>
                <a:lnTo>
                  <a:pt x="311876" y="65483"/>
                </a:lnTo>
                <a:lnTo>
                  <a:pt x="314203" y="68944"/>
                </a:lnTo>
                <a:lnTo>
                  <a:pt x="316530" y="72471"/>
                </a:lnTo>
                <a:lnTo>
                  <a:pt x="318859" y="76060"/>
                </a:lnTo>
                <a:lnTo>
                  <a:pt x="321186" y="79711"/>
                </a:lnTo>
                <a:lnTo>
                  <a:pt x="323514" y="83422"/>
                </a:lnTo>
                <a:lnTo>
                  <a:pt x="325841" y="87191"/>
                </a:lnTo>
                <a:lnTo>
                  <a:pt x="328168" y="91017"/>
                </a:lnTo>
                <a:lnTo>
                  <a:pt x="330496" y="94900"/>
                </a:lnTo>
                <a:lnTo>
                  <a:pt x="332823" y="98836"/>
                </a:lnTo>
                <a:lnTo>
                  <a:pt x="335150" y="102824"/>
                </a:lnTo>
                <a:lnTo>
                  <a:pt x="337478" y="106863"/>
                </a:lnTo>
                <a:lnTo>
                  <a:pt x="339805" y="110953"/>
                </a:lnTo>
                <a:lnTo>
                  <a:pt x="342132" y="115090"/>
                </a:lnTo>
                <a:lnTo>
                  <a:pt x="344460" y="119274"/>
                </a:lnTo>
                <a:lnTo>
                  <a:pt x="346788" y="123504"/>
                </a:lnTo>
                <a:lnTo>
                  <a:pt x="349115" y="127778"/>
                </a:lnTo>
                <a:lnTo>
                  <a:pt x="351443" y="132096"/>
                </a:lnTo>
                <a:lnTo>
                  <a:pt x="353770" y="136454"/>
                </a:lnTo>
                <a:lnTo>
                  <a:pt x="356097" y="140853"/>
                </a:lnTo>
                <a:lnTo>
                  <a:pt x="358425" y="145292"/>
                </a:lnTo>
                <a:lnTo>
                  <a:pt x="360752" y="149768"/>
                </a:lnTo>
                <a:lnTo>
                  <a:pt x="363079" y="154282"/>
                </a:lnTo>
                <a:lnTo>
                  <a:pt x="365407" y="158830"/>
                </a:lnTo>
                <a:lnTo>
                  <a:pt x="367734" y="163413"/>
                </a:lnTo>
                <a:lnTo>
                  <a:pt x="370062" y="168031"/>
                </a:lnTo>
                <a:lnTo>
                  <a:pt x="372389" y="172679"/>
                </a:lnTo>
                <a:lnTo>
                  <a:pt x="374717" y="177359"/>
                </a:lnTo>
                <a:lnTo>
                  <a:pt x="377045" y="182068"/>
                </a:lnTo>
                <a:lnTo>
                  <a:pt x="379372" y="186808"/>
                </a:lnTo>
                <a:lnTo>
                  <a:pt x="381699" y="191574"/>
                </a:lnTo>
                <a:lnTo>
                  <a:pt x="384027" y="196368"/>
                </a:lnTo>
                <a:lnTo>
                  <a:pt x="386354" y="201188"/>
                </a:lnTo>
                <a:lnTo>
                  <a:pt x="388681" y="206032"/>
                </a:lnTo>
                <a:lnTo>
                  <a:pt x="391009" y="210901"/>
                </a:lnTo>
                <a:lnTo>
                  <a:pt x="393336" y="215792"/>
                </a:lnTo>
                <a:lnTo>
                  <a:pt x="395663" y="220705"/>
                </a:lnTo>
                <a:lnTo>
                  <a:pt x="397991" y="225640"/>
                </a:lnTo>
                <a:lnTo>
                  <a:pt x="400318" y="230594"/>
                </a:lnTo>
                <a:lnTo>
                  <a:pt x="402647" y="235568"/>
                </a:lnTo>
                <a:lnTo>
                  <a:pt x="404974" y="240560"/>
                </a:lnTo>
                <a:lnTo>
                  <a:pt x="407301" y="245571"/>
                </a:lnTo>
                <a:lnTo>
                  <a:pt x="409629" y="250598"/>
                </a:lnTo>
                <a:lnTo>
                  <a:pt x="411956" y="255640"/>
                </a:lnTo>
                <a:lnTo>
                  <a:pt x="414283" y="260697"/>
                </a:lnTo>
                <a:lnTo>
                  <a:pt x="416611" y="265770"/>
                </a:lnTo>
                <a:lnTo>
                  <a:pt x="418938" y="270855"/>
                </a:lnTo>
                <a:lnTo>
                  <a:pt x="421265" y="275953"/>
                </a:lnTo>
                <a:lnTo>
                  <a:pt x="423593" y="281063"/>
                </a:lnTo>
                <a:lnTo>
                  <a:pt x="425920" y="286185"/>
                </a:lnTo>
                <a:lnTo>
                  <a:pt x="428247" y="291316"/>
                </a:lnTo>
                <a:lnTo>
                  <a:pt x="430576" y="296458"/>
                </a:lnTo>
                <a:lnTo>
                  <a:pt x="432903" y="301609"/>
                </a:lnTo>
                <a:lnTo>
                  <a:pt x="435230" y="306768"/>
                </a:lnTo>
                <a:lnTo>
                  <a:pt x="437558" y="311936"/>
                </a:lnTo>
                <a:lnTo>
                  <a:pt x="439885" y="317109"/>
                </a:lnTo>
                <a:lnTo>
                  <a:pt x="442212" y="322290"/>
                </a:lnTo>
                <a:lnTo>
                  <a:pt x="444540" y="327476"/>
                </a:lnTo>
                <a:lnTo>
                  <a:pt x="446867" y="332667"/>
                </a:lnTo>
                <a:lnTo>
                  <a:pt x="449194" y="337863"/>
                </a:lnTo>
                <a:lnTo>
                  <a:pt x="451522" y="343063"/>
                </a:lnTo>
                <a:lnTo>
                  <a:pt x="453849" y="348266"/>
                </a:lnTo>
                <a:lnTo>
                  <a:pt x="456178" y="353471"/>
                </a:lnTo>
                <a:lnTo>
                  <a:pt x="458505" y="358679"/>
                </a:lnTo>
                <a:lnTo>
                  <a:pt x="460832" y="363889"/>
                </a:lnTo>
                <a:lnTo>
                  <a:pt x="463160" y="369099"/>
                </a:lnTo>
                <a:lnTo>
                  <a:pt x="465487" y="374311"/>
                </a:lnTo>
                <a:lnTo>
                  <a:pt x="467814" y="379521"/>
                </a:lnTo>
                <a:lnTo>
                  <a:pt x="470142" y="384732"/>
                </a:lnTo>
                <a:lnTo>
                  <a:pt x="472469" y="389942"/>
                </a:lnTo>
                <a:lnTo>
                  <a:pt x="474796" y="395149"/>
                </a:lnTo>
                <a:lnTo>
                  <a:pt x="477124" y="400355"/>
                </a:lnTo>
                <a:lnTo>
                  <a:pt x="479451" y="405560"/>
                </a:lnTo>
                <a:lnTo>
                  <a:pt x="481778" y="410760"/>
                </a:lnTo>
                <a:lnTo>
                  <a:pt x="484107" y="415957"/>
                </a:lnTo>
                <a:lnTo>
                  <a:pt x="486434" y="421150"/>
                </a:lnTo>
                <a:lnTo>
                  <a:pt x="488761" y="426339"/>
                </a:lnTo>
                <a:lnTo>
                  <a:pt x="491089" y="431524"/>
                </a:lnTo>
                <a:lnTo>
                  <a:pt x="493416" y="436703"/>
                </a:lnTo>
                <a:lnTo>
                  <a:pt x="495743" y="441877"/>
                </a:lnTo>
                <a:lnTo>
                  <a:pt x="498071" y="447045"/>
                </a:lnTo>
                <a:lnTo>
                  <a:pt x="500398" y="452206"/>
                </a:lnTo>
                <a:lnTo>
                  <a:pt x="502725" y="457360"/>
                </a:lnTo>
                <a:lnTo>
                  <a:pt x="505053" y="462509"/>
                </a:lnTo>
                <a:lnTo>
                  <a:pt x="507380" y="467648"/>
                </a:lnTo>
                <a:lnTo>
                  <a:pt x="509707" y="472781"/>
                </a:lnTo>
                <a:lnTo>
                  <a:pt x="512036" y="477905"/>
                </a:lnTo>
                <a:lnTo>
                  <a:pt x="514363" y="483021"/>
                </a:lnTo>
                <a:lnTo>
                  <a:pt x="516691" y="488126"/>
                </a:lnTo>
                <a:lnTo>
                  <a:pt x="519018" y="493224"/>
                </a:lnTo>
                <a:lnTo>
                  <a:pt x="521345" y="498313"/>
                </a:lnTo>
                <a:lnTo>
                  <a:pt x="523673" y="503390"/>
                </a:lnTo>
                <a:lnTo>
                  <a:pt x="526000" y="508459"/>
                </a:lnTo>
                <a:lnTo>
                  <a:pt x="528327" y="513516"/>
                </a:lnTo>
                <a:lnTo>
                  <a:pt x="530655" y="518563"/>
                </a:lnTo>
                <a:lnTo>
                  <a:pt x="532982" y="523598"/>
                </a:lnTo>
                <a:lnTo>
                  <a:pt x="535309" y="528622"/>
                </a:lnTo>
                <a:lnTo>
                  <a:pt x="537637" y="533635"/>
                </a:lnTo>
                <a:lnTo>
                  <a:pt x="539965" y="538637"/>
                </a:lnTo>
                <a:lnTo>
                  <a:pt x="542292" y="543625"/>
                </a:lnTo>
                <a:lnTo>
                  <a:pt x="544620" y="548602"/>
                </a:lnTo>
                <a:lnTo>
                  <a:pt x="546947" y="553566"/>
                </a:lnTo>
                <a:lnTo>
                  <a:pt x="549274" y="558517"/>
                </a:lnTo>
                <a:lnTo>
                  <a:pt x="551602" y="563456"/>
                </a:lnTo>
                <a:lnTo>
                  <a:pt x="553929" y="568380"/>
                </a:lnTo>
                <a:lnTo>
                  <a:pt x="556256" y="573291"/>
                </a:lnTo>
                <a:lnTo>
                  <a:pt x="558584" y="578188"/>
                </a:lnTo>
                <a:lnTo>
                  <a:pt x="560911" y="583072"/>
                </a:lnTo>
                <a:lnTo>
                  <a:pt x="563239" y="587941"/>
                </a:lnTo>
                <a:lnTo>
                  <a:pt x="565567" y="592796"/>
                </a:lnTo>
                <a:lnTo>
                  <a:pt x="567894" y="597637"/>
                </a:lnTo>
                <a:lnTo>
                  <a:pt x="570222" y="602462"/>
                </a:lnTo>
                <a:lnTo>
                  <a:pt x="572549" y="607273"/>
                </a:lnTo>
                <a:lnTo>
                  <a:pt x="574876" y="612068"/>
                </a:lnTo>
                <a:lnTo>
                  <a:pt x="577204" y="616848"/>
                </a:lnTo>
                <a:lnTo>
                  <a:pt x="579531" y="621612"/>
                </a:lnTo>
                <a:lnTo>
                  <a:pt x="581858" y="626362"/>
                </a:lnTo>
                <a:lnTo>
                  <a:pt x="584186" y="631094"/>
                </a:lnTo>
                <a:lnTo>
                  <a:pt x="586513" y="635812"/>
                </a:lnTo>
                <a:lnTo>
                  <a:pt x="588840" y="640513"/>
                </a:lnTo>
                <a:lnTo>
                  <a:pt x="591168" y="645197"/>
                </a:lnTo>
                <a:lnTo>
                  <a:pt x="593496" y="649867"/>
                </a:lnTo>
                <a:lnTo>
                  <a:pt x="595824" y="654518"/>
                </a:lnTo>
                <a:lnTo>
                  <a:pt x="598151" y="659153"/>
                </a:lnTo>
                <a:lnTo>
                  <a:pt x="600478" y="663772"/>
                </a:lnTo>
                <a:lnTo>
                  <a:pt x="602806" y="668373"/>
                </a:lnTo>
                <a:lnTo>
                  <a:pt x="605133" y="672958"/>
                </a:lnTo>
                <a:lnTo>
                  <a:pt x="607460" y="677526"/>
                </a:lnTo>
                <a:lnTo>
                  <a:pt x="609788" y="682075"/>
                </a:lnTo>
                <a:lnTo>
                  <a:pt x="612115" y="686608"/>
                </a:lnTo>
                <a:lnTo>
                  <a:pt x="614442" y="691124"/>
                </a:lnTo>
                <a:lnTo>
                  <a:pt x="616770" y="695621"/>
                </a:lnTo>
                <a:lnTo>
                  <a:pt x="619097" y="700101"/>
                </a:lnTo>
                <a:lnTo>
                  <a:pt x="621425" y="704563"/>
                </a:lnTo>
                <a:lnTo>
                  <a:pt x="623753" y="709008"/>
                </a:lnTo>
                <a:lnTo>
                  <a:pt x="626080" y="713434"/>
                </a:lnTo>
                <a:lnTo>
                  <a:pt x="628407" y="717842"/>
                </a:lnTo>
                <a:lnTo>
                  <a:pt x="630735" y="722232"/>
                </a:lnTo>
                <a:lnTo>
                  <a:pt x="633062" y="726604"/>
                </a:lnTo>
                <a:lnTo>
                  <a:pt x="635389" y="730958"/>
                </a:lnTo>
                <a:lnTo>
                  <a:pt x="637717" y="735293"/>
                </a:lnTo>
                <a:lnTo>
                  <a:pt x="640044" y="739610"/>
                </a:lnTo>
                <a:lnTo>
                  <a:pt x="642371" y="743909"/>
                </a:lnTo>
                <a:lnTo>
                  <a:pt x="644699" y="748189"/>
                </a:lnTo>
                <a:lnTo>
                  <a:pt x="647026" y="752450"/>
                </a:lnTo>
                <a:lnTo>
                  <a:pt x="649355" y="756694"/>
                </a:lnTo>
                <a:lnTo>
                  <a:pt x="651682" y="760918"/>
                </a:lnTo>
                <a:lnTo>
                  <a:pt x="654009" y="765122"/>
                </a:lnTo>
                <a:lnTo>
                  <a:pt x="656337" y="769309"/>
                </a:lnTo>
                <a:lnTo>
                  <a:pt x="658664" y="773477"/>
                </a:lnTo>
                <a:lnTo>
                  <a:pt x="660991" y="777626"/>
                </a:lnTo>
                <a:lnTo>
                  <a:pt x="663319" y="781756"/>
                </a:lnTo>
                <a:lnTo>
                  <a:pt x="665646" y="785867"/>
                </a:lnTo>
                <a:lnTo>
                  <a:pt x="667973" y="789959"/>
                </a:lnTo>
                <a:lnTo>
                  <a:pt x="670301" y="794033"/>
                </a:lnTo>
                <a:lnTo>
                  <a:pt x="672628" y="798086"/>
                </a:lnTo>
                <a:lnTo>
                  <a:pt x="674956" y="802121"/>
                </a:lnTo>
                <a:lnTo>
                  <a:pt x="677284" y="806137"/>
                </a:lnTo>
                <a:lnTo>
                  <a:pt x="679611" y="810134"/>
                </a:lnTo>
                <a:lnTo>
                  <a:pt x="681938" y="814112"/>
                </a:lnTo>
                <a:lnTo>
                  <a:pt x="684266" y="818071"/>
                </a:lnTo>
                <a:lnTo>
                  <a:pt x="686593" y="822011"/>
                </a:lnTo>
                <a:lnTo>
                  <a:pt x="688920" y="825931"/>
                </a:lnTo>
                <a:lnTo>
                  <a:pt x="691248" y="829832"/>
                </a:lnTo>
                <a:lnTo>
                  <a:pt x="693575" y="833714"/>
                </a:lnTo>
                <a:lnTo>
                  <a:pt x="695902" y="837577"/>
                </a:lnTo>
                <a:lnTo>
                  <a:pt x="698230" y="841422"/>
                </a:lnTo>
                <a:lnTo>
                  <a:pt x="700557" y="845246"/>
                </a:lnTo>
                <a:lnTo>
                  <a:pt x="702886" y="849051"/>
                </a:lnTo>
                <a:lnTo>
                  <a:pt x="705213" y="852838"/>
                </a:lnTo>
                <a:lnTo>
                  <a:pt x="707540" y="856604"/>
                </a:lnTo>
                <a:lnTo>
                  <a:pt x="709868" y="860352"/>
                </a:lnTo>
                <a:lnTo>
                  <a:pt x="712195" y="864081"/>
                </a:lnTo>
                <a:lnTo>
                  <a:pt x="714522" y="867791"/>
                </a:lnTo>
                <a:lnTo>
                  <a:pt x="716850" y="871481"/>
                </a:lnTo>
                <a:lnTo>
                  <a:pt x="719177" y="875153"/>
                </a:lnTo>
                <a:lnTo>
                  <a:pt x="721504" y="878805"/>
                </a:lnTo>
                <a:lnTo>
                  <a:pt x="723832" y="882439"/>
                </a:lnTo>
                <a:lnTo>
                  <a:pt x="726159" y="886052"/>
                </a:lnTo>
                <a:lnTo>
                  <a:pt x="728486" y="889648"/>
                </a:lnTo>
                <a:lnTo>
                  <a:pt x="730815" y="893223"/>
                </a:lnTo>
                <a:lnTo>
                  <a:pt x="733142" y="896780"/>
                </a:lnTo>
                <a:lnTo>
                  <a:pt x="735469" y="900319"/>
                </a:lnTo>
                <a:lnTo>
                  <a:pt x="737797" y="903838"/>
                </a:lnTo>
                <a:lnTo>
                  <a:pt x="740124" y="907339"/>
                </a:lnTo>
                <a:lnTo>
                  <a:pt x="742451" y="910820"/>
                </a:lnTo>
                <a:lnTo>
                  <a:pt x="744779" y="914282"/>
                </a:lnTo>
                <a:lnTo>
                  <a:pt x="747106" y="917726"/>
                </a:lnTo>
                <a:lnTo>
                  <a:pt x="749433" y="921151"/>
                </a:lnTo>
                <a:lnTo>
                  <a:pt x="751761" y="924557"/>
                </a:lnTo>
                <a:lnTo>
                  <a:pt x="754088" y="927945"/>
                </a:lnTo>
                <a:lnTo>
                  <a:pt x="756415" y="931313"/>
                </a:lnTo>
                <a:lnTo>
                  <a:pt x="758744" y="934663"/>
                </a:lnTo>
                <a:lnTo>
                  <a:pt x="761071" y="937994"/>
                </a:lnTo>
                <a:lnTo>
                  <a:pt x="763399" y="941307"/>
                </a:lnTo>
                <a:lnTo>
                  <a:pt x="765726" y="944601"/>
                </a:lnTo>
                <a:lnTo>
                  <a:pt x="768053" y="947877"/>
                </a:lnTo>
                <a:lnTo>
                  <a:pt x="770381" y="951134"/>
                </a:lnTo>
                <a:lnTo>
                  <a:pt x="772708" y="954373"/>
                </a:lnTo>
                <a:lnTo>
                  <a:pt x="775035" y="957594"/>
                </a:lnTo>
                <a:lnTo>
                  <a:pt x="777363" y="960796"/>
                </a:lnTo>
                <a:lnTo>
                  <a:pt x="779690" y="963979"/>
                </a:lnTo>
                <a:lnTo>
                  <a:pt x="782017" y="967145"/>
                </a:lnTo>
                <a:lnTo>
                  <a:pt x="784346" y="970292"/>
                </a:lnTo>
                <a:lnTo>
                  <a:pt x="786673" y="973422"/>
                </a:lnTo>
                <a:lnTo>
                  <a:pt x="789000" y="976533"/>
                </a:lnTo>
                <a:lnTo>
                  <a:pt x="791328" y="979626"/>
                </a:lnTo>
                <a:lnTo>
                  <a:pt x="793655" y="982702"/>
                </a:lnTo>
                <a:lnTo>
                  <a:pt x="795983" y="985758"/>
                </a:lnTo>
                <a:lnTo>
                  <a:pt x="798310" y="988798"/>
                </a:lnTo>
                <a:lnTo>
                  <a:pt x="800642" y="991819"/>
                </a:lnTo>
                <a:lnTo>
                  <a:pt x="802970" y="994824"/>
                </a:lnTo>
                <a:lnTo>
                  <a:pt x="805287" y="997809"/>
                </a:lnTo>
                <a:lnTo>
                  <a:pt x="807616" y="1000778"/>
                </a:lnTo>
                <a:lnTo>
                  <a:pt x="809944" y="1003728"/>
                </a:lnTo>
                <a:lnTo>
                  <a:pt x="812273" y="1006661"/>
                </a:lnTo>
                <a:lnTo>
                  <a:pt x="814601" y="1009578"/>
                </a:lnTo>
                <a:lnTo>
                  <a:pt x="816930" y="1012476"/>
                </a:lnTo>
                <a:lnTo>
                  <a:pt x="819258" y="1015356"/>
                </a:lnTo>
                <a:lnTo>
                  <a:pt x="821587" y="1018220"/>
                </a:lnTo>
                <a:lnTo>
                  <a:pt x="823915" y="1021066"/>
                </a:lnTo>
                <a:lnTo>
                  <a:pt x="826244" y="1023896"/>
                </a:lnTo>
                <a:lnTo>
                  <a:pt x="828572" y="1026707"/>
                </a:lnTo>
                <a:lnTo>
                  <a:pt x="830889" y="1029502"/>
                </a:lnTo>
                <a:lnTo>
                  <a:pt x="833218" y="1032279"/>
                </a:lnTo>
                <a:lnTo>
                  <a:pt x="835546" y="1035037"/>
                </a:lnTo>
                <a:lnTo>
                  <a:pt x="837875" y="1037784"/>
                </a:lnTo>
                <a:lnTo>
                  <a:pt x="840203" y="1040508"/>
                </a:lnTo>
                <a:lnTo>
                  <a:pt x="842532" y="1043221"/>
                </a:lnTo>
                <a:lnTo>
                  <a:pt x="844860" y="1045911"/>
                </a:lnTo>
                <a:lnTo>
                  <a:pt x="847189" y="1048590"/>
                </a:lnTo>
                <a:lnTo>
                  <a:pt x="849517" y="1051257"/>
                </a:lnTo>
                <a:lnTo>
                  <a:pt x="851845" y="1053902"/>
                </a:lnTo>
                <a:lnTo>
                  <a:pt x="854174" y="1056525"/>
                </a:lnTo>
                <a:lnTo>
                  <a:pt x="856491" y="1059136"/>
                </a:lnTo>
                <a:lnTo>
                  <a:pt x="858819" y="1061735"/>
                </a:lnTo>
                <a:lnTo>
                  <a:pt x="861148" y="1064313"/>
                </a:lnTo>
                <a:lnTo>
                  <a:pt x="863476" y="1066867"/>
                </a:lnTo>
                <a:lnTo>
                  <a:pt x="865805" y="1069422"/>
                </a:lnTo>
                <a:lnTo>
                  <a:pt x="868133" y="1071942"/>
                </a:lnTo>
                <a:lnTo>
                  <a:pt x="870462" y="1074463"/>
                </a:lnTo>
                <a:lnTo>
                  <a:pt x="872790" y="1076961"/>
                </a:lnTo>
                <a:lnTo>
                  <a:pt x="875119" y="1079448"/>
                </a:lnTo>
                <a:lnTo>
                  <a:pt x="877447" y="1081912"/>
                </a:lnTo>
                <a:lnTo>
                  <a:pt x="879764" y="1084365"/>
                </a:lnTo>
                <a:lnTo>
                  <a:pt x="882093" y="1086795"/>
                </a:lnTo>
                <a:lnTo>
                  <a:pt x="884421" y="1089214"/>
                </a:lnTo>
                <a:lnTo>
                  <a:pt x="886750" y="1091621"/>
                </a:lnTo>
                <a:lnTo>
                  <a:pt x="889078" y="1094006"/>
                </a:lnTo>
                <a:lnTo>
                  <a:pt x="891407" y="1096380"/>
                </a:lnTo>
                <a:lnTo>
                  <a:pt x="893735" y="1098742"/>
                </a:lnTo>
                <a:lnTo>
                  <a:pt x="896064" y="1101082"/>
                </a:lnTo>
                <a:lnTo>
                  <a:pt x="898392" y="1103411"/>
                </a:lnTo>
                <a:lnTo>
                  <a:pt x="900721" y="1105728"/>
                </a:lnTo>
                <a:lnTo>
                  <a:pt x="903049" y="1108022"/>
                </a:lnTo>
                <a:lnTo>
                  <a:pt x="905366" y="1110305"/>
                </a:lnTo>
                <a:lnTo>
                  <a:pt x="907695" y="1112566"/>
                </a:lnTo>
                <a:lnTo>
                  <a:pt x="910023" y="1114827"/>
                </a:lnTo>
                <a:lnTo>
                  <a:pt x="912352" y="1117065"/>
                </a:lnTo>
                <a:lnTo>
                  <a:pt x="914680" y="1119280"/>
                </a:lnTo>
                <a:lnTo>
                  <a:pt x="917009" y="1121496"/>
                </a:lnTo>
                <a:lnTo>
                  <a:pt x="919337" y="1123688"/>
                </a:lnTo>
                <a:lnTo>
                  <a:pt x="921666" y="1125870"/>
                </a:lnTo>
                <a:lnTo>
                  <a:pt x="923994" y="1128029"/>
                </a:lnTo>
                <a:lnTo>
                  <a:pt x="926322" y="1130188"/>
                </a:lnTo>
                <a:lnTo>
                  <a:pt x="928651" y="1132324"/>
                </a:lnTo>
                <a:lnTo>
                  <a:pt x="930968" y="1134449"/>
                </a:lnTo>
                <a:lnTo>
                  <a:pt x="933297" y="1136552"/>
                </a:lnTo>
                <a:lnTo>
                  <a:pt x="935625" y="1138643"/>
                </a:lnTo>
                <a:lnTo>
                  <a:pt x="937954" y="1140734"/>
                </a:lnTo>
                <a:lnTo>
                  <a:pt x="940282" y="1142791"/>
                </a:lnTo>
                <a:lnTo>
                  <a:pt x="942610" y="1144848"/>
                </a:lnTo>
                <a:lnTo>
                  <a:pt x="944939" y="1146883"/>
                </a:lnTo>
                <a:lnTo>
                  <a:pt x="947267" y="1148917"/>
                </a:lnTo>
                <a:lnTo>
                  <a:pt x="949596" y="1150929"/>
                </a:lnTo>
                <a:lnTo>
                  <a:pt x="951924" y="1152919"/>
                </a:lnTo>
                <a:lnTo>
                  <a:pt x="954253" y="1154908"/>
                </a:lnTo>
                <a:lnTo>
                  <a:pt x="956570" y="1156886"/>
                </a:lnTo>
                <a:lnTo>
                  <a:pt x="958898" y="1158842"/>
                </a:lnTo>
                <a:lnTo>
                  <a:pt x="961227" y="1160786"/>
                </a:lnTo>
                <a:lnTo>
                  <a:pt x="963555" y="1162719"/>
                </a:lnTo>
                <a:lnTo>
                  <a:pt x="965884" y="1164629"/>
                </a:lnTo>
                <a:lnTo>
                  <a:pt x="968212" y="1166539"/>
                </a:lnTo>
                <a:lnTo>
                  <a:pt x="970541" y="1168427"/>
                </a:lnTo>
                <a:lnTo>
                  <a:pt x="972869" y="1170314"/>
                </a:lnTo>
                <a:lnTo>
                  <a:pt x="975198" y="1172179"/>
                </a:lnTo>
                <a:lnTo>
                  <a:pt x="977526" y="1174033"/>
                </a:lnTo>
                <a:lnTo>
                  <a:pt x="979855" y="1175876"/>
                </a:lnTo>
                <a:lnTo>
                  <a:pt x="982172" y="1177707"/>
                </a:lnTo>
                <a:lnTo>
                  <a:pt x="984500" y="1179515"/>
                </a:lnTo>
                <a:lnTo>
                  <a:pt x="986829" y="1181324"/>
                </a:lnTo>
                <a:lnTo>
                  <a:pt x="989157" y="1183110"/>
                </a:lnTo>
                <a:lnTo>
                  <a:pt x="991486" y="1184896"/>
                </a:lnTo>
                <a:lnTo>
                  <a:pt x="993814" y="1186659"/>
                </a:lnTo>
                <a:lnTo>
                  <a:pt x="996143" y="1188411"/>
                </a:lnTo>
                <a:lnTo>
                  <a:pt x="998471" y="1190152"/>
                </a:lnTo>
                <a:lnTo>
                  <a:pt x="1000800" y="1191892"/>
                </a:lnTo>
                <a:lnTo>
                  <a:pt x="1003128" y="1193610"/>
                </a:lnTo>
                <a:lnTo>
                  <a:pt x="1005456" y="1195306"/>
                </a:lnTo>
                <a:lnTo>
                  <a:pt x="1007774" y="1197001"/>
                </a:lnTo>
                <a:lnTo>
                  <a:pt x="1010102" y="1198685"/>
                </a:lnTo>
                <a:lnTo>
                  <a:pt x="1012431" y="1200358"/>
                </a:lnTo>
                <a:lnTo>
                  <a:pt x="1014759" y="1202020"/>
                </a:lnTo>
                <a:lnTo>
                  <a:pt x="1017088" y="1203670"/>
                </a:lnTo>
                <a:lnTo>
                  <a:pt x="1019416" y="1205298"/>
                </a:lnTo>
                <a:lnTo>
                  <a:pt x="1021744" y="1206926"/>
                </a:lnTo>
                <a:lnTo>
                  <a:pt x="1024073" y="1208542"/>
                </a:lnTo>
                <a:lnTo>
                  <a:pt x="1026401" y="1210136"/>
                </a:lnTo>
                <a:lnTo>
                  <a:pt x="1028730" y="1211729"/>
                </a:lnTo>
                <a:lnTo>
                  <a:pt x="1031058" y="1213312"/>
                </a:lnTo>
                <a:lnTo>
                  <a:pt x="1033376" y="1214883"/>
                </a:lnTo>
                <a:lnTo>
                  <a:pt x="1035704" y="1216432"/>
                </a:lnTo>
                <a:lnTo>
                  <a:pt x="1038033" y="1217980"/>
                </a:lnTo>
                <a:lnTo>
                  <a:pt x="1040361" y="1219517"/>
                </a:lnTo>
                <a:lnTo>
                  <a:pt x="1042689" y="1221043"/>
                </a:lnTo>
                <a:lnTo>
                  <a:pt x="1045018" y="1222558"/>
                </a:lnTo>
                <a:lnTo>
                  <a:pt x="1047346" y="1224061"/>
                </a:lnTo>
                <a:lnTo>
                  <a:pt x="1049675" y="1225542"/>
                </a:lnTo>
                <a:lnTo>
                  <a:pt x="1052003" y="1227034"/>
                </a:lnTo>
                <a:lnTo>
                  <a:pt x="1054332" y="1228503"/>
                </a:lnTo>
                <a:lnTo>
                  <a:pt x="1056660" y="1229962"/>
                </a:lnTo>
                <a:lnTo>
                  <a:pt x="1058977" y="1231408"/>
                </a:lnTo>
                <a:lnTo>
                  <a:pt x="1061306" y="1232844"/>
                </a:lnTo>
                <a:lnTo>
                  <a:pt x="1063634" y="1234280"/>
                </a:lnTo>
                <a:lnTo>
                  <a:pt x="1065963" y="1235692"/>
                </a:lnTo>
                <a:lnTo>
                  <a:pt x="1068291" y="1237105"/>
                </a:lnTo>
                <a:lnTo>
                  <a:pt x="1070620" y="1238507"/>
                </a:lnTo>
                <a:lnTo>
                  <a:pt x="1072948" y="1239897"/>
                </a:lnTo>
                <a:lnTo>
                  <a:pt x="1075277" y="1241265"/>
                </a:lnTo>
                <a:lnTo>
                  <a:pt x="1077605" y="1242644"/>
                </a:lnTo>
                <a:lnTo>
                  <a:pt x="1079934" y="1244000"/>
                </a:lnTo>
                <a:lnTo>
                  <a:pt x="1082262" y="1245345"/>
                </a:lnTo>
                <a:lnTo>
                  <a:pt x="1084579" y="1246679"/>
                </a:lnTo>
                <a:lnTo>
                  <a:pt x="1086908" y="1248013"/>
                </a:lnTo>
                <a:lnTo>
                  <a:pt x="1089236" y="1249335"/>
                </a:lnTo>
                <a:lnTo>
                  <a:pt x="1091565" y="1250647"/>
                </a:lnTo>
                <a:lnTo>
                  <a:pt x="1093893" y="1251946"/>
                </a:lnTo>
                <a:lnTo>
                  <a:pt x="1096222" y="1253235"/>
                </a:lnTo>
                <a:lnTo>
                  <a:pt x="1098550" y="1254512"/>
                </a:lnTo>
                <a:lnTo>
                  <a:pt x="1100879" y="1255790"/>
                </a:lnTo>
                <a:lnTo>
                  <a:pt x="1103207" y="1257055"/>
                </a:lnTo>
                <a:lnTo>
                  <a:pt x="1105535" y="1258310"/>
                </a:lnTo>
                <a:lnTo>
                  <a:pt x="1107864" y="1259554"/>
                </a:lnTo>
                <a:lnTo>
                  <a:pt x="1110181" y="1260786"/>
                </a:lnTo>
                <a:lnTo>
                  <a:pt x="1112510" y="1262018"/>
                </a:lnTo>
                <a:lnTo>
                  <a:pt x="1114838" y="1263227"/>
                </a:lnTo>
                <a:lnTo>
                  <a:pt x="1117167" y="1264437"/>
                </a:lnTo>
                <a:lnTo>
                  <a:pt x="1119495" y="1265635"/>
                </a:lnTo>
                <a:lnTo>
                  <a:pt x="1121824" y="1266833"/>
                </a:lnTo>
                <a:lnTo>
                  <a:pt x="1124152" y="1268008"/>
                </a:lnTo>
                <a:lnTo>
                  <a:pt x="1126480" y="1269184"/>
                </a:lnTo>
                <a:lnTo>
                  <a:pt x="1128809" y="1270348"/>
                </a:lnTo>
                <a:lnTo>
                  <a:pt x="1131137" y="1271512"/>
                </a:lnTo>
                <a:lnTo>
                  <a:pt x="1133466" y="1272654"/>
                </a:lnTo>
                <a:lnTo>
                  <a:pt x="1135783" y="1273796"/>
                </a:lnTo>
                <a:lnTo>
                  <a:pt x="1138112" y="1274926"/>
                </a:lnTo>
                <a:lnTo>
                  <a:pt x="1140440" y="1276045"/>
                </a:lnTo>
                <a:lnTo>
                  <a:pt x="1142768" y="1277164"/>
                </a:lnTo>
                <a:lnTo>
                  <a:pt x="1145097" y="1278272"/>
                </a:lnTo>
                <a:lnTo>
                  <a:pt x="1147425" y="1279368"/>
                </a:lnTo>
                <a:lnTo>
                  <a:pt x="1149754" y="1280453"/>
                </a:lnTo>
                <a:lnTo>
                  <a:pt x="1152082" y="1281538"/>
                </a:lnTo>
                <a:lnTo>
                  <a:pt x="1154411" y="1282612"/>
                </a:lnTo>
                <a:lnTo>
                  <a:pt x="1156739" y="1283675"/>
                </a:lnTo>
                <a:lnTo>
                  <a:pt x="1159068" y="1284737"/>
                </a:lnTo>
                <a:lnTo>
                  <a:pt x="1161385" y="1285777"/>
                </a:lnTo>
                <a:lnTo>
                  <a:pt x="1163713" y="1286828"/>
                </a:lnTo>
                <a:lnTo>
                  <a:pt x="1166042" y="1287857"/>
                </a:lnTo>
                <a:lnTo>
                  <a:pt x="1168370" y="1288885"/>
                </a:lnTo>
                <a:lnTo>
                  <a:pt x="1170699" y="1289903"/>
                </a:lnTo>
                <a:lnTo>
                  <a:pt x="1173027" y="1290909"/>
                </a:lnTo>
                <a:lnTo>
                  <a:pt x="1175356" y="1291915"/>
                </a:lnTo>
                <a:lnTo>
                  <a:pt x="1177684" y="1292909"/>
                </a:lnTo>
                <a:lnTo>
                  <a:pt x="1180013" y="1293904"/>
                </a:lnTo>
                <a:lnTo>
                  <a:pt x="1182341" y="1294876"/>
                </a:lnTo>
                <a:lnTo>
                  <a:pt x="1184670" y="1295860"/>
                </a:lnTo>
                <a:lnTo>
                  <a:pt x="1186987" y="1296820"/>
                </a:lnTo>
                <a:lnTo>
                  <a:pt x="1189315" y="1297781"/>
                </a:lnTo>
                <a:lnTo>
                  <a:pt x="1191644" y="1298731"/>
                </a:lnTo>
                <a:lnTo>
                  <a:pt x="1193972" y="1299680"/>
                </a:lnTo>
                <a:lnTo>
                  <a:pt x="1196301" y="1300618"/>
                </a:lnTo>
                <a:lnTo>
                  <a:pt x="1198629" y="1301545"/>
                </a:lnTo>
                <a:lnTo>
                  <a:pt x="1200958" y="1302461"/>
                </a:lnTo>
                <a:lnTo>
                  <a:pt x="1203286" y="1303387"/>
                </a:lnTo>
                <a:lnTo>
                  <a:pt x="1205614" y="1304292"/>
                </a:lnTo>
                <a:lnTo>
                  <a:pt x="1207943" y="1305196"/>
                </a:lnTo>
                <a:lnTo>
                  <a:pt x="1210271" y="1306089"/>
                </a:lnTo>
                <a:lnTo>
                  <a:pt x="1212588" y="1306982"/>
                </a:lnTo>
                <a:lnTo>
                  <a:pt x="1214917" y="1307864"/>
                </a:lnTo>
                <a:lnTo>
                  <a:pt x="1217245" y="1308734"/>
                </a:lnTo>
                <a:lnTo>
                  <a:pt x="1219574" y="1309604"/>
                </a:lnTo>
                <a:lnTo>
                  <a:pt x="1221902" y="1310463"/>
                </a:lnTo>
                <a:lnTo>
                  <a:pt x="1224231" y="1311322"/>
                </a:lnTo>
                <a:lnTo>
                  <a:pt x="1226559" y="1312170"/>
                </a:lnTo>
                <a:lnTo>
                  <a:pt x="1228888" y="1313018"/>
                </a:lnTo>
                <a:lnTo>
                  <a:pt x="1231216" y="1313854"/>
                </a:lnTo>
                <a:lnTo>
                  <a:pt x="1233545" y="1314679"/>
                </a:lnTo>
                <a:lnTo>
                  <a:pt x="1235873" y="1315505"/>
                </a:lnTo>
                <a:lnTo>
                  <a:pt x="1238190" y="1316318"/>
                </a:lnTo>
                <a:lnTo>
                  <a:pt x="1240519" y="1317132"/>
                </a:lnTo>
                <a:lnTo>
                  <a:pt x="1242847" y="1317935"/>
                </a:lnTo>
                <a:lnTo>
                  <a:pt x="1245176" y="1318737"/>
                </a:lnTo>
                <a:lnTo>
                  <a:pt x="1247504" y="1319529"/>
                </a:lnTo>
                <a:lnTo>
                  <a:pt x="1249833" y="1320309"/>
                </a:lnTo>
                <a:lnTo>
                  <a:pt x="1252161" y="1321088"/>
                </a:lnTo>
                <a:lnTo>
                  <a:pt x="1254490" y="1321868"/>
                </a:lnTo>
                <a:lnTo>
                  <a:pt x="1256818" y="1322637"/>
                </a:lnTo>
                <a:lnTo>
                  <a:pt x="1259147" y="1323394"/>
                </a:lnTo>
                <a:lnTo>
                  <a:pt x="1261464" y="1324151"/>
                </a:lnTo>
                <a:lnTo>
                  <a:pt x="1263792" y="1324909"/>
                </a:lnTo>
                <a:lnTo>
                  <a:pt x="1266121" y="1325644"/>
                </a:lnTo>
                <a:lnTo>
                  <a:pt x="1268449" y="1326390"/>
                </a:lnTo>
                <a:lnTo>
                  <a:pt x="1270778" y="1327124"/>
                </a:lnTo>
                <a:lnTo>
                  <a:pt x="1273106" y="1327848"/>
                </a:lnTo>
                <a:lnTo>
                  <a:pt x="1275435" y="1328571"/>
                </a:lnTo>
                <a:lnTo>
                  <a:pt x="1277763" y="1329283"/>
                </a:lnTo>
                <a:lnTo>
                  <a:pt x="1280092" y="1329995"/>
                </a:lnTo>
                <a:lnTo>
                  <a:pt x="1282420" y="1330707"/>
                </a:lnTo>
                <a:lnTo>
                  <a:pt x="1284749" y="1331408"/>
                </a:lnTo>
                <a:lnTo>
                  <a:pt x="1287066" y="1332098"/>
                </a:lnTo>
                <a:lnTo>
                  <a:pt x="1289394" y="1332787"/>
                </a:lnTo>
                <a:lnTo>
                  <a:pt x="1291723" y="1333465"/>
                </a:lnTo>
                <a:lnTo>
                  <a:pt x="1294051" y="1334144"/>
                </a:lnTo>
                <a:lnTo>
                  <a:pt x="1296379" y="1334822"/>
                </a:lnTo>
                <a:lnTo>
                  <a:pt x="1298708" y="1335489"/>
                </a:lnTo>
                <a:lnTo>
                  <a:pt x="1301036" y="1336156"/>
                </a:lnTo>
                <a:lnTo>
                  <a:pt x="1303365" y="1336811"/>
                </a:lnTo>
                <a:lnTo>
                  <a:pt x="1305693" y="1337467"/>
                </a:lnTo>
                <a:lnTo>
                  <a:pt x="1308022" y="1338111"/>
                </a:lnTo>
                <a:lnTo>
                  <a:pt x="1310350" y="1338755"/>
                </a:lnTo>
                <a:lnTo>
                  <a:pt x="1312667" y="1339388"/>
                </a:lnTo>
                <a:lnTo>
                  <a:pt x="1314996" y="1340021"/>
                </a:lnTo>
                <a:lnTo>
                  <a:pt x="1317324" y="1340654"/>
                </a:lnTo>
                <a:lnTo>
                  <a:pt x="1319653" y="1341276"/>
                </a:lnTo>
                <a:lnTo>
                  <a:pt x="1321981" y="1341886"/>
                </a:lnTo>
                <a:lnTo>
                  <a:pt x="1324310" y="1342497"/>
                </a:lnTo>
                <a:lnTo>
                  <a:pt x="1326638" y="1343107"/>
                </a:lnTo>
                <a:lnTo>
                  <a:pt x="1328967" y="1343717"/>
                </a:lnTo>
                <a:lnTo>
                  <a:pt x="1331295" y="1344317"/>
                </a:lnTo>
                <a:lnTo>
                  <a:pt x="1333624" y="1344904"/>
                </a:lnTo>
                <a:lnTo>
                  <a:pt x="1335952" y="1345492"/>
                </a:lnTo>
                <a:lnTo>
                  <a:pt x="1338269" y="1346080"/>
                </a:lnTo>
                <a:lnTo>
                  <a:pt x="1340598" y="1346656"/>
                </a:lnTo>
                <a:lnTo>
                  <a:pt x="1342926" y="1347233"/>
                </a:lnTo>
                <a:lnTo>
                  <a:pt x="1345255" y="1347809"/>
                </a:lnTo>
                <a:lnTo>
                  <a:pt x="1347583" y="1348374"/>
                </a:lnTo>
                <a:lnTo>
                  <a:pt x="1349912" y="1348928"/>
                </a:lnTo>
                <a:lnTo>
                  <a:pt x="1352240" y="1349493"/>
                </a:lnTo>
                <a:lnTo>
                  <a:pt x="1354569" y="1350047"/>
                </a:lnTo>
                <a:lnTo>
                  <a:pt x="1356897" y="1350590"/>
                </a:lnTo>
                <a:lnTo>
                  <a:pt x="1359226" y="1351132"/>
                </a:lnTo>
                <a:lnTo>
                  <a:pt x="1361554" y="1351675"/>
                </a:lnTo>
                <a:lnTo>
                  <a:pt x="1363871" y="1352206"/>
                </a:lnTo>
                <a:lnTo>
                  <a:pt x="1366200" y="1352737"/>
                </a:lnTo>
                <a:lnTo>
                  <a:pt x="1368528" y="1353269"/>
                </a:lnTo>
                <a:lnTo>
                  <a:pt x="1370857" y="1353789"/>
                </a:lnTo>
                <a:lnTo>
                  <a:pt x="1373185" y="1354309"/>
                </a:lnTo>
                <a:lnTo>
                  <a:pt x="1375513" y="1354829"/>
                </a:lnTo>
                <a:lnTo>
                  <a:pt x="1377842" y="1355337"/>
                </a:lnTo>
                <a:lnTo>
                  <a:pt x="1380170" y="1355846"/>
                </a:lnTo>
                <a:lnTo>
                  <a:pt x="1382499" y="1356343"/>
                </a:lnTo>
                <a:lnTo>
                  <a:pt x="1384827" y="1356841"/>
                </a:lnTo>
                <a:lnTo>
                  <a:pt x="1387156" y="1357338"/>
                </a:lnTo>
                <a:lnTo>
                  <a:pt x="1389473" y="1357835"/>
                </a:lnTo>
                <a:lnTo>
                  <a:pt x="1391802" y="1358321"/>
                </a:lnTo>
                <a:lnTo>
                  <a:pt x="1394130" y="1358796"/>
                </a:lnTo>
                <a:lnTo>
                  <a:pt x="1396458" y="1359282"/>
                </a:lnTo>
                <a:lnTo>
                  <a:pt x="1398787" y="1359757"/>
                </a:lnTo>
                <a:lnTo>
                  <a:pt x="1401115" y="1360232"/>
                </a:lnTo>
                <a:lnTo>
                  <a:pt x="1403444" y="1360695"/>
                </a:lnTo>
                <a:lnTo>
                  <a:pt x="1405772" y="1361158"/>
                </a:lnTo>
                <a:lnTo>
                  <a:pt x="1408101" y="1361622"/>
                </a:lnTo>
                <a:lnTo>
                  <a:pt x="1410429" y="1362074"/>
                </a:lnTo>
                <a:lnTo>
                  <a:pt x="1412758" y="1362526"/>
                </a:lnTo>
                <a:lnTo>
                  <a:pt x="1415075" y="1362978"/>
                </a:lnTo>
                <a:lnTo>
                  <a:pt x="1417403" y="1363419"/>
                </a:lnTo>
                <a:lnTo>
                  <a:pt x="1419732" y="1363871"/>
                </a:lnTo>
                <a:lnTo>
                  <a:pt x="1422060" y="1364301"/>
                </a:lnTo>
                <a:lnTo>
                  <a:pt x="1424389" y="1364741"/>
                </a:lnTo>
                <a:lnTo>
                  <a:pt x="1426717" y="1365171"/>
                </a:lnTo>
                <a:lnTo>
                  <a:pt x="1429046" y="1365601"/>
                </a:lnTo>
                <a:lnTo>
                  <a:pt x="1431374" y="1366030"/>
                </a:lnTo>
                <a:lnTo>
                  <a:pt x="1433703" y="1366448"/>
                </a:lnTo>
                <a:lnTo>
                  <a:pt x="1436031" y="1366867"/>
                </a:lnTo>
                <a:lnTo>
                  <a:pt x="1438360" y="1367273"/>
                </a:lnTo>
                <a:lnTo>
                  <a:pt x="1440677" y="1367692"/>
                </a:lnTo>
                <a:lnTo>
                  <a:pt x="1443005" y="1368099"/>
                </a:lnTo>
                <a:lnTo>
                  <a:pt x="1445334" y="1368506"/>
                </a:lnTo>
                <a:lnTo>
                  <a:pt x="1447662" y="1368901"/>
                </a:lnTo>
                <a:lnTo>
                  <a:pt x="1449991" y="1369308"/>
                </a:lnTo>
                <a:lnTo>
                  <a:pt x="1452319" y="1369692"/>
                </a:lnTo>
                <a:lnTo>
                  <a:pt x="1454648" y="1370088"/>
                </a:lnTo>
                <a:lnTo>
                  <a:pt x="1456976" y="1370484"/>
                </a:lnTo>
                <a:lnTo>
                  <a:pt x="1459304" y="1370868"/>
                </a:lnTo>
                <a:lnTo>
                  <a:pt x="1461633" y="1371241"/>
                </a:lnTo>
                <a:lnTo>
                  <a:pt x="1463961" y="1371625"/>
                </a:lnTo>
                <a:lnTo>
                  <a:pt x="1466279" y="1371998"/>
                </a:lnTo>
                <a:lnTo>
                  <a:pt x="1468607" y="1372371"/>
                </a:lnTo>
                <a:lnTo>
                  <a:pt x="1470936" y="1372744"/>
                </a:lnTo>
                <a:lnTo>
                  <a:pt x="1473264" y="1373117"/>
                </a:lnTo>
                <a:lnTo>
                  <a:pt x="1475592" y="1373479"/>
                </a:lnTo>
                <a:lnTo>
                  <a:pt x="1477921" y="1373841"/>
                </a:lnTo>
                <a:lnTo>
                  <a:pt x="1480249" y="1374191"/>
                </a:lnTo>
                <a:lnTo>
                  <a:pt x="1482578" y="1374553"/>
                </a:lnTo>
                <a:lnTo>
                  <a:pt x="1484906" y="1374903"/>
                </a:lnTo>
                <a:lnTo>
                  <a:pt x="1487235" y="1375254"/>
                </a:lnTo>
                <a:lnTo>
                  <a:pt x="1489563" y="1375604"/>
                </a:lnTo>
                <a:lnTo>
                  <a:pt x="1491880" y="1375943"/>
                </a:lnTo>
                <a:lnTo>
                  <a:pt x="1494209" y="1376282"/>
                </a:lnTo>
                <a:lnTo>
                  <a:pt x="1496537" y="1376621"/>
                </a:lnTo>
                <a:lnTo>
                  <a:pt x="1498866" y="1376960"/>
                </a:lnTo>
                <a:lnTo>
                  <a:pt x="1501194" y="1377288"/>
                </a:lnTo>
                <a:lnTo>
                  <a:pt x="1503523" y="1377627"/>
                </a:lnTo>
                <a:lnTo>
                  <a:pt x="1505851" y="1377955"/>
                </a:lnTo>
                <a:lnTo>
                  <a:pt x="1508180" y="1378271"/>
                </a:lnTo>
                <a:lnTo>
                  <a:pt x="1510508" y="1378599"/>
                </a:lnTo>
                <a:lnTo>
                  <a:pt x="1512837" y="1378916"/>
                </a:lnTo>
                <a:lnTo>
                  <a:pt x="1515165" y="1379232"/>
                </a:lnTo>
                <a:lnTo>
                  <a:pt x="1517482" y="1379549"/>
                </a:lnTo>
                <a:lnTo>
                  <a:pt x="1519811" y="1379865"/>
                </a:lnTo>
                <a:lnTo>
                  <a:pt x="1522139" y="1380170"/>
                </a:lnTo>
                <a:lnTo>
                  <a:pt x="1524468" y="1380476"/>
                </a:lnTo>
                <a:lnTo>
                  <a:pt x="1526796" y="1380781"/>
                </a:lnTo>
                <a:lnTo>
                  <a:pt x="1529125" y="1381086"/>
                </a:lnTo>
                <a:lnTo>
                  <a:pt x="1531453" y="1381380"/>
                </a:lnTo>
                <a:lnTo>
                  <a:pt x="1533782" y="1381685"/>
                </a:lnTo>
                <a:lnTo>
                  <a:pt x="1536110" y="1381979"/>
                </a:lnTo>
                <a:lnTo>
                  <a:pt x="1538438" y="1382273"/>
                </a:lnTo>
                <a:lnTo>
                  <a:pt x="1540767" y="1382555"/>
                </a:lnTo>
                <a:lnTo>
                  <a:pt x="1543084" y="1382849"/>
                </a:lnTo>
                <a:lnTo>
                  <a:pt x="1545413" y="1383132"/>
                </a:lnTo>
                <a:lnTo>
                  <a:pt x="1547741" y="1383414"/>
                </a:lnTo>
                <a:lnTo>
                  <a:pt x="1550070" y="1383697"/>
                </a:lnTo>
                <a:lnTo>
                  <a:pt x="1552398" y="1383968"/>
                </a:lnTo>
                <a:lnTo>
                  <a:pt x="1554727" y="1384251"/>
                </a:lnTo>
                <a:lnTo>
                  <a:pt x="1557055" y="1384522"/>
                </a:lnTo>
                <a:lnTo>
                  <a:pt x="1559383" y="1384793"/>
                </a:lnTo>
                <a:lnTo>
                  <a:pt x="1561712" y="1385065"/>
                </a:lnTo>
                <a:lnTo>
                  <a:pt x="1564040" y="1385325"/>
                </a:lnTo>
                <a:lnTo>
                  <a:pt x="1566369" y="1385596"/>
                </a:lnTo>
                <a:lnTo>
                  <a:pt x="1568686" y="1385856"/>
                </a:lnTo>
                <a:lnTo>
                  <a:pt x="1571015" y="1386116"/>
                </a:lnTo>
                <a:lnTo>
                  <a:pt x="1573343" y="1386376"/>
                </a:lnTo>
                <a:lnTo>
                  <a:pt x="1575671" y="1386625"/>
                </a:lnTo>
                <a:lnTo>
                  <a:pt x="1578000" y="1386885"/>
                </a:lnTo>
                <a:lnTo>
                  <a:pt x="1580328" y="1387133"/>
                </a:lnTo>
                <a:lnTo>
                  <a:pt x="1582657" y="1387382"/>
                </a:lnTo>
                <a:lnTo>
                  <a:pt x="1584985" y="1387631"/>
                </a:lnTo>
                <a:lnTo>
                  <a:pt x="1587314" y="1387879"/>
                </a:lnTo>
                <a:lnTo>
                  <a:pt x="1589642" y="1388117"/>
                </a:lnTo>
                <a:lnTo>
                  <a:pt x="1591971" y="1388365"/>
                </a:lnTo>
                <a:lnTo>
                  <a:pt x="1594288" y="1388603"/>
                </a:lnTo>
                <a:lnTo>
                  <a:pt x="1596616" y="1388840"/>
                </a:lnTo>
                <a:lnTo>
                  <a:pt x="1598945" y="1389077"/>
                </a:lnTo>
                <a:lnTo>
                  <a:pt x="1601273" y="1389315"/>
                </a:lnTo>
                <a:lnTo>
                  <a:pt x="1603602" y="1389541"/>
                </a:lnTo>
                <a:lnTo>
                  <a:pt x="1605930" y="1389767"/>
                </a:lnTo>
                <a:lnTo>
                  <a:pt x="1608259" y="1390004"/>
                </a:lnTo>
                <a:lnTo>
                  <a:pt x="1610587" y="1390230"/>
                </a:lnTo>
                <a:lnTo>
                  <a:pt x="1612916" y="1390445"/>
                </a:lnTo>
                <a:lnTo>
                  <a:pt x="1615244" y="1390671"/>
                </a:lnTo>
                <a:lnTo>
                  <a:pt x="1617561" y="1390897"/>
                </a:lnTo>
                <a:lnTo>
                  <a:pt x="1619890" y="1391112"/>
                </a:lnTo>
                <a:lnTo>
                  <a:pt x="1622218" y="1391327"/>
                </a:lnTo>
                <a:lnTo>
                  <a:pt x="1624547" y="1391541"/>
                </a:lnTo>
                <a:lnTo>
                  <a:pt x="1626875" y="1391756"/>
                </a:lnTo>
                <a:lnTo>
                  <a:pt x="1629204" y="1391971"/>
                </a:lnTo>
                <a:lnTo>
                  <a:pt x="1631532" y="1392174"/>
                </a:lnTo>
                <a:lnTo>
                  <a:pt x="1633861" y="1392389"/>
                </a:lnTo>
                <a:lnTo>
                  <a:pt x="1636189" y="1392593"/>
                </a:lnTo>
                <a:lnTo>
                  <a:pt x="1638517" y="1392796"/>
                </a:lnTo>
                <a:lnTo>
                  <a:pt x="1640846" y="1393000"/>
                </a:lnTo>
                <a:lnTo>
                  <a:pt x="1643163" y="1393203"/>
                </a:lnTo>
                <a:lnTo>
                  <a:pt x="1645491" y="1393406"/>
                </a:lnTo>
                <a:lnTo>
                  <a:pt x="1647820" y="1393599"/>
                </a:lnTo>
                <a:lnTo>
                  <a:pt x="1650149" y="1393791"/>
                </a:lnTo>
                <a:lnTo>
                  <a:pt x="1652477" y="1393994"/>
                </a:lnTo>
                <a:lnTo>
                  <a:pt x="1654805" y="1394186"/>
                </a:lnTo>
                <a:lnTo>
                  <a:pt x="1657134" y="1394379"/>
                </a:lnTo>
                <a:lnTo>
                  <a:pt x="1659462" y="1394559"/>
                </a:lnTo>
                <a:lnTo>
                  <a:pt x="1661791" y="1394752"/>
                </a:lnTo>
                <a:lnTo>
                  <a:pt x="1664119" y="1394944"/>
                </a:lnTo>
                <a:lnTo>
                  <a:pt x="1666448" y="1395125"/>
                </a:lnTo>
                <a:lnTo>
                  <a:pt x="1668765" y="1395306"/>
                </a:lnTo>
                <a:lnTo>
                  <a:pt x="1671093" y="1395486"/>
                </a:lnTo>
                <a:lnTo>
                  <a:pt x="1673422" y="1395667"/>
                </a:lnTo>
                <a:lnTo>
                  <a:pt x="1675750" y="1395848"/>
                </a:lnTo>
                <a:lnTo>
                  <a:pt x="1678079" y="1396029"/>
                </a:lnTo>
                <a:lnTo>
                  <a:pt x="1680407" y="1396199"/>
                </a:lnTo>
                <a:lnTo>
                  <a:pt x="1682736" y="1396379"/>
                </a:lnTo>
                <a:lnTo>
                  <a:pt x="1685064" y="1396549"/>
                </a:lnTo>
                <a:lnTo>
                  <a:pt x="1687393" y="1396718"/>
                </a:lnTo>
                <a:lnTo>
                  <a:pt x="1689721" y="1396888"/>
                </a:lnTo>
                <a:lnTo>
                  <a:pt x="1692050" y="1397057"/>
                </a:lnTo>
                <a:lnTo>
                  <a:pt x="1694367" y="1397227"/>
                </a:lnTo>
                <a:lnTo>
                  <a:pt x="1696695" y="1397397"/>
                </a:lnTo>
                <a:lnTo>
                  <a:pt x="1699024" y="1397555"/>
                </a:lnTo>
                <a:lnTo>
                  <a:pt x="1701352" y="1397724"/>
                </a:lnTo>
                <a:lnTo>
                  <a:pt x="1703681" y="1397883"/>
                </a:lnTo>
                <a:lnTo>
                  <a:pt x="1706009" y="1398041"/>
                </a:lnTo>
                <a:lnTo>
                  <a:pt x="1708338" y="1398199"/>
                </a:lnTo>
                <a:lnTo>
                  <a:pt x="1710666" y="1398357"/>
                </a:lnTo>
                <a:lnTo>
                  <a:pt x="1712995" y="1398516"/>
                </a:lnTo>
                <a:lnTo>
                  <a:pt x="1715323" y="1398674"/>
                </a:lnTo>
                <a:lnTo>
                  <a:pt x="1717652" y="1398832"/>
                </a:lnTo>
                <a:lnTo>
                  <a:pt x="1719969" y="1398979"/>
                </a:lnTo>
                <a:lnTo>
                  <a:pt x="1722297" y="1399126"/>
                </a:lnTo>
                <a:lnTo>
                  <a:pt x="1724626" y="1399284"/>
                </a:lnTo>
                <a:lnTo>
                  <a:pt x="1726954" y="1399431"/>
                </a:lnTo>
                <a:lnTo>
                  <a:pt x="1729282" y="1399578"/>
                </a:lnTo>
                <a:lnTo>
                  <a:pt x="1731611" y="1399725"/>
                </a:lnTo>
                <a:lnTo>
                  <a:pt x="1733939" y="1399872"/>
                </a:lnTo>
                <a:lnTo>
                  <a:pt x="1736268" y="1400008"/>
                </a:lnTo>
                <a:lnTo>
                  <a:pt x="1738596" y="1400155"/>
                </a:lnTo>
                <a:lnTo>
                  <a:pt x="1740925" y="1400301"/>
                </a:lnTo>
                <a:lnTo>
                  <a:pt x="1743253" y="1400437"/>
                </a:lnTo>
                <a:lnTo>
                  <a:pt x="1745570" y="1400573"/>
                </a:lnTo>
                <a:lnTo>
                  <a:pt x="1747899" y="1400708"/>
                </a:lnTo>
                <a:lnTo>
                  <a:pt x="1750227" y="1400844"/>
                </a:lnTo>
                <a:lnTo>
                  <a:pt x="1752556" y="1400980"/>
                </a:lnTo>
                <a:lnTo>
                  <a:pt x="1754884" y="1401115"/>
                </a:lnTo>
                <a:lnTo>
                  <a:pt x="1757213" y="1401251"/>
                </a:lnTo>
                <a:lnTo>
                  <a:pt x="1759541" y="1401387"/>
                </a:lnTo>
                <a:lnTo>
                  <a:pt x="1761870" y="1401511"/>
                </a:lnTo>
                <a:lnTo>
                  <a:pt x="1764198" y="1401647"/>
                </a:lnTo>
                <a:lnTo>
                  <a:pt x="1766527" y="1401771"/>
                </a:lnTo>
                <a:lnTo>
                  <a:pt x="1768855" y="1401907"/>
                </a:lnTo>
                <a:lnTo>
                  <a:pt x="1771172" y="1402031"/>
                </a:lnTo>
                <a:lnTo>
                  <a:pt x="1773501" y="1402155"/>
                </a:lnTo>
                <a:lnTo>
                  <a:pt x="1775829" y="1402280"/>
                </a:lnTo>
                <a:lnTo>
                  <a:pt x="1778158" y="1402404"/>
                </a:lnTo>
                <a:lnTo>
                  <a:pt x="1780486" y="1402528"/>
                </a:lnTo>
                <a:lnTo>
                  <a:pt x="1782815" y="1402641"/>
                </a:lnTo>
                <a:lnTo>
                  <a:pt x="1785143" y="1402766"/>
                </a:lnTo>
                <a:lnTo>
                  <a:pt x="1787472" y="1402890"/>
                </a:lnTo>
                <a:lnTo>
                  <a:pt x="1789800" y="1403003"/>
                </a:lnTo>
                <a:lnTo>
                  <a:pt x="1792129" y="1403127"/>
                </a:lnTo>
                <a:lnTo>
                  <a:pt x="1794457" y="1403240"/>
                </a:lnTo>
                <a:lnTo>
                  <a:pt x="1796774" y="1403353"/>
                </a:lnTo>
                <a:lnTo>
                  <a:pt x="1799103" y="1403466"/>
                </a:lnTo>
                <a:lnTo>
                  <a:pt x="1801431" y="1403579"/>
                </a:lnTo>
                <a:lnTo>
                  <a:pt x="1803760" y="1403692"/>
                </a:lnTo>
                <a:lnTo>
                  <a:pt x="1806088" y="1403806"/>
                </a:lnTo>
                <a:lnTo>
                  <a:pt x="1808416" y="1403919"/>
                </a:lnTo>
                <a:lnTo>
                  <a:pt x="1810745" y="1404020"/>
                </a:lnTo>
                <a:lnTo>
                  <a:pt x="1813073" y="1404133"/>
                </a:lnTo>
                <a:lnTo>
                  <a:pt x="1815402" y="1404246"/>
                </a:lnTo>
                <a:lnTo>
                  <a:pt x="1817730" y="1404348"/>
                </a:lnTo>
                <a:lnTo>
                  <a:pt x="1820059" y="1404450"/>
                </a:lnTo>
                <a:lnTo>
                  <a:pt x="1822376" y="1404563"/>
                </a:lnTo>
                <a:lnTo>
                  <a:pt x="1824705" y="1404665"/>
                </a:lnTo>
                <a:lnTo>
                  <a:pt x="1827033" y="1404766"/>
                </a:lnTo>
                <a:lnTo>
                  <a:pt x="1829361" y="1404868"/>
                </a:lnTo>
                <a:lnTo>
                  <a:pt x="1831690" y="1404970"/>
                </a:lnTo>
                <a:lnTo>
                  <a:pt x="1834018" y="1405072"/>
                </a:lnTo>
                <a:lnTo>
                  <a:pt x="1836347" y="1405173"/>
                </a:lnTo>
                <a:lnTo>
                  <a:pt x="1838675" y="1405275"/>
                </a:lnTo>
                <a:lnTo>
                  <a:pt x="1841004" y="1405365"/>
                </a:lnTo>
                <a:lnTo>
                  <a:pt x="1843332" y="1405467"/>
                </a:lnTo>
                <a:lnTo>
                  <a:pt x="1845661" y="1405557"/>
                </a:lnTo>
                <a:lnTo>
                  <a:pt x="1847978" y="1405659"/>
                </a:lnTo>
                <a:lnTo>
                  <a:pt x="1850306" y="1405750"/>
                </a:lnTo>
                <a:lnTo>
                  <a:pt x="1852635" y="1405851"/>
                </a:lnTo>
                <a:lnTo>
                  <a:pt x="1854963" y="1405942"/>
                </a:lnTo>
                <a:lnTo>
                  <a:pt x="1857292" y="1406032"/>
                </a:lnTo>
                <a:lnTo>
                  <a:pt x="1859620" y="1406123"/>
                </a:lnTo>
                <a:lnTo>
                  <a:pt x="1861949" y="1406213"/>
                </a:lnTo>
                <a:lnTo>
                  <a:pt x="1864277" y="1406304"/>
                </a:lnTo>
                <a:lnTo>
                  <a:pt x="1866606" y="1406394"/>
                </a:lnTo>
                <a:lnTo>
                  <a:pt x="1868934" y="1406484"/>
                </a:lnTo>
                <a:lnTo>
                  <a:pt x="1871263" y="1406575"/>
                </a:lnTo>
                <a:lnTo>
                  <a:pt x="1873580" y="1406654"/>
                </a:lnTo>
                <a:lnTo>
                  <a:pt x="1875908" y="1406744"/>
                </a:lnTo>
                <a:lnTo>
                  <a:pt x="1878237" y="1406823"/>
                </a:lnTo>
                <a:lnTo>
                  <a:pt x="1880565" y="1406914"/>
                </a:lnTo>
                <a:lnTo>
                  <a:pt x="1882894" y="1406993"/>
                </a:lnTo>
                <a:lnTo>
                  <a:pt x="1885222" y="1407083"/>
                </a:lnTo>
                <a:lnTo>
                  <a:pt x="1887551" y="1407163"/>
                </a:lnTo>
                <a:lnTo>
                  <a:pt x="1889879" y="1407242"/>
                </a:lnTo>
                <a:lnTo>
                  <a:pt x="1892207" y="1407321"/>
                </a:lnTo>
                <a:lnTo>
                  <a:pt x="1894536" y="1407411"/>
                </a:lnTo>
                <a:lnTo>
                  <a:pt x="1896864" y="1407490"/>
                </a:lnTo>
                <a:lnTo>
                  <a:pt x="1899182" y="1407569"/>
                </a:lnTo>
                <a:lnTo>
                  <a:pt x="1901510" y="1407649"/>
                </a:lnTo>
                <a:lnTo>
                  <a:pt x="1903839" y="1407728"/>
                </a:lnTo>
                <a:lnTo>
                  <a:pt x="1906167" y="1407796"/>
                </a:lnTo>
                <a:lnTo>
                  <a:pt x="1908495" y="1407875"/>
                </a:lnTo>
                <a:lnTo>
                  <a:pt x="1910824" y="1407954"/>
                </a:lnTo>
                <a:lnTo>
                  <a:pt x="1913152" y="1408022"/>
                </a:lnTo>
                <a:lnTo>
                  <a:pt x="1915481" y="1408101"/>
                </a:lnTo>
                <a:lnTo>
                  <a:pt x="1917809" y="1408180"/>
                </a:lnTo>
                <a:lnTo>
                  <a:pt x="1920138" y="1408248"/>
                </a:lnTo>
                <a:lnTo>
                  <a:pt x="1922466" y="1408316"/>
                </a:lnTo>
                <a:lnTo>
                  <a:pt x="1924783" y="1408395"/>
                </a:lnTo>
                <a:lnTo>
                  <a:pt x="1927112" y="1408462"/>
                </a:lnTo>
                <a:lnTo>
                  <a:pt x="1929440" y="1408530"/>
                </a:lnTo>
                <a:lnTo>
                  <a:pt x="1931769" y="1408609"/>
                </a:lnTo>
                <a:lnTo>
                  <a:pt x="1934097" y="1408677"/>
                </a:lnTo>
                <a:lnTo>
                  <a:pt x="1936426" y="1408745"/>
                </a:lnTo>
                <a:lnTo>
                  <a:pt x="1938754" y="1408813"/>
                </a:lnTo>
                <a:lnTo>
                  <a:pt x="1941083" y="1408881"/>
                </a:lnTo>
                <a:lnTo>
                  <a:pt x="1943411" y="1408948"/>
                </a:lnTo>
                <a:lnTo>
                  <a:pt x="1945740" y="1409016"/>
                </a:lnTo>
                <a:lnTo>
                  <a:pt x="1948068" y="1409084"/>
                </a:lnTo>
                <a:lnTo>
                  <a:pt x="1950385" y="1409141"/>
                </a:lnTo>
                <a:lnTo>
                  <a:pt x="1952714" y="1409208"/>
                </a:lnTo>
                <a:lnTo>
                  <a:pt x="1955042" y="1409276"/>
                </a:lnTo>
                <a:lnTo>
                  <a:pt x="1957371" y="1409333"/>
                </a:lnTo>
                <a:lnTo>
                  <a:pt x="1959699" y="1409401"/>
                </a:lnTo>
                <a:lnTo>
                  <a:pt x="1962028" y="1409468"/>
                </a:lnTo>
                <a:lnTo>
                  <a:pt x="1964356" y="1409525"/>
                </a:lnTo>
                <a:lnTo>
                  <a:pt x="1966685" y="1409593"/>
                </a:lnTo>
                <a:lnTo>
                  <a:pt x="1969013" y="1409649"/>
                </a:lnTo>
                <a:lnTo>
                  <a:pt x="1971341" y="1409706"/>
                </a:lnTo>
                <a:lnTo>
                  <a:pt x="1973659" y="1409774"/>
                </a:lnTo>
                <a:lnTo>
                  <a:pt x="1975987" y="1409830"/>
                </a:lnTo>
                <a:lnTo>
                  <a:pt x="1978316" y="1409887"/>
                </a:lnTo>
                <a:lnTo>
                  <a:pt x="1980644" y="1409943"/>
                </a:lnTo>
                <a:lnTo>
                  <a:pt x="1982973" y="1410000"/>
                </a:lnTo>
                <a:lnTo>
                  <a:pt x="1985301" y="1410067"/>
                </a:lnTo>
                <a:lnTo>
                  <a:pt x="1987629" y="1410124"/>
                </a:lnTo>
                <a:lnTo>
                  <a:pt x="1989958" y="1410181"/>
                </a:lnTo>
                <a:lnTo>
                  <a:pt x="1992286" y="1410237"/>
                </a:lnTo>
                <a:lnTo>
                  <a:pt x="1994615" y="1410282"/>
                </a:lnTo>
                <a:lnTo>
                  <a:pt x="1996944" y="1410339"/>
                </a:lnTo>
                <a:lnTo>
                  <a:pt x="1999260" y="1410395"/>
                </a:lnTo>
                <a:lnTo>
                  <a:pt x="2001589" y="1410452"/>
                </a:lnTo>
                <a:lnTo>
                  <a:pt x="2003918" y="1410508"/>
                </a:lnTo>
                <a:lnTo>
                  <a:pt x="2006246" y="1410554"/>
                </a:lnTo>
                <a:lnTo>
                  <a:pt x="2008574" y="1410610"/>
                </a:lnTo>
                <a:lnTo>
                  <a:pt x="2010903" y="1410667"/>
                </a:lnTo>
                <a:lnTo>
                  <a:pt x="2013231" y="1410712"/>
                </a:lnTo>
                <a:lnTo>
                  <a:pt x="2015560" y="1410768"/>
                </a:lnTo>
                <a:lnTo>
                  <a:pt x="2017888" y="1410814"/>
                </a:lnTo>
                <a:lnTo>
                  <a:pt x="2020217" y="1410870"/>
                </a:lnTo>
                <a:lnTo>
                  <a:pt x="2022545" y="1410915"/>
                </a:lnTo>
                <a:lnTo>
                  <a:pt x="2024862" y="1410972"/>
                </a:lnTo>
                <a:lnTo>
                  <a:pt x="2027191" y="1411017"/>
                </a:lnTo>
                <a:lnTo>
                  <a:pt x="2029519" y="1411062"/>
                </a:lnTo>
                <a:lnTo>
                  <a:pt x="2031848" y="1411119"/>
                </a:lnTo>
                <a:lnTo>
                  <a:pt x="2034176" y="1411164"/>
                </a:lnTo>
                <a:lnTo>
                  <a:pt x="2036505" y="1411209"/>
                </a:lnTo>
                <a:lnTo>
                  <a:pt x="2038833" y="1411254"/>
                </a:lnTo>
                <a:lnTo>
                  <a:pt x="2041162" y="1411300"/>
                </a:lnTo>
                <a:lnTo>
                  <a:pt x="2043490" y="1411345"/>
                </a:lnTo>
                <a:lnTo>
                  <a:pt x="2045819" y="1411390"/>
                </a:lnTo>
                <a:lnTo>
                  <a:pt x="2048147" y="1411435"/>
                </a:lnTo>
                <a:lnTo>
                  <a:pt x="2050464" y="1411480"/>
                </a:lnTo>
                <a:lnTo>
                  <a:pt x="2052793" y="1411526"/>
                </a:lnTo>
                <a:lnTo>
                  <a:pt x="2055121" y="1411571"/>
                </a:lnTo>
                <a:lnTo>
                  <a:pt x="2057450" y="1411616"/>
                </a:lnTo>
                <a:lnTo>
                  <a:pt x="2059778" y="1411661"/>
                </a:lnTo>
                <a:lnTo>
                  <a:pt x="2062107" y="1411707"/>
                </a:lnTo>
                <a:lnTo>
                  <a:pt x="2064435" y="1411752"/>
                </a:lnTo>
                <a:lnTo>
                  <a:pt x="2066763" y="1411786"/>
                </a:lnTo>
                <a:lnTo>
                  <a:pt x="2069092" y="1411831"/>
                </a:lnTo>
                <a:lnTo>
                  <a:pt x="2071420" y="1411876"/>
                </a:lnTo>
                <a:lnTo>
                  <a:pt x="2073749" y="1411910"/>
                </a:lnTo>
                <a:lnTo>
                  <a:pt x="2076066" y="1411955"/>
                </a:lnTo>
                <a:lnTo>
                  <a:pt x="2078394" y="1412000"/>
                </a:lnTo>
                <a:lnTo>
                  <a:pt x="2080723" y="1412034"/>
                </a:lnTo>
                <a:lnTo>
                  <a:pt x="2083052" y="1412079"/>
                </a:lnTo>
                <a:lnTo>
                  <a:pt x="2085380" y="1412113"/>
                </a:lnTo>
                <a:lnTo>
                  <a:pt x="2087708" y="1412159"/>
                </a:lnTo>
                <a:lnTo>
                  <a:pt x="2090037" y="1412192"/>
                </a:lnTo>
                <a:lnTo>
                  <a:pt x="2092365" y="1412238"/>
                </a:lnTo>
                <a:lnTo>
                  <a:pt x="2094694" y="1412272"/>
                </a:lnTo>
                <a:lnTo>
                  <a:pt x="2097022" y="1412306"/>
                </a:lnTo>
                <a:lnTo>
                  <a:pt x="2099351" y="1412351"/>
                </a:lnTo>
                <a:lnTo>
                  <a:pt x="2101668" y="1412385"/>
                </a:lnTo>
                <a:lnTo>
                  <a:pt x="2103997" y="1412419"/>
                </a:lnTo>
                <a:lnTo>
                  <a:pt x="2106325" y="1412452"/>
                </a:lnTo>
                <a:lnTo>
                  <a:pt x="2108653" y="1412498"/>
                </a:lnTo>
                <a:lnTo>
                  <a:pt x="2110982" y="1412532"/>
                </a:lnTo>
                <a:lnTo>
                  <a:pt x="2113310" y="1412566"/>
                </a:lnTo>
                <a:lnTo>
                  <a:pt x="2115639" y="1412599"/>
                </a:lnTo>
                <a:lnTo>
                  <a:pt x="2117967" y="1412633"/>
                </a:lnTo>
                <a:lnTo>
                  <a:pt x="2120296" y="1412667"/>
                </a:lnTo>
                <a:lnTo>
                  <a:pt x="2122624" y="1412701"/>
                </a:lnTo>
                <a:lnTo>
                  <a:pt x="2124953" y="1412735"/>
                </a:lnTo>
                <a:lnTo>
                  <a:pt x="2127270" y="1412769"/>
                </a:lnTo>
                <a:lnTo>
                  <a:pt x="2129598" y="1412803"/>
                </a:lnTo>
                <a:lnTo>
                  <a:pt x="2131927" y="1412837"/>
                </a:lnTo>
                <a:lnTo>
                  <a:pt x="2134255" y="1412871"/>
                </a:lnTo>
                <a:lnTo>
                  <a:pt x="2136584" y="1412905"/>
                </a:lnTo>
                <a:lnTo>
                  <a:pt x="2138912" y="1412939"/>
                </a:lnTo>
                <a:lnTo>
                  <a:pt x="2141241" y="1412972"/>
                </a:lnTo>
                <a:lnTo>
                  <a:pt x="2143569" y="1412995"/>
                </a:lnTo>
                <a:lnTo>
                  <a:pt x="2145898" y="1413029"/>
                </a:lnTo>
                <a:lnTo>
                  <a:pt x="2148226" y="1413063"/>
                </a:lnTo>
                <a:lnTo>
                  <a:pt x="2150555" y="1413097"/>
                </a:lnTo>
                <a:lnTo>
                  <a:pt x="2152872" y="1413119"/>
                </a:lnTo>
                <a:lnTo>
                  <a:pt x="2155200" y="1413153"/>
                </a:lnTo>
                <a:lnTo>
                  <a:pt x="2157529" y="1413187"/>
                </a:lnTo>
                <a:lnTo>
                  <a:pt x="2159857" y="1413210"/>
                </a:lnTo>
                <a:lnTo>
                  <a:pt x="2162186" y="1413244"/>
                </a:lnTo>
                <a:lnTo>
                  <a:pt x="2164514" y="1413278"/>
                </a:lnTo>
                <a:lnTo>
                  <a:pt x="2166842" y="1413300"/>
                </a:lnTo>
                <a:lnTo>
                  <a:pt x="2169171" y="1413334"/>
                </a:lnTo>
                <a:lnTo>
                  <a:pt x="2171500" y="1413357"/>
                </a:lnTo>
                <a:lnTo>
                  <a:pt x="2173828" y="1413391"/>
                </a:lnTo>
                <a:lnTo>
                  <a:pt x="2176156" y="1413413"/>
                </a:lnTo>
                <a:lnTo>
                  <a:pt x="2178474" y="1413447"/>
                </a:lnTo>
                <a:lnTo>
                  <a:pt x="2180802" y="1413470"/>
                </a:lnTo>
                <a:lnTo>
                  <a:pt x="2183131" y="1413504"/>
                </a:lnTo>
                <a:lnTo>
                  <a:pt x="2185459" y="1413526"/>
                </a:lnTo>
                <a:lnTo>
                  <a:pt x="2187787" y="1413549"/>
                </a:lnTo>
                <a:lnTo>
                  <a:pt x="2190116" y="1413583"/>
                </a:lnTo>
                <a:lnTo>
                  <a:pt x="2192444" y="1413605"/>
                </a:lnTo>
                <a:lnTo>
                  <a:pt x="2194773" y="1413628"/>
                </a:lnTo>
                <a:lnTo>
                  <a:pt x="2197101" y="1413662"/>
                </a:lnTo>
                <a:lnTo>
                  <a:pt x="2199430" y="1413685"/>
                </a:lnTo>
                <a:lnTo>
                  <a:pt x="2201758" y="1413707"/>
                </a:lnTo>
                <a:lnTo>
                  <a:pt x="2204076" y="1413730"/>
                </a:lnTo>
                <a:lnTo>
                  <a:pt x="2206404" y="1413764"/>
                </a:lnTo>
                <a:lnTo>
                  <a:pt x="2208732" y="1413786"/>
                </a:lnTo>
                <a:lnTo>
                  <a:pt x="2211061" y="1413809"/>
                </a:lnTo>
                <a:lnTo>
                  <a:pt x="2213389" y="1413832"/>
                </a:lnTo>
                <a:lnTo>
                  <a:pt x="2215718" y="1413854"/>
                </a:lnTo>
                <a:lnTo>
                  <a:pt x="2218046" y="1413877"/>
                </a:lnTo>
                <a:lnTo>
                  <a:pt x="2220375" y="1413911"/>
                </a:lnTo>
                <a:lnTo>
                  <a:pt x="2222703" y="1413933"/>
                </a:lnTo>
                <a:lnTo>
                  <a:pt x="2225032" y="1413956"/>
                </a:lnTo>
                <a:lnTo>
                  <a:pt x="2227360" y="1413978"/>
                </a:lnTo>
                <a:lnTo>
                  <a:pt x="2229677" y="1414001"/>
                </a:lnTo>
                <a:lnTo>
                  <a:pt x="2232006" y="1414024"/>
                </a:lnTo>
                <a:lnTo>
                  <a:pt x="2234334" y="1414046"/>
                </a:lnTo>
                <a:lnTo>
                  <a:pt x="2236663" y="1414069"/>
                </a:lnTo>
                <a:lnTo>
                  <a:pt x="2238991" y="1414091"/>
                </a:lnTo>
                <a:lnTo>
                  <a:pt x="2241320" y="1414114"/>
                </a:lnTo>
                <a:lnTo>
                  <a:pt x="2243648" y="1414137"/>
                </a:lnTo>
                <a:lnTo>
                  <a:pt x="2245976" y="1414159"/>
                </a:lnTo>
                <a:lnTo>
                  <a:pt x="2248305" y="1414171"/>
                </a:lnTo>
                <a:lnTo>
                  <a:pt x="2250634" y="1414193"/>
                </a:lnTo>
                <a:lnTo>
                  <a:pt x="2252962" y="1414216"/>
                </a:lnTo>
                <a:lnTo>
                  <a:pt x="2255279" y="1414238"/>
                </a:lnTo>
                <a:lnTo>
                  <a:pt x="2257608" y="1414261"/>
                </a:lnTo>
                <a:lnTo>
                  <a:pt x="2259936" y="1414284"/>
                </a:lnTo>
                <a:lnTo>
                  <a:pt x="2262265" y="1414295"/>
                </a:lnTo>
                <a:lnTo>
                  <a:pt x="2264593" y="1414317"/>
                </a:lnTo>
                <a:lnTo>
                  <a:pt x="2266921" y="1414340"/>
                </a:lnTo>
                <a:lnTo>
                  <a:pt x="2269250" y="1414363"/>
                </a:lnTo>
                <a:lnTo>
                  <a:pt x="2271579" y="1414374"/>
                </a:lnTo>
                <a:lnTo>
                  <a:pt x="2273907" y="1414397"/>
                </a:lnTo>
                <a:lnTo>
                  <a:pt x="2276235" y="1414419"/>
                </a:lnTo>
                <a:lnTo>
                  <a:pt x="2278564" y="1414442"/>
                </a:lnTo>
                <a:lnTo>
                  <a:pt x="2280881" y="1414453"/>
                </a:lnTo>
                <a:lnTo>
                  <a:pt x="2283209" y="1414476"/>
                </a:lnTo>
                <a:lnTo>
                  <a:pt x="2285538" y="1414487"/>
                </a:lnTo>
                <a:lnTo>
                  <a:pt x="2287866" y="1414510"/>
                </a:lnTo>
                <a:lnTo>
                  <a:pt x="2290195" y="1414532"/>
                </a:lnTo>
                <a:lnTo>
                  <a:pt x="2292523" y="1414544"/>
                </a:lnTo>
                <a:lnTo>
                  <a:pt x="2294852" y="1414566"/>
                </a:lnTo>
                <a:lnTo>
                  <a:pt x="2297180" y="1414577"/>
                </a:lnTo>
                <a:lnTo>
                  <a:pt x="2299509" y="1414600"/>
                </a:lnTo>
                <a:lnTo>
                  <a:pt x="2301837" y="1414623"/>
                </a:lnTo>
                <a:lnTo>
                  <a:pt x="2304166" y="1414634"/>
                </a:lnTo>
                <a:lnTo>
                  <a:pt x="2306483" y="1414657"/>
                </a:lnTo>
                <a:lnTo>
                  <a:pt x="2308811" y="1414668"/>
                </a:lnTo>
                <a:lnTo>
                  <a:pt x="2311140" y="1414691"/>
                </a:lnTo>
                <a:lnTo>
                  <a:pt x="2313468" y="1414702"/>
                </a:lnTo>
                <a:lnTo>
                  <a:pt x="2315797" y="1414724"/>
                </a:lnTo>
                <a:lnTo>
                  <a:pt x="2318125" y="1414736"/>
                </a:lnTo>
                <a:lnTo>
                  <a:pt x="2320454" y="1414747"/>
                </a:lnTo>
                <a:lnTo>
                  <a:pt x="2322782" y="1414770"/>
                </a:lnTo>
                <a:lnTo>
                  <a:pt x="2325111" y="1414781"/>
                </a:lnTo>
                <a:lnTo>
                  <a:pt x="2327439" y="1414804"/>
                </a:lnTo>
              </a:path>
            </a:pathLst>
          </a:custGeom>
          <a:noFill/>
          <a:ln w="13525" cap="rnd">
            <a:solidFill>
              <a:srgbClr val="009AF9"/>
            </a:solidFill>
            <a:prstDash val="solid"/>
            <a:round/>
          </a:ln>
        </p:spPr>
        <p:txBody>
          <a:bodyPr rtlCol="0" anchor="ctr"/>
          <a:lstStyle/>
          <a:p>
            <a:endParaRPr lang="en-DE"/>
          </a:p>
        </p:txBody>
      </p:sp>
      <p:grpSp>
        <p:nvGrpSpPr>
          <p:cNvPr id="122" name="Group 121">
            <a:extLst>
              <a:ext uri="{FF2B5EF4-FFF2-40B4-BE49-F238E27FC236}">
                <a16:creationId xmlns:a16="http://schemas.microsoft.com/office/drawing/2014/main" id="{B6692748-B327-1E98-1A48-086C92104DBA}"/>
              </a:ext>
            </a:extLst>
          </p:cNvPr>
          <p:cNvGrpSpPr/>
          <p:nvPr/>
        </p:nvGrpSpPr>
        <p:grpSpPr>
          <a:xfrm>
            <a:off x="3337942" y="1831911"/>
            <a:ext cx="2712779" cy="1808518"/>
            <a:chOff x="3337942" y="1831911"/>
            <a:chExt cx="2712779" cy="1808518"/>
          </a:xfrm>
        </p:grpSpPr>
        <p:sp>
          <p:nvSpPr>
            <p:cNvPr id="60" name="Freeform 59">
              <a:extLst>
                <a:ext uri="{FF2B5EF4-FFF2-40B4-BE49-F238E27FC236}">
                  <a16:creationId xmlns:a16="http://schemas.microsoft.com/office/drawing/2014/main" id="{FCB3688D-18A6-078B-59B2-D811D005D50C}"/>
                </a:ext>
              </a:extLst>
            </p:cNvPr>
            <p:cNvSpPr/>
            <p:nvPr/>
          </p:nvSpPr>
          <p:spPr>
            <a:xfrm>
              <a:off x="3337942"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72BFFFB8-C252-B0C2-72E0-D3244918B088}"/>
                </a:ext>
              </a:extLst>
            </p:cNvPr>
            <p:cNvSpPr/>
            <p:nvPr/>
          </p:nvSpPr>
          <p:spPr>
            <a:xfrm>
              <a:off x="3668923" y="1885312"/>
              <a:ext cx="2328400" cy="1501540"/>
            </a:xfrm>
            <a:custGeom>
              <a:avLst/>
              <a:gdLst>
                <a:gd name="connsiteX0" fmla="*/ 0 w 2328400"/>
                <a:gd name="connsiteY0" fmla="*/ 1501541 h 1501540"/>
                <a:gd name="connsiteX1" fmla="*/ 2328401 w 2328400"/>
                <a:gd name="connsiteY1" fmla="*/ 1501541 h 1501540"/>
                <a:gd name="connsiteX2" fmla="*/ 2328401 w 2328400"/>
                <a:gd name="connsiteY2" fmla="*/ 0 h 1501540"/>
                <a:gd name="connsiteX3" fmla="*/ 0 w 2328400"/>
                <a:gd name="connsiteY3" fmla="*/ 0 h 1501540"/>
              </a:gdLst>
              <a:ahLst/>
              <a:cxnLst>
                <a:cxn ang="0">
                  <a:pos x="connsiteX0" y="connsiteY0"/>
                </a:cxn>
                <a:cxn ang="0">
                  <a:pos x="connsiteX1" y="connsiteY1"/>
                </a:cxn>
                <a:cxn ang="0">
                  <a:pos x="connsiteX2" y="connsiteY2"/>
                </a:cxn>
                <a:cxn ang="0">
                  <a:pos x="connsiteX3" y="connsiteY3"/>
                </a:cxn>
              </a:cxnLst>
              <a:rect l="l" t="t" r="r" b="b"/>
              <a:pathLst>
                <a:path w="2328400" h="1501540">
                  <a:moveTo>
                    <a:pt x="0" y="1501541"/>
                  </a:moveTo>
                  <a:lnTo>
                    <a:pt x="2328401" y="1501541"/>
                  </a:lnTo>
                  <a:lnTo>
                    <a:pt x="2328401" y="0"/>
                  </a:lnTo>
                  <a:lnTo>
                    <a:pt x="0" y="0"/>
                  </a:lnTo>
                  <a:close/>
                </a:path>
              </a:pathLst>
            </a:custGeom>
            <a:solidFill>
              <a:srgbClr val="FFFFFF"/>
            </a:solidFill>
            <a:ln w="1127"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D57E58D2-473C-68FA-CBA7-6BFE36762C26}"/>
                </a:ext>
              </a:extLst>
            </p:cNvPr>
            <p:cNvSpPr/>
            <p:nvPr/>
          </p:nvSpPr>
          <p:spPr>
            <a:xfrm>
              <a:off x="366892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55E3321-0883-235D-E8C5-49F26EFC9F68}"/>
                </a:ext>
              </a:extLst>
            </p:cNvPr>
            <p:cNvSpPr/>
            <p:nvPr/>
          </p:nvSpPr>
          <p:spPr>
            <a:xfrm>
              <a:off x="4134602"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477" name="Freeform 476">
              <a:extLst>
                <a:ext uri="{FF2B5EF4-FFF2-40B4-BE49-F238E27FC236}">
                  <a16:creationId xmlns:a16="http://schemas.microsoft.com/office/drawing/2014/main" id="{6D35AFB6-8EE5-B1F4-BEF7-A0E1B37322F4}"/>
                </a:ext>
              </a:extLst>
            </p:cNvPr>
            <p:cNvSpPr/>
            <p:nvPr/>
          </p:nvSpPr>
          <p:spPr>
            <a:xfrm>
              <a:off x="460027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4" name="Freeform 523">
              <a:extLst>
                <a:ext uri="{FF2B5EF4-FFF2-40B4-BE49-F238E27FC236}">
                  <a16:creationId xmlns:a16="http://schemas.microsoft.com/office/drawing/2014/main" id="{6B264693-3DC3-1698-DD2B-FE0E25F287EF}"/>
                </a:ext>
              </a:extLst>
            </p:cNvPr>
            <p:cNvSpPr/>
            <p:nvPr/>
          </p:nvSpPr>
          <p:spPr>
            <a:xfrm>
              <a:off x="506595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5" name="Freeform 524">
              <a:extLst>
                <a:ext uri="{FF2B5EF4-FFF2-40B4-BE49-F238E27FC236}">
                  <a16:creationId xmlns:a16="http://schemas.microsoft.com/office/drawing/2014/main" id="{992C6928-49A0-0F4C-6C39-2C22E2344805}"/>
                </a:ext>
              </a:extLst>
            </p:cNvPr>
            <p:cNvSpPr/>
            <p:nvPr/>
          </p:nvSpPr>
          <p:spPr>
            <a:xfrm>
              <a:off x="5531642"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6" name="Freeform 525">
              <a:extLst>
                <a:ext uri="{FF2B5EF4-FFF2-40B4-BE49-F238E27FC236}">
                  <a16:creationId xmlns:a16="http://schemas.microsoft.com/office/drawing/2014/main" id="{A664AD23-B5E2-ECFC-0CA1-8FF3434CFD6E}"/>
                </a:ext>
              </a:extLst>
            </p:cNvPr>
            <p:cNvSpPr/>
            <p:nvPr/>
          </p:nvSpPr>
          <p:spPr>
            <a:xfrm>
              <a:off x="5997324"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8" name="Freeform 527">
              <a:extLst>
                <a:ext uri="{FF2B5EF4-FFF2-40B4-BE49-F238E27FC236}">
                  <a16:creationId xmlns:a16="http://schemas.microsoft.com/office/drawing/2014/main" id="{CE02795E-0BF6-8CBF-9F3E-397B2AFCCA91}"/>
                </a:ext>
              </a:extLst>
            </p:cNvPr>
            <p:cNvSpPr/>
            <p:nvPr/>
          </p:nvSpPr>
          <p:spPr>
            <a:xfrm>
              <a:off x="3668923" y="3386853"/>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4509" cap="rnd">
              <a:solidFill>
                <a:srgbClr val="000000"/>
              </a:solidFill>
              <a:prstDash val="solid"/>
              <a:round/>
            </a:ln>
          </p:spPr>
          <p:txBody>
            <a:bodyPr rtlCol="0" anchor="ctr"/>
            <a:lstStyle/>
            <a:p>
              <a:endParaRPr lang="en-DE"/>
            </a:p>
          </p:txBody>
        </p:sp>
        <p:sp>
          <p:nvSpPr>
            <p:cNvPr id="529" name="Freeform 528">
              <a:extLst>
                <a:ext uri="{FF2B5EF4-FFF2-40B4-BE49-F238E27FC236}">
                  <a16:creationId xmlns:a16="http://schemas.microsoft.com/office/drawing/2014/main" id="{8B898051-8E37-8458-3CDC-554644907AA6}"/>
                </a:ext>
              </a:extLst>
            </p:cNvPr>
            <p:cNvSpPr/>
            <p:nvPr/>
          </p:nvSpPr>
          <p:spPr>
            <a:xfrm>
              <a:off x="3668923"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0" name="Freeform 529">
              <a:extLst>
                <a:ext uri="{FF2B5EF4-FFF2-40B4-BE49-F238E27FC236}">
                  <a16:creationId xmlns:a16="http://schemas.microsoft.com/office/drawing/2014/main" id="{764A84C9-1CF5-E4CF-E58D-870B444BBDF7}"/>
                </a:ext>
              </a:extLst>
            </p:cNvPr>
            <p:cNvSpPr/>
            <p:nvPr/>
          </p:nvSpPr>
          <p:spPr>
            <a:xfrm>
              <a:off x="4134602"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1" name="Freeform 530">
              <a:extLst>
                <a:ext uri="{FF2B5EF4-FFF2-40B4-BE49-F238E27FC236}">
                  <a16:creationId xmlns:a16="http://schemas.microsoft.com/office/drawing/2014/main" id="{8C9E7A58-32D3-2A26-D57C-F7531B1DC430}"/>
                </a:ext>
              </a:extLst>
            </p:cNvPr>
            <p:cNvSpPr/>
            <p:nvPr/>
          </p:nvSpPr>
          <p:spPr>
            <a:xfrm>
              <a:off x="460027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2" name="Freeform 531">
              <a:extLst>
                <a:ext uri="{FF2B5EF4-FFF2-40B4-BE49-F238E27FC236}">
                  <a16:creationId xmlns:a16="http://schemas.microsoft.com/office/drawing/2014/main" id="{3E7EF019-4D56-AFC3-9539-62BEA8B31DDA}"/>
                </a:ext>
              </a:extLst>
            </p:cNvPr>
            <p:cNvSpPr/>
            <p:nvPr/>
          </p:nvSpPr>
          <p:spPr>
            <a:xfrm>
              <a:off x="506595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3" name="Freeform 532">
              <a:extLst>
                <a:ext uri="{FF2B5EF4-FFF2-40B4-BE49-F238E27FC236}">
                  <a16:creationId xmlns:a16="http://schemas.microsoft.com/office/drawing/2014/main" id="{6D9AA113-42C0-F203-81AF-3F1EBA087B95}"/>
                </a:ext>
              </a:extLst>
            </p:cNvPr>
            <p:cNvSpPr/>
            <p:nvPr/>
          </p:nvSpPr>
          <p:spPr>
            <a:xfrm>
              <a:off x="5531642"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4" name="Freeform 533">
              <a:extLst>
                <a:ext uri="{FF2B5EF4-FFF2-40B4-BE49-F238E27FC236}">
                  <a16:creationId xmlns:a16="http://schemas.microsoft.com/office/drawing/2014/main" id="{3C4435D7-94F2-70C5-BDAE-2ADF204EE657}"/>
                </a:ext>
              </a:extLst>
            </p:cNvPr>
            <p:cNvSpPr/>
            <p:nvPr/>
          </p:nvSpPr>
          <p:spPr>
            <a:xfrm>
              <a:off x="5997324"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5" name="Freeform 534">
              <a:extLst>
                <a:ext uri="{FF2B5EF4-FFF2-40B4-BE49-F238E27FC236}">
                  <a16:creationId xmlns:a16="http://schemas.microsoft.com/office/drawing/2014/main" id="{B965980D-1004-CBB6-948C-443ECFC9E484}"/>
                </a:ext>
              </a:extLst>
            </p:cNvPr>
            <p:cNvSpPr/>
            <p:nvPr/>
          </p:nvSpPr>
          <p:spPr>
            <a:xfrm>
              <a:off x="3645296" y="3424413"/>
              <a:ext cx="47254" cy="70916"/>
            </a:xfrm>
            <a:custGeom>
              <a:avLst/>
              <a:gdLst>
                <a:gd name="connsiteX0" fmla="*/ 23627 w 47254"/>
                <a:gd name="connsiteY0" fmla="*/ 7324 h 70916"/>
                <a:gd name="connsiteX1" fmla="*/ 12868 w 47254"/>
                <a:gd name="connsiteY1" fmla="*/ 14378 h 70916"/>
                <a:gd name="connsiteX2" fmla="*/ 9296 w 47254"/>
                <a:gd name="connsiteY2" fmla="*/ 35481 h 70916"/>
                <a:gd name="connsiteX3" fmla="*/ 12868 w 47254"/>
                <a:gd name="connsiteY3" fmla="*/ 56595 h 70916"/>
                <a:gd name="connsiteX4" fmla="*/ 23627 w 47254"/>
                <a:gd name="connsiteY4" fmla="*/ 63592 h 70916"/>
                <a:gd name="connsiteX5" fmla="*/ 34388 w 47254"/>
                <a:gd name="connsiteY5" fmla="*/ 56595 h 70916"/>
                <a:gd name="connsiteX6" fmla="*/ 38005 w 47254"/>
                <a:gd name="connsiteY6" fmla="*/ 35481 h 70916"/>
                <a:gd name="connsiteX7" fmla="*/ 34388 w 47254"/>
                <a:gd name="connsiteY7" fmla="*/ 14378 h 70916"/>
                <a:gd name="connsiteX8" fmla="*/ 23627 w 47254"/>
                <a:gd name="connsiteY8" fmla="*/ 7324 h 70916"/>
                <a:gd name="connsiteX9" fmla="*/ 23627 w 47254"/>
                <a:gd name="connsiteY9" fmla="*/ 0 h 70916"/>
                <a:gd name="connsiteX10" fmla="*/ 41164 w 47254"/>
                <a:gd name="connsiteY10" fmla="*/ 9110 h 70916"/>
                <a:gd name="connsiteX11" fmla="*/ 47254 w 47254"/>
                <a:gd name="connsiteY11" fmla="*/ 35481 h 70916"/>
                <a:gd name="connsiteX12" fmla="*/ 41164 w 47254"/>
                <a:gd name="connsiteY12" fmla="*/ 61851 h 70916"/>
                <a:gd name="connsiteX13" fmla="*/ 23627 w 47254"/>
                <a:gd name="connsiteY13" fmla="*/ 70917 h 70916"/>
                <a:gd name="connsiteX14" fmla="*/ 6045 w 47254"/>
                <a:gd name="connsiteY14" fmla="*/ 61851 h 70916"/>
                <a:gd name="connsiteX15" fmla="*/ 0 w 47254"/>
                <a:gd name="connsiteY15" fmla="*/ 35481 h 70916"/>
                <a:gd name="connsiteX16" fmla="*/ 6045 w 47254"/>
                <a:gd name="connsiteY16" fmla="*/ 9110 h 70916"/>
                <a:gd name="connsiteX17" fmla="*/ 23627 w 47254"/>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16">
                  <a:moveTo>
                    <a:pt x="23627" y="7324"/>
                  </a:moveTo>
                  <a:cubicBezTo>
                    <a:pt x="18865" y="7324"/>
                    <a:pt x="15279" y="9676"/>
                    <a:pt x="12868" y="14378"/>
                  </a:cubicBezTo>
                  <a:cubicBezTo>
                    <a:pt x="10486" y="19046"/>
                    <a:pt x="9296" y="26077"/>
                    <a:pt x="9296" y="35481"/>
                  </a:cubicBezTo>
                  <a:cubicBezTo>
                    <a:pt x="9296" y="44851"/>
                    <a:pt x="10486" y="51893"/>
                    <a:pt x="12868" y="56595"/>
                  </a:cubicBezTo>
                  <a:cubicBezTo>
                    <a:pt x="15279" y="61264"/>
                    <a:pt x="18865" y="63592"/>
                    <a:pt x="23627" y="63592"/>
                  </a:cubicBezTo>
                  <a:cubicBezTo>
                    <a:pt x="28420" y="63592"/>
                    <a:pt x="32006" y="61264"/>
                    <a:pt x="34388" y="56595"/>
                  </a:cubicBezTo>
                  <a:cubicBezTo>
                    <a:pt x="36799" y="51893"/>
                    <a:pt x="38005" y="44851"/>
                    <a:pt x="38005" y="35481"/>
                  </a:cubicBezTo>
                  <a:cubicBezTo>
                    <a:pt x="38005" y="26077"/>
                    <a:pt x="36799" y="19046"/>
                    <a:pt x="34388" y="14378"/>
                  </a:cubicBezTo>
                  <a:cubicBezTo>
                    <a:pt x="32006" y="9676"/>
                    <a:pt x="28420" y="7324"/>
                    <a:pt x="23627" y="7324"/>
                  </a:cubicBezTo>
                  <a:moveTo>
                    <a:pt x="23627" y="0"/>
                  </a:moveTo>
                  <a:cubicBezTo>
                    <a:pt x="31290" y="0"/>
                    <a:pt x="37135" y="3041"/>
                    <a:pt x="41164" y="9110"/>
                  </a:cubicBezTo>
                  <a:cubicBezTo>
                    <a:pt x="45224" y="15158"/>
                    <a:pt x="47254" y="23940"/>
                    <a:pt x="47254" y="35481"/>
                  </a:cubicBezTo>
                  <a:cubicBezTo>
                    <a:pt x="47254" y="46988"/>
                    <a:pt x="45224" y="55781"/>
                    <a:pt x="41164" y="61851"/>
                  </a:cubicBezTo>
                  <a:cubicBezTo>
                    <a:pt x="37135" y="67899"/>
                    <a:pt x="31290" y="70917"/>
                    <a:pt x="23627" y="70917"/>
                  </a:cubicBezTo>
                  <a:cubicBezTo>
                    <a:pt x="15965" y="70917"/>
                    <a:pt x="10104" y="67899"/>
                    <a:pt x="6045" y="61851"/>
                  </a:cubicBezTo>
                  <a:cubicBezTo>
                    <a:pt x="2015" y="55781"/>
                    <a:pt x="0" y="46988"/>
                    <a:pt x="0" y="35481"/>
                  </a:cubicBezTo>
                  <a:cubicBezTo>
                    <a:pt x="0" y="23940"/>
                    <a:pt x="2015" y="15158"/>
                    <a:pt x="6045"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36" name="Freeform 535">
              <a:extLst>
                <a:ext uri="{FF2B5EF4-FFF2-40B4-BE49-F238E27FC236}">
                  <a16:creationId xmlns:a16="http://schemas.microsoft.com/office/drawing/2014/main" id="{A362858B-FED3-BCAA-DB16-D65FAEA49CD9}"/>
                </a:ext>
              </a:extLst>
            </p:cNvPr>
            <p:cNvSpPr/>
            <p:nvPr/>
          </p:nvSpPr>
          <p:spPr>
            <a:xfrm>
              <a:off x="4114250" y="3425645"/>
              <a:ext cx="40706" cy="68361"/>
            </a:xfrm>
            <a:custGeom>
              <a:avLst/>
              <a:gdLst>
                <a:gd name="connsiteX0" fmla="*/ 1328 w 40706"/>
                <a:gd name="connsiteY0" fmla="*/ 60574 h 68361"/>
                <a:gd name="connsiteX1" fmla="*/ 16438 w 40706"/>
                <a:gd name="connsiteY1" fmla="*/ 60574 h 68361"/>
                <a:gd name="connsiteX2" fmla="*/ 16438 w 40706"/>
                <a:gd name="connsiteY2" fmla="*/ 8421 h 68361"/>
                <a:gd name="connsiteX3" fmla="*/ 0 w 40706"/>
                <a:gd name="connsiteY3" fmla="*/ 11721 h 68361"/>
                <a:gd name="connsiteX4" fmla="*/ 0 w 40706"/>
                <a:gd name="connsiteY4" fmla="*/ 3301 h 68361"/>
                <a:gd name="connsiteX5" fmla="*/ 16347 w 40706"/>
                <a:gd name="connsiteY5" fmla="*/ 0 h 68361"/>
                <a:gd name="connsiteX6" fmla="*/ 25596 w 40706"/>
                <a:gd name="connsiteY6" fmla="*/ 0 h 68361"/>
                <a:gd name="connsiteX7" fmla="*/ 25596 w 40706"/>
                <a:gd name="connsiteY7" fmla="*/ 60574 h 68361"/>
                <a:gd name="connsiteX8" fmla="*/ 40706 w 40706"/>
                <a:gd name="connsiteY8" fmla="*/ 60574 h 68361"/>
                <a:gd name="connsiteX9" fmla="*/ 40706 w 40706"/>
                <a:gd name="connsiteY9" fmla="*/ 68362 h 68361"/>
                <a:gd name="connsiteX10" fmla="*/ 1328 w 40706"/>
                <a:gd name="connsiteY10" fmla="*/ 68362 h 68361"/>
                <a:gd name="connsiteX11" fmla="*/ 1328 w 40706"/>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6" h="68361">
                  <a:moveTo>
                    <a:pt x="1328" y="60574"/>
                  </a:moveTo>
                  <a:lnTo>
                    <a:pt x="16438" y="60574"/>
                  </a:lnTo>
                  <a:lnTo>
                    <a:pt x="16438" y="8421"/>
                  </a:lnTo>
                  <a:lnTo>
                    <a:pt x="0" y="11721"/>
                  </a:lnTo>
                  <a:lnTo>
                    <a:pt x="0" y="3301"/>
                  </a:lnTo>
                  <a:lnTo>
                    <a:pt x="16347" y="0"/>
                  </a:lnTo>
                  <a:lnTo>
                    <a:pt x="25596" y="0"/>
                  </a:lnTo>
                  <a:lnTo>
                    <a:pt x="25596" y="60574"/>
                  </a:lnTo>
                  <a:lnTo>
                    <a:pt x="40706" y="60574"/>
                  </a:lnTo>
                  <a:lnTo>
                    <a:pt x="40706" y="68362"/>
                  </a:lnTo>
                  <a:lnTo>
                    <a:pt x="1328" y="68362"/>
                  </a:lnTo>
                  <a:lnTo>
                    <a:pt x="1328" y="60574"/>
                  </a:lnTo>
                  <a:close/>
                </a:path>
              </a:pathLst>
            </a:custGeom>
            <a:solidFill>
              <a:srgbClr val="000000"/>
            </a:solidFill>
            <a:ln w="1127" cap="flat">
              <a:noFill/>
              <a:prstDash val="solid"/>
              <a:miter/>
            </a:ln>
          </p:spPr>
          <p:txBody>
            <a:bodyPr rtlCol="0" anchor="ctr"/>
            <a:lstStyle/>
            <a:p>
              <a:endParaRPr lang="en-DE"/>
            </a:p>
          </p:txBody>
        </p:sp>
        <p:sp>
          <p:nvSpPr>
            <p:cNvPr id="537" name="Freeform 536">
              <a:extLst>
                <a:ext uri="{FF2B5EF4-FFF2-40B4-BE49-F238E27FC236}">
                  <a16:creationId xmlns:a16="http://schemas.microsoft.com/office/drawing/2014/main" id="{6A076330-90DF-40AC-A961-5655625C461D}"/>
                </a:ext>
              </a:extLst>
            </p:cNvPr>
            <p:cNvSpPr/>
            <p:nvPr/>
          </p:nvSpPr>
          <p:spPr>
            <a:xfrm>
              <a:off x="4578574"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3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3" y="47202"/>
                  </a:cubicBezTo>
                  <a:cubicBezTo>
                    <a:pt x="20402" y="41065"/>
                    <a:pt x="24223" y="37120"/>
                    <a:pt x="25783" y="35345"/>
                  </a:cubicBezTo>
                  <a:cubicBezTo>
                    <a:pt x="28744" y="32011"/>
                    <a:pt x="30801" y="29208"/>
                    <a:pt x="31966" y="26924"/>
                  </a:cubicBezTo>
                  <a:cubicBezTo>
                    <a:pt x="33153"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3" y="54210"/>
                    <a:pt x="11134" y="61806"/>
                  </a:cubicBezTo>
                  <a:close/>
                </a:path>
              </a:pathLst>
            </a:custGeom>
            <a:solidFill>
              <a:srgbClr val="000000"/>
            </a:solidFill>
            <a:ln w="1127" cap="flat">
              <a:noFill/>
              <a:prstDash val="solid"/>
              <a:miter/>
            </a:ln>
          </p:spPr>
          <p:txBody>
            <a:bodyPr rtlCol="0" anchor="ctr"/>
            <a:lstStyle/>
            <a:p>
              <a:endParaRPr lang="en-DE"/>
            </a:p>
          </p:txBody>
        </p:sp>
        <p:sp>
          <p:nvSpPr>
            <p:cNvPr id="538" name="Freeform 537">
              <a:extLst>
                <a:ext uri="{FF2B5EF4-FFF2-40B4-BE49-F238E27FC236}">
                  <a16:creationId xmlns:a16="http://schemas.microsoft.com/office/drawing/2014/main" id="{43B47B0F-8384-0872-FADA-50AAED306A17}"/>
                </a:ext>
              </a:extLst>
            </p:cNvPr>
            <p:cNvSpPr/>
            <p:nvPr/>
          </p:nvSpPr>
          <p:spPr>
            <a:xfrm>
              <a:off x="5043454" y="3424413"/>
              <a:ext cx="45009" cy="70916"/>
            </a:xfrm>
            <a:custGeom>
              <a:avLst/>
              <a:gdLst>
                <a:gd name="connsiteX0" fmla="*/ 30914 w 45009"/>
                <a:gd name="connsiteY0" fmla="*/ 32734 h 70916"/>
                <a:gd name="connsiteX1" fmla="*/ 41257 w 45009"/>
                <a:gd name="connsiteY1" fmla="*/ 38646 h 70916"/>
                <a:gd name="connsiteX2" fmla="*/ 45009 w 45009"/>
                <a:gd name="connsiteY2" fmla="*/ 49723 h 70916"/>
                <a:gd name="connsiteX3" fmla="*/ 38047 w 45009"/>
                <a:gd name="connsiteY3" fmla="*/ 65378 h 70916"/>
                <a:gd name="connsiteX4" fmla="*/ 18266 w 45009"/>
                <a:gd name="connsiteY4" fmla="*/ 70917 h 70916"/>
                <a:gd name="connsiteX5" fmla="*/ 9393 w 45009"/>
                <a:gd name="connsiteY5" fmla="*/ 70046 h 70916"/>
                <a:gd name="connsiteX6" fmla="*/ 0 w 45009"/>
                <a:gd name="connsiteY6" fmla="*/ 67537 h 70916"/>
                <a:gd name="connsiteX7" fmla="*/ 0 w 45009"/>
                <a:gd name="connsiteY7" fmla="*/ 58607 h 70916"/>
                <a:gd name="connsiteX8" fmla="*/ 8432 w 45009"/>
                <a:gd name="connsiteY8" fmla="*/ 61998 h 70916"/>
                <a:gd name="connsiteX9" fmla="*/ 17995 w 45009"/>
                <a:gd name="connsiteY9" fmla="*/ 63140 h 70916"/>
                <a:gd name="connsiteX10" fmla="*/ 31231 w 45009"/>
                <a:gd name="connsiteY10" fmla="*/ 59704 h 70916"/>
                <a:gd name="connsiteX11" fmla="*/ 35809 w 45009"/>
                <a:gd name="connsiteY11" fmla="*/ 49723 h 70916"/>
                <a:gd name="connsiteX12" fmla="*/ 31547 w 45009"/>
                <a:gd name="connsiteY12" fmla="*/ 40285 h 70916"/>
                <a:gd name="connsiteX13" fmla="*/ 19781 w 45009"/>
                <a:gd name="connsiteY13" fmla="*/ 36860 h 70916"/>
                <a:gd name="connsiteX14" fmla="*/ 11812 w 45009"/>
                <a:gd name="connsiteY14" fmla="*/ 36860 h 70916"/>
                <a:gd name="connsiteX15" fmla="*/ 11812 w 45009"/>
                <a:gd name="connsiteY15" fmla="*/ 29253 h 70916"/>
                <a:gd name="connsiteX16" fmla="*/ 20154 w 45009"/>
                <a:gd name="connsiteY16" fmla="*/ 29253 h 70916"/>
                <a:gd name="connsiteX17" fmla="*/ 30587 w 45009"/>
                <a:gd name="connsiteY17" fmla="*/ 26551 h 70916"/>
                <a:gd name="connsiteX18" fmla="*/ 34204 w 45009"/>
                <a:gd name="connsiteY18" fmla="*/ 18673 h 70916"/>
                <a:gd name="connsiteX19" fmla="*/ 30451 w 45009"/>
                <a:gd name="connsiteY19" fmla="*/ 10614 h 70916"/>
                <a:gd name="connsiteX20" fmla="*/ 19781 w 45009"/>
                <a:gd name="connsiteY20" fmla="*/ 7777 h 70916"/>
                <a:gd name="connsiteX21" fmla="*/ 11631 w 45009"/>
                <a:gd name="connsiteY21" fmla="*/ 8602 h 70916"/>
                <a:gd name="connsiteX22" fmla="*/ 2057 w 45009"/>
                <a:gd name="connsiteY22" fmla="*/ 11168 h 70916"/>
                <a:gd name="connsiteX23" fmla="*/ 2057 w 45009"/>
                <a:gd name="connsiteY23" fmla="*/ 2928 h 70916"/>
                <a:gd name="connsiteX24" fmla="*/ 11902 w 45009"/>
                <a:gd name="connsiteY24" fmla="*/ 723 h 70916"/>
                <a:gd name="connsiteX25" fmla="*/ 20606 w 45009"/>
                <a:gd name="connsiteY25" fmla="*/ 0 h 70916"/>
                <a:gd name="connsiteX26" fmla="*/ 37278 w 45009"/>
                <a:gd name="connsiteY26" fmla="*/ 4804 h 70916"/>
                <a:gd name="connsiteX27" fmla="*/ 43404 w 45009"/>
                <a:gd name="connsiteY27" fmla="*/ 17712 h 70916"/>
                <a:gd name="connsiteX28" fmla="*/ 40160 w 45009"/>
                <a:gd name="connsiteY28" fmla="*/ 27331 h 70916"/>
                <a:gd name="connsiteX29" fmla="*/ 30914 w 45009"/>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16">
                  <a:moveTo>
                    <a:pt x="30914" y="32734"/>
                  </a:moveTo>
                  <a:cubicBezTo>
                    <a:pt x="35334" y="33684"/>
                    <a:pt x="38782" y="35650"/>
                    <a:pt x="41257" y="38646"/>
                  </a:cubicBezTo>
                  <a:cubicBezTo>
                    <a:pt x="43755" y="41641"/>
                    <a:pt x="45009" y="45326"/>
                    <a:pt x="45009" y="49723"/>
                  </a:cubicBezTo>
                  <a:cubicBezTo>
                    <a:pt x="45009" y="56471"/>
                    <a:pt x="42692" y="61682"/>
                    <a:pt x="38047" y="65378"/>
                  </a:cubicBezTo>
                  <a:cubicBezTo>
                    <a:pt x="33412" y="69074"/>
                    <a:pt x="26823" y="70917"/>
                    <a:pt x="18266" y="70917"/>
                  </a:cubicBezTo>
                  <a:cubicBezTo>
                    <a:pt x="15406" y="70917"/>
                    <a:pt x="12445" y="70623"/>
                    <a:pt x="9393" y="70046"/>
                  </a:cubicBezTo>
                  <a:cubicBezTo>
                    <a:pt x="6375" y="69504"/>
                    <a:pt x="3244" y="68667"/>
                    <a:pt x="0" y="67537"/>
                  </a:cubicBezTo>
                  <a:lnTo>
                    <a:pt x="0" y="58607"/>
                  </a:lnTo>
                  <a:cubicBezTo>
                    <a:pt x="2566" y="60099"/>
                    <a:pt x="5369"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85" y="42545"/>
                    <a:pt x="31547" y="40285"/>
                  </a:cubicBezTo>
                  <a:cubicBezTo>
                    <a:pt x="28744" y="38002"/>
                    <a:pt x="24822" y="36860"/>
                    <a:pt x="19781" y="36860"/>
                  </a:cubicBezTo>
                  <a:lnTo>
                    <a:pt x="11812" y="36860"/>
                  </a:lnTo>
                  <a:lnTo>
                    <a:pt x="11812"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26" y="9156"/>
                    <a:pt x="5539" y="10003"/>
                    <a:pt x="2057" y="11168"/>
                  </a:cubicBezTo>
                  <a:lnTo>
                    <a:pt x="2057" y="2928"/>
                  </a:lnTo>
                  <a:cubicBezTo>
                    <a:pt x="5573" y="1944"/>
                    <a:pt x="8850" y="1209"/>
                    <a:pt x="11902" y="723"/>
                  </a:cubicBezTo>
                  <a:cubicBezTo>
                    <a:pt x="14988" y="237"/>
                    <a:pt x="17893" y="0"/>
                    <a:pt x="20606" y="0"/>
                  </a:cubicBezTo>
                  <a:cubicBezTo>
                    <a:pt x="27625" y="0"/>
                    <a:pt x="33186" y="1605"/>
                    <a:pt x="37278" y="4804"/>
                  </a:cubicBezTo>
                  <a:cubicBezTo>
                    <a:pt x="41359" y="7980"/>
                    <a:pt x="43404" y="12275"/>
                    <a:pt x="43404" y="17712"/>
                  </a:cubicBezTo>
                  <a:cubicBezTo>
                    <a:pt x="43404" y="21499"/>
                    <a:pt x="42319" y="24709"/>
                    <a:pt x="40160" y="27331"/>
                  </a:cubicBezTo>
                  <a:cubicBezTo>
                    <a:pt x="37990" y="29920"/>
                    <a:pt x="34904" y="31728"/>
                    <a:pt x="30914" y="32734"/>
                  </a:cubicBezTo>
                  <a:close/>
                </a:path>
              </a:pathLst>
            </a:custGeom>
            <a:solidFill>
              <a:srgbClr val="000000"/>
            </a:solidFill>
            <a:ln w="1127" cap="flat">
              <a:noFill/>
              <a:prstDash val="solid"/>
              <a:miter/>
            </a:ln>
          </p:spPr>
          <p:txBody>
            <a:bodyPr rtlCol="0" anchor="ctr"/>
            <a:lstStyle/>
            <a:p>
              <a:endParaRPr lang="en-DE"/>
            </a:p>
          </p:txBody>
        </p:sp>
        <p:sp>
          <p:nvSpPr>
            <p:cNvPr id="539" name="Freeform 538">
              <a:extLst>
                <a:ext uri="{FF2B5EF4-FFF2-40B4-BE49-F238E27FC236}">
                  <a16:creationId xmlns:a16="http://schemas.microsoft.com/office/drawing/2014/main" id="{47E90DC3-05CC-8BCC-02B9-BFF74A934D4C}"/>
                </a:ext>
              </a:extLst>
            </p:cNvPr>
            <p:cNvSpPr/>
            <p:nvPr/>
          </p:nvSpPr>
          <p:spPr>
            <a:xfrm>
              <a:off x="5506729" y="3425645"/>
              <a:ext cx="49824" cy="68361"/>
            </a:xfrm>
            <a:custGeom>
              <a:avLst/>
              <a:gdLst>
                <a:gd name="connsiteX0" fmla="*/ 30858 w 49824"/>
                <a:gd name="connsiteY0" fmla="*/ 8059 h 68361"/>
                <a:gd name="connsiteX1" fmla="*/ 7517 w 49824"/>
                <a:gd name="connsiteY1" fmla="*/ 44557 h 68361"/>
                <a:gd name="connsiteX2" fmla="*/ 30858 w 49824"/>
                <a:gd name="connsiteY2" fmla="*/ 44557 h 68361"/>
                <a:gd name="connsiteX3" fmla="*/ 30858 w 49824"/>
                <a:gd name="connsiteY3" fmla="*/ 8059 h 68361"/>
                <a:gd name="connsiteX4" fmla="*/ 28439 w 49824"/>
                <a:gd name="connsiteY4" fmla="*/ 0 h 68361"/>
                <a:gd name="connsiteX5" fmla="*/ 40070 w 49824"/>
                <a:gd name="connsiteY5" fmla="*/ 0 h 68361"/>
                <a:gd name="connsiteX6" fmla="*/ 40070 w 49824"/>
                <a:gd name="connsiteY6" fmla="*/ 44557 h 68361"/>
                <a:gd name="connsiteX7" fmla="*/ 49825 w 49824"/>
                <a:gd name="connsiteY7" fmla="*/ 44557 h 68361"/>
                <a:gd name="connsiteX8" fmla="*/ 49825 w 49824"/>
                <a:gd name="connsiteY8" fmla="*/ 52244 h 68361"/>
                <a:gd name="connsiteX9" fmla="*/ 40070 w 49824"/>
                <a:gd name="connsiteY9" fmla="*/ 52244 h 68361"/>
                <a:gd name="connsiteX10" fmla="*/ 40070 w 49824"/>
                <a:gd name="connsiteY10" fmla="*/ 68362 h 68361"/>
                <a:gd name="connsiteX11" fmla="*/ 30858 w 49824"/>
                <a:gd name="connsiteY11" fmla="*/ 68362 h 68361"/>
                <a:gd name="connsiteX12" fmla="*/ 30858 w 49824"/>
                <a:gd name="connsiteY12" fmla="*/ 52244 h 68361"/>
                <a:gd name="connsiteX13" fmla="*/ 0 w 49824"/>
                <a:gd name="connsiteY13" fmla="*/ 52244 h 68361"/>
                <a:gd name="connsiteX14" fmla="*/ 0 w 49824"/>
                <a:gd name="connsiteY14" fmla="*/ 43314 h 68361"/>
                <a:gd name="connsiteX15" fmla="*/ 28439 w 49824"/>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24" h="68361">
                  <a:moveTo>
                    <a:pt x="30858" y="8059"/>
                  </a:moveTo>
                  <a:lnTo>
                    <a:pt x="7517" y="44557"/>
                  </a:lnTo>
                  <a:lnTo>
                    <a:pt x="30858" y="44557"/>
                  </a:lnTo>
                  <a:lnTo>
                    <a:pt x="30858" y="8059"/>
                  </a:lnTo>
                  <a:moveTo>
                    <a:pt x="28439" y="0"/>
                  </a:moveTo>
                  <a:lnTo>
                    <a:pt x="40070" y="0"/>
                  </a:lnTo>
                  <a:lnTo>
                    <a:pt x="40070" y="44557"/>
                  </a:lnTo>
                  <a:lnTo>
                    <a:pt x="49825" y="44557"/>
                  </a:lnTo>
                  <a:lnTo>
                    <a:pt x="49825" y="52244"/>
                  </a:lnTo>
                  <a:lnTo>
                    <a:pt x="40070" y="52244"/>
                  </a:lnTo>
                  <a:lnTo>
                    <a:pt x="40070" y="68362"/>
                  </a:lnTo>
                  <a:lnTo>
                    <a:pt x="30858" y="68362"/>
                  </a:lnTo>
                  <a:lnTo>
                    <a:pt x="30858" y="52244"/>
                  </a:lnTo>
                  <a:lnTo>
                    <a:pt x="0" y="52244"/>
                  </a:lnTo>
                  <a:lnTo>
                    <a:pt x="0" y="43314"/>
                  </a:lnTo>
                  <a:lnTo>
                    <a:pt x="28439" y="0"/>
                  </a:lnTo>
                  <a:close/>
                </a:path>
              </a:pathLst>
            </a:custGeom>
            <a:solidFill>
              <a:srgbClr val="000000"/>
            </a:solidFill>
            <a:ln w="1127" cap="flat">
              <a:noFill/>
              <a:prstDash val="solid"/>
              <a:miter/>
            </a:ln>
          </p:spPr>
          <p:txBody>
            <a:bodyPr rtlCol="0" anchor="ctr"/>
            <a:lstStyle/>
            <a:p>
              <a:endParaRPr lang="en-DE"/>
            </a:p>
          </p:txBody>
        </p:sp>
        <p:sp>
          <p:nvSpPr>
            <p:cNvPr id="540" name="Freeform 539">
              <a:extLst>
                <a:ext uri="{FF2B5EF4-FFF2-40B4-BE49-F238E27FC236}">
                  <a16:creationId xmlns:a16="http://schemas.microsoft.com/office/drawing/2014/main" id="{4E9B5E3B-2D3E-92F2-1D2D-2FBE8AC0C2D2}"/>
                </a:ext>
              </a:extLst>
            </p:cNvPr>
            <p:cNvSpPr/>
            <p:nvPr/>
          </p:nvSpPr>
          <p:spPr>
            <a:xfrm>
              <a:off x="5975203"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541" name="Freeform 540">
              <a:extLst>
                <a:ext uri="{FF2B5EF4-FFF2-40B4-BE49-F238E27FC236}">
                  <a16:creationId xmlns:a16="http://schemas.microsoft.com/office/drawing/2014/main" id="{70475798-FA3E-F847-BDC3-5C4DC9392BE4}"/>
                </a:ext>
              </a:extLst>
            </p:cNvPr>
            <p:cNvSpPr/>
            <p:nvPr/>
          </p:nvSpPr>
          <p:spPr>
            <a:xfrm>
              <a:off x="4802413" y="3552174"/>
              <a:ext cx="54018" cy="49135"/>
            </a:xfrm>
            <a:custGeom>
              <a:avLst/>
              <a:gdLst>
                <a:gd name="connsiteX0" fmla="*/ 54018 w 54018"/>
                <a:gd name="connsiteY0" fmla="*/ 7144 h 49135"/>
                <a:gd name="connsiteX1" fmla="*/ 52165 w 54018"/>
                <a:gd name="connsiteY1" fmla="*/ 11801 h 49135"/>
                <a:gd name="connsiteX2" fmla="*/ 48186 w 54018"/>
                <a:gd name="connsiteY2" fmla="*/ 13451 h 49135"/>
                <a:gd name="connsiteX3" fmla="*/ 45123 w 54018"/>
                <a:gd name="connsiteY3" fmla="*/ 12287 h 49135"/>
                <a:gd name="connsiteX4" fmla="*/ 44060 w 54018"/>
                <a:gd name="connsiteY4" fmla="*/ 9630 h 49135"/>
                <a:gd name="connsiteX5" fmla="*/ 45541 w 54018"/>
                <a:gd name="connsiteY5" fmla="*/ 5878 h 49135"/>
                <a:gd name="connsiteX6" fmla="*/ 49248 w 54018"/>
                <a:gd name="connsiteY6" fmla="*/ 3753 h 49135"/>
                <a:gd name="connsiteX7" fmla="*/ 43845 w 54018"/>
                <a:gd name="connsiteY7" fmla="*/ 2385 h 49135"/>
                <a:gd name="connsiteX8" fmla="*/ 39878 w 54018"/>
                <a:gd name="connsiteY8" fmla="*/ 3493 h 49135"/>
                <a:gd name="connsiteX9" fmla="*/ 36962 w 54018"/>
                <a:gd name="connsiteY9" fmla="*/ 6036 h 49135"/>
                <a:gd name="connsiteX10" fmla="*/ 34950 w 54018"/>
                <a:gd name="connsiteY10" fmla="*/ 9529 h 49135"/>
                <a:gd name="connsiteX11" fmla="*/ 33684 w 54018"/>
                <a:gd name="connsiteY11" fmla="*/ 12761 h 49135"/>
                <a:gd name="connsiteX12" fmla="*/ 33096 w 54018"/>
                <a:gd name="connsiteY12" fmla="*/ 15191 h 49135"/>
                <a:gd name="connsiteX13" fmla="*/ 29388 w 54018"/>
                <a:gd name="connsiteY13" fmla="*/ 30021 h 49135"/>
                <a:gd name="connsiteX14" fmla="*/ 27591 w 54018"/>
                <a:gd name="connsiteY14" fmla="*/ 39550 h 49135"/>
                <a:gd name="connsiteX15" fmla="*/ 29072 w 54018"/>
                <a:gd name="connsiteY15" fmla="*/ 44693 h 49135"/>
                <a:gd name="connsiteX16" fmla="*/ 33525 w 54018"/>
                <a:gd name="connsiteY16" fmla="*/ 46705 h 49135"/>
                <a:gd name="connsiteX17" fmla="*/ 36012 w 54018"/>
                <a:gd name="connsiteY17" fmla="*/ 46377 h 49135"/>
                <a:gd name="connsiteX18" fmla="*/ 39030 w 54018"/>
                <a:gd name="connsiteY18" fmla="*/ 45055 h 49135"/>
                <a:gd name="connsiteX19" fmla="*/ 42308 w 54018"/>
                <a:gd name="connsiteY19" fmla="*/ 42568 h 49135"/>
                <a:gd name="connsiteX20" fmla="*/ 45439 w 54018"/>
                <a:gd name="connsiteY20" fmla="*/ 38442 h 49135"/>
                <a:gd name="connsiteX21" fmla="*/ 47982 w 54018"/>
                <a:gd name="connsiteY21" fmla="*/ 32508 h 49135"/>
                <a:gd name="connsiteX22" fmla="*/ 49350 w 54018"/>
                <a:gd name="connsiteY22" fmla="*/ 31344 h 49135"/>
                <a:gd name="connsiteX23" fmla="*/ 50672 w 54018"/>
                <a:gd name="connsiteY23" fmla="*/ 32406 h 49135"/>
                <a:gd name="connsiteX24" fmla="*/ 49938 w 54018"/>
                <a:gd name="connsiteY24" fmla="*/ 35209 h 49135"/>
                <a:gd name="connsiteX25" fmla="*/ 47711 w 54018"/>
                <a:gd name="connsiteY25" fmla="*/ 39493 h 49135"/>
                <a:gd name="connsiteX26" fmla="*/ 44275 w 54018"/>
                <a:gd name="connsiteY26" fmla="*/ 44049 h 49135"/>
                <a:gd name="connsiteX27" fmla="*/ 39403 w 54018"/>
                <a:gd name="connsiteY27" fmla="*/ 47654 h 49135"/>
                <a:gd name="connsiteX28" fmla="*/ 33311 w 54018"/>
                <a:gd name="connsiteY28" fmla="*/ 49135 h 49135"/>
                <a:gd name="connsiteX29" fmla="*/ 25738 w 54018"/>
                <a:gd name="connsiteY29" fmla="*/ 46705 h 49135"/>
                <a:gd name="connsiteX30" fmla="*/ 21612 w 54018"/>
                <a:gd name="connsiteY30" fmla="*/ 40872 h 49135"/>
                <a:gd name="connsiteX31" fmla="*/ 20968 w 54018"/>
                <a:gd name="connsiteY31" fmla="*/ 41991 h 49135"/>
                <a:gd name="connsiteX32" fmla="*/ 19487 w 54018"/>
                <a:gd name="connsiteY32" fmla="*/ 44049 h 49135"/>
                <a:gd name="connsiteX33" fmla="*/ 17215 w 54018"/>
                <a:gd name="connsiteY33" fmla="*/ 46490 h 49135"/>
                <a:gd name="connsiteX34" fmla="*/ 14084 w 54018"/>
                <a:gd name="connsiteY34" fmla="*/ 48287 h 49135"/>
                <a:gd name="connsiteX35" fmla="*/ 10229 w 54018"/>
                <a:gd name="connsiteY35" fmla="*/ 49135 h 49135"/>
                <a:gd name="connsiteX36" fmla="*/ 5403 w 54018"/>
                <a:gd name="connsiteY36" fmla="*/ 48389 h 49135"/>
                <a:gd name="connsiteX37" fmla="*/ 1594 w 54018"/>
                <a:gd name="connsiteY37" fmla="*/ 45959 h 49135"/>
                <a:gd name="connsiteX38" fmla="*/ 0 w 54018"/>
                <a:gd name="connsiteY38" fmla="*/ 41935 h 49135"/>
                <a:gd name="connsiteX39" fmla="*/ 1752 w 54018"/>
                <a:gd name="connsiteY39" fmla="*/ 37538 h 49135"/>
                <a:gd name="connsiteX40" fmla="*/ 5991 w 54018"/>
                <a:gd name="connsiteY40" fmla="*/ 35684 h 49135"/>
                <a:gd name="connsiteX41" fmla="*/ 8737 w 54018"/>
                <a:gd name="connsiteY41" fmla="*/ 36589 h 49135"/>
                <a:gd name="connsiteX42" fmla="*/ 10015 w 54018"/>
                <a:gd name="connsiteY42" fmla="*/ 39448 h 49135"/>
                <a:gd name="connsiteX43" fmla="*/ 8534 w 54018"/>
                <a:gd name="connsiteY43" fmla="*/ 43257 h 49135"/>
                <a:gd name="connsiteX44" fmla="*/ 4928 w 54018"/>
                <a:gd name="connsiteY44" fmla="*/ 45326 h 49135"/>
                <a:gd name="connsiteX45" fmla="*/ 10331 w 54018"/>
                <a:gd name="connsiteY45" fmla="*/ 46705 h 49135"/>
                <a:gd name="connsiteX46" fmla="*/ 16582 w 54018"/>
                <a:gd name="connsiteY46" fmla="*/ 43630 h 49135"/>
                <a:gd name="connsiteX47" fmla="*/ 20651 w 54018"/>
                <a:gd name="connsiteY47" fmla="*/ 35424 h 49135"/>
                <a:gd name="connsiteX48" fmla="*/ 25206 w 54018"/>
                <a:gd name="connsiteY48" fmla="*/ 17576 h 49135"/>
                <a:gd name="connsiteX49" fmla="*/ 26484 w 54018"/>
                <a:gd name="connsiteY49" fmla="*/ 9630 h 49135"/>
                <a:gd name="connsiteX50" fmla="*/ 25896 w 54018"/>
                <a:gd name="connsiteY50" fmla="*/ 5878 h 49135"/>
                <a:gd name="connsiteX51" fmla="*/ 24313 w 54018"/>
                <a:gd name="connsiteY51" fmla="*/ 3651 h 49135"/>
                <a:gd name="connsiteX52" fmla="*/ 22460 w 54018"/>
                <a:gd name="connsiteY52" fmla="*/ 2645 h 49135"/>
                <a:gd name="connsiteX53" fmla="*/ 20651 w 54018"/>
                <a:gd name="connsiteY53" fmla="*/ 2385 h 49135"/>
                <a:gd name="connsiteX54" fmla="*/ 17271 w 54018"/>
                <a:gd name="connsiteY54" fmla="*/ 3018 h 49135"/>
                <a:gd name="connsiteX55" fmla="*/ 13406 w 54018"/>
                <a:gd name="connsiteY55" fmla="*/ 5132 h 49135"/>
                <a:gd name="connsiteX56" fmla="*/ 9382 w 54018"/>
                <a:gd name="connsiteY56" fmla="*/ 9529 h 49135"/>
                <a:gd name="connsiteX57" fmla="*/ 6092 w 54018"/>
                <a:gd name="connsiteY57" fmla="*/ 16570 h 49135"/>
                <a:gd name="connsiteX58" fmla="*/ 4668 w 54018"/>
                <a:gd name="connsiteY58" fmla="*/ 17791 h 49135"/>
                <a:gd name="connsiteX59" fmla="*/ 3391 w 54018"/>
                <a:gd name="connsiteY59" fmla="*/ 16672 h 49135"/>
                <a:gd name="connsiteX60" fmla="*/ 4080 w 54018"/>
                <a:gd name="connsiteY60" fmla="*/ 13926 h 49135"/>
                <a:gd name="connsiteX61" fmla="*/ 6307 w 54018"/>
                <a:gd name="connsiteY61" fmla="*/ 9630 h 49135"/>
                <a:gd name="connsiteX62" fmla="*/ 9800 w 54018"/>
                <a:gd name="connsiteY62" fmla="*/ 5132 h 49135"/>
                <a:gd name="connsiteX63" fmla="*/ 14728 w 54018"/>
                <a:gd name="connsiteY63" fmla="*/ 1481 h 49135"/>
                <a:gd name="connsiteX64" fmla="*/ 20866 w 54018"/>
                <a:gd name="connsiteY64" fmla="*/ 0 h 49135"/>
                <a:gd name="connsiteX65" fmla="*/ 23669 w 54018"/>
                <a:gd name="connsiteY65" fmla="*/ 316 h 49135"/>
                <a:gd name="connsiteX66" fmla="*/ 26800 w 54018"/>
                <a:gd name="connsiteY66" fmla="*/ 1379 h 49135"/>
                <a:gd name="connsiteX67" fmla="*/ 30078 w 54018"/>
                <a:gd name="connsiteY67" fmla="*/ 3911 h 49135"/>
                <a:gd name="connsiteX68" fmla="*/ 32565 w 54018"/>
                <a:gd name="connsiteY68" fmla="*/ 8206 h 49135"/>
                <a:gd name="connsiteX69" fmla="*/ 34057 w 54018"/>
                <a:gd name="connsiteY69" fmla="*/ 5821 h 49135"/>
                <a:gd name="connsiteX70" fmla="*/ 36329 w 54018"/>
                <a:gd name="connsiteY70" fmla="*/ 3233 h 49135"/>
                <a:gd name="connsiteX71" fmla="*/ 39720 w 54018"/>
                <a:gd name="connsiteY71" fmla="*/ 893 h 49135"/>
                <a:gd name="connsiteX72" fmla="*/ 43958 w 54018"/>
                <a:gd name="connsiteY72" fmla="*/ 0 h 49135"/>
                <a:gd name="connsiteX73" fmla="*/ 48242 w 54018"/>
                <a:gd name="connsiteY73" fmla="*/ 576 h 49135"/>
                <a:gd name="connsiteX74" fmla="*/ 52165 w 54018"/>
                <a:gd name="connsiteY74" fmla="*/ 2860 h 49135"/>
                <a:gd name="connsiteX75" fmla="*/ 54018 w 54018"/>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18" h="49135">
                  <a:moveTo>
                    <a:pt x="54018" y="7144"/>
                  </a:moveTo>
                  <a:cubicBezTo>
                    <a:pt x="54018" y="9122"/>
                    <a:pt x="53397" y="10682"/>
                    <a:pt x="52165" y="11801"/>
                  </a:cubicBezTo>
                  <a:cubicBezTo>
                    <a:pt x="50932" y="12897"/>
                    <a:pt x="49599" y="13451"/>
                    <a:pt x="48186" y="13451"/>
                  </a:cubicBezTo>
                  <a:cubicBezTo>
                    <a:pt x="46841" y="13451"/>
                    <a:pt x="45823" y="13066"/>
                    <a:pt x="45123" y="12287"/>
                  </a:cubicBezTo>
                  <a:cubicBezTo>
                    <a:pt x="44410" y="11507"/>
                    <a:pt x="44060" y="10625"/>
                    <a:pt x="44060" y="9630"/>
                  </a:cubicBezTo>
                  <a:cubicBezTo>
                    <a:pt x="44060" y="8285"/>
                    <a:pt x="44557" y="7042"/>
                    <a:pt x="45541" y="5878"/>
                  </a:cubicBezTo>
                  <a:cubicBezTo>
                    <a:pt x="46524" y="4713"/>
                    <a:pt x="47768" y="4001"/>
                    <a:pt x="49248" y="3753"/>
                  </a:cubicBezTo>
                  <a:cubicBezTo>
                    <a:pt x="47801" y="2837"/>
                    <a:pt x="46004" y="2385"/>
                    <a:pt x="43845" y="2385"/>
                  </a:cubicBezTo>
                  <a:cubicBezTo>
                    <a:pt x="42432" y="2385"/>
                    <a:pt x="41110" y="2758"/>
                    <a:pt x="39878" y="3493"/>
                  </a:cubicBezTo>
                  <a:cubicBezTo>
                    <a:pt x="38680" y="4227"/>
                    <a:pt x="37708" y="5075"/>
                    <a:pt x="36962" y="6036"/>
                  </a:cubicBezTo>
                  <a:cubicBezTo>
                    <a:pt x="36249" y="6985"/>
                    <a:pt x="35583" y="8150"/>
                    <a:pt x="34950" y="9529"/>
                  </a:cubicBezTo>
                  <a:cubicBezTo>
                    <a:pt x="34351" y="10874"/>
                    <a:pt x="33932" y="11947"/>
                    <a:pt x="33684" y="12761"/>
                  </a:cubicBezTo>
                  <a:cubicBezTo>
                    <a:pt x="33469" y="13541"/>
                    <a:pt x="33277" y="14344"/>
                    <a:pt x="33096" y="15191"/>
                  </a:cubicBezTo>
                  <a:lnTo>
                    <a:pt x="29388" y="30021"/>
                  </a:lnTo>
                  <a:cubicBezTo>
                    <a:pt x="28190" y="34712"/>
                    <a:pt x="27591" y="37888"/>
                    <a:pt x="27591" y="39550"/>
                  </a:cubicBezTo>
                  <a:cubicBezTo>
                    <a:pt x="27591" y="41596"/>
                    <a:pt x="28089" y="43314"/>
                    <a:pt x="29072" y="44693"/>
                  </a:cubicBezTo>
                  <a:cubicBezTo>
                    <a:pt x="30055" y="46038"/>
                    <a:pt x="31547" y="46705"/>
                    <a:pt x="33525" y="46705"/>
                  </a:cubicBezTo>
                  <a:cubicBezTo>
                    <a:pt x="34305" y="46705"/>
                    <a:pt x="35130" y="46592"/>
                    <a:pt x="36012" y="46377"/>
                  </a:cubicBezTo>
                  <a:cubicBezTo>
                    <a:pt x="36894" y="46140"/>
                    <a:pt x="37900" y="45699"/>
                    <a:pt x="39030" y="45055"/>
                  </a:cubicBezTo>
                  <a:cubicBezTo>
                    <a:pt x="40194" y="44388"/>
                    <a:pt x="41279" y="43551"/>
                    <a:pt x="42308" y="42568"/>
                  </a:cubicBezTo>
                  <a:cubicBezTo>
                    <a:pt x="43371" y="41539"/>
                    <a:pt x="44410" y="40172"/>
                    <a:pt x="45439" y="38442"/>
                  </a:cubicBezTo>
                  <a:cubicBezTo>
                    <a:pt x="46468" y="36713"/>
                    <a:pt x="47315" y="34735"/>
                    <a:pt x="47982" y="32508"/>
                  </a:cubicBezTo>
                  <a:cubicBezTo>
                    <a:pt x="48197" y="31728"/>
                    <a:pt x="48649" y="31344"/>
                    <a:pt x="49350" y="31344"/>
                  </a:cubicBezTo>
                  <a:cubicBezTo>
                    <a:pt x="50232" y="31344"/>
                    <a:pt x="50672" y="31694"/>
                    <a:pt x="50672" y="32406"/>
                  </a:cubicBezTo>
                  <a:cubicBezTo>
                    <a:pt x="50672" y="33005"/>
                    <a:pt x="50424" y="33932"/>
                    <a:pt x="49938" y="35209"/>
                  </a:cubicBezTo>
                  <a:cubicBezTo>
                    <a:pt x="49474" y="36442"/>
                    <a:pt x="48740" y="37877"/>
                    <a:pt x="47711" y="39493"/>
                  </a:cubicBezTo>
                  <a:cubicBezTo>
                    <a:pt x="46728" y="41087"/>
                    <a:pt x="45575" y="42602"/>
                    <a:pt x="44275" y="44049"/>
                  </a:cubicBezTo>
                  <a:cubicBezTo>
                    <a:pt x="42964" y="45462"/>
                    <a:pt x="41336" y="46671"/>
                    <a:pt x="39403" y="47654"/>
                  </a:cubicBezTo>
                  <a:cubicBezTo>
                    <a:pt x="37459" y="48638"/>
                    <a:pt x="35424" y="49135"/>
                    <a:pt x="33311" y="49135"/>
                  </a:cubicBezTo>
                  <a:cubicBezTo>
                    <a:pt x="30270" y="49135"/>
                    <a:pt x="27750" y="48321"/>
                    <a:pt x="25738" y="46705"/>
                  </a:cubicBezTo>
                  <a:cubicBezTo>
                    <a:pt x="23726" y="45077"/>
                    <a:pt x="22347" y="43133"/>
                    <a:pt x="21612" y="40872"/>
                  </a:cubicBezTo>
                  <a:cubicBezTo>
                    <a:pt x="21431" y="41189"/>
                    <a:pt x="21216" y="41562"/>
                    <a:pt x="20968" y="41991"/>
                  </a:cubicBezTo>
                  <a:cubicBezTo>
                    <a:pt x="20730" y="42410"/>
                    <a:pt x="20233" y="43099"/>
                    <a:pt x="19487" y="44049"/>
                  </a:cubicBezTo>
                  <a:cubicBezTo>
                    <a:pt x="18786" y="44964"/>
                    <a:pt x="18029" y="45778"/>
                    <a:pt x="17215" y="46490"/>
                  </a:cubicBezTo>
                  <a:cubicBezTo>
                    <a:pt x="16401" y="47157"/>
                    <a:pt x="15361" y="47756"/>
                    <a:pt x="14084" y="48287"/>
                  </a:cubicBezTo>
                  <a:cubicBezTo>
                    <a:pt x="12852" y="48853"/>
                    <a:pt x="11575" y="49135"/>
                    <a:pt x="10229" y="49135"/>
                  </a:cubicBezTo>
                  <a:cubicBezTo>
                    <a:pt x="8534" y="49135"/>
                    <a:pt x="6929" y="48887"/>
                    <a:pt x="5403" y="48389"/>
                  </a:cubicBezTo>
                  <a:cubicBezTo>
                    <a:pt x="3922" y="47903"/>
                    <a:pt x="2645" y="47089"/>
                    <a:pt x="1594" y="45959"/>
                  </a:cubicBezTo>
                  <a:cubicBezTo>
                    <a:pt x="531" y="44829"/>
                    <a:pt x="0" y="43484"/>
                    <a:pt x="0" y="41935"/>
                  </a:cubicBezTo>
                  <a:cubicBezTo>
                    <a:pt x="0" y="40206"/>
                    <a:pt x="588" y="38736"/>
                    <a:pt x="1752" y="37538"/>
                  </a:cubicBezTo>
                  <a:cubicBezTo>
                    <a:pt x="2950" y="36306"/>
                    <a:pt x="4363" y="35684"/>
                    <a:pt x="5991" y="35684"/>
                  </a:cubicBezTo>
                  <a:cubicBezTo>
                    <a:pt x="7019" y="35684"/>
                    <a:pt x="7935" y="35989"/>
                    <a:pt x="8737" y="36589"/>
                  </a:cubicBezTo>
                  <a:cubicBezTo>
                    <a:pt x="9585" y="37188"/>
                    <a:pt x="10015" y="38137"/>
                    <a:pt x="10015" y="39448"/>
                  </a:cubicBezTo>
                  <a:cubicBezTo>
                    <a:pt x="10015" y="40895"/>
                    <a:pt x="9517" y="42161"/>
                    <a:pt x="8534" y="43257"/>
                  </a:cubicBezTo>
                  <a:cubicBezTo>
                    <a:pt x="7539" y="44354"/>
                    <a:pt x="6341" y="45043"/>
                    <a:pt x="4928" y="45326"/>
                  </a:cubicBezTo>
                  <a:cubicBezTo>
                    <a:pt x="6375" y="46241"/>
                    <a:pt x="8172" y="46705"/>
                    <a:pt x="10331" y="46705"/>
                  </a:cubicBezTo>
                  <a:cubicBezTo>
                    <a:pt x="12660" y="46705"/>
                    <a:pt x="14739" y="45676"/>
                    <a:pt x="16582" y="43630"/>
                  </a:cubicBezTo>
                  <a:cubicBezTo>
                    <a:pt x="18413" y="41585"/>
                    <a:pt x="19769" y="38849"/>
                    <a:pt x="20651" y="35424"/>
                  </a:cubicBezTo>
                  <a:cubicBezTo>
                    <a:pt x="22844" y="27196"/>
                    <a:pt x="24359" y="21250"/>
                    <a:pt x="25206" y="17576"/>
                  </a:cubicBezTo>
                  <a:cubicBezTo>
                    <a:pt x="26054" y="13869"/>
                    <a:pt x="26484" y="11224"/>
                    <a:pt x="26484" y="9630"/>
                  </a:cubicBezTo>
                  <a:cubicBezTo>
                    <a:pt x="26484" y="8150"/>
                    <a:pt x="26291" y="6906"/>
                    <a:pt x="25896" y="5878"/>
                  </a:cubicBezTo>
                  <a:cubicBezTo>
                    <a:pt x="25511" y="4849"/>
                    <a:pt x="24980" y="4114"/>
                    <a:pt x="24313" y="3651"/>
                  </a:cubicBezTo>
                  <a:cubicBezTo>
                    <a:pt x="23669" y="3154"/>
                    <a:pt x="23059" y="2814"/>
                    <a:pt x="22460" y="2645"/>
                  </a:cubicBezTo>
                  <a:cubicBezTo>
                    <a:pt x="21894" y="2475"/>
                    <a:pt x="21295" y="2385"/>
                    <a:pt x="20651" y="2385"/>
                  </a:cubicBezTo>
                  <a:cubicBezTo>
                    <a:pt x="19600" y="2385"/>
                    <a:pt x="18469" y="2600"/>
                    <a:pt x="17271" y="3018"/>
                  </a:cubicBezTo>
                  <a:cubicBezTo>
                    <a:pt x="16107" y="3436"/>
                    <a:pt x="14819" y="4148"/>
                    <a:pt x="13406" y="5132"/>
                  </a:cubicBezTo>
                  <a:cubicBezTo>
                    <a:pt x="12027" y="6092"/>
                    <a:pt x="10682" y="7550"/>
                    <a:pt x="9382" y="9529"/>
                  </a:cubicBezTo>
                  <a:cubicBezTo>
                    <a:pt x="8071" y="11507"/>
                    <a:pt x="6974" y="13846"/>
                    <a:pt x="6092" y="16570"/>
                  </a:cubicBezTo>
                  <a:cubicBezTo>
                    <a:pt x="5923" y="17384"/>
                    <a:pt x="5448" y="17791"/>
                    <a:pt x="4668" y="17791"/>
                  </a:cubicBezTo>
                  <a:cubicBezTo>
                    <a:pt x="3821" y="17757"/>
                    <a:pt x="3391" y="17384"/>
                    <a:pt x="3391" y="16672"/>
                  </a:cubicBezTo>
                  <a:cubicBezTo>
                    <a:pt x="3391" y="16073"/>
                    <a:pt x="3617" y="15158"/>
                    <a:pt x="4080" y="13926"/>
                  </a:cubicBezTo>
                  <a:cubicBezTo>
                    <a:pt x="4578" y="12648"/>
                    <a:pt x="5324" y="11224"/>
                    <a:pt x="6307" y="9630"/>
                  </a:cubicBezTo>
                  <a:cubicBezTo>
                    <a:pt x="7336" y="8048"/>
                    <a:pt x="8500" y="6544"/>
                    <a:pt x="9800" y="5132"/>
                  </a:cubicBezTo>
                  <a:cubicBezTo>
                    <a:pt x="11145" y="3685"/>
                    <a:pt x="12784" y="2464"/>
                    <a:pt x="14728" y="1481"/>
                  </a:cubicBezTo>
                  <a:cubicBezTo>
                    <a:pt x="16706" y="497"/>
                    <a:pt x="18752" y="0"/>
                    <a:pt x="20866" y="0"/>
                  </a:cubicBezTo>
                  <a:cubicBezTo>
                    <a:pt x="21827" y="0"/>
                    <a:pt x="22753" y="102"/>
                    <a:pt x="23669" y="316"/>
                  </a:cubicBezTo>
                  <a:cubicBezTo>
                    <a:pt x="24630" y="486"/>
                    <a:pt x="25670" y="848"/>
                    <a:pt x="26800" y="1379"/>
                  </a:cubicBezTo>
                  <a:cubicBezTo>
                    <a:pt x="27964" y="1910"/>
                    <a:pt x="29049" y="2747"/>
                    <a:pt x="30078" y="3911"/>
                  </a:cubicBezTo>
                  <a:cubicBezTo>
                    <a:pt x="31107" y="5075"/>
                    <a:pt x="31932" y="6511"/>
                    <a:pt x="32565" y="8206"/>
                  </a:cubicBezTo>
                  <a:cubicBezTo>
                    <a:pt x="32994" y="7392"/>
                    <a:pt x="33492" y="6601"/>
                    <a:pt x="34057" y="5821"/>
                  </a:cubicBezTo>
                  <a:cubicBezTo>
                    <a:pt x="34656" y="5041"/>
                    <a:pt x="35413" y="4182"/>
                    <a:pt x="36329" y="3233"/>
                  </a:cubicBezTo>
                  <a:cubicBezTo>
                    <a:pt x="37278" y="2238"/>
                    <a:pt x="38408" y="1458"/>
                    <a:pt x="39720" y="893"/>
                  </a:cubicBezTo>
                  <a:cubicBezTo>
                    <a:pt x="41065" y="294"/>
                    <a:pt x="42478" y="0"/>
                    <a:pt x="43958" y="0"/>
                  </a:cubicBezTo>
                  <a:cubicBezTo>
                    <a:pt x="45405" y="0"/>
                    <a:pt x="46829" y="192"/>
                    <a:pt x="48242" y="576"/>
                  </a:cubicBezTo>
                  <a:cubicBezTo>
                    <a:pt x="49655" y="927"/>
                    <a:pt x="50955" y="1695"/>
                    <a:pt x="52165" y="2860"/>
                  </a:cubicBezTo>
                  <a:cubicBezTo>
                    <a:pt x="53397" y="3990"/>
                    <a:pt x="54018" y="5414"/>
                    <a:pt x="54018" y="7144"/>
                  </a:cubicBezTo>
                  <a:close/>
                </a:path>
              </a:pathLst>
            </a:custGeom>
            <a:solidFill>
              <a:srgbClr val="000000"/>
            </a:solidFill>
            <a:ln w="1127" cap="flat">
              <a:noFill/>
              <a:prstDash val="solid"/>
              <a:miter/>
            </a:ln>
          </p:spPr>
          <p:txBody>
            <a:bodyPr rtlCol="0" anchor="ctr"/>
            <a:lstStyle/>
            <a:p>
              <a:endParaRPr lang="en-DE"/>
            </a:p>
          </p:txBody>
        </p:sp>
        <p:sp>
          <p:nvSpPr>
            <p:cNvPr id="542" name="Freeform 541">
              <a:extLst>
                <a:ext uri="{FF2B5EF4-FFF2-40B4-BE49-F238E27FC236}">
                  <a16:creationId xmlns:a16="http://schemas.microsoft.com/office/drawing/2014/main" id="{104E28DD-0D31-ABC3-C51B-568BB47FDF9C}"/>
                </a:ext>
              </a:extLst>
            </p:cNvPr>
            <p:cNvSpPr/>
            <p:nvPr/>
          </p:nvSpPr>
          <p:spPr>
            <a:xfrm>
              <a:off x="3668923" y="3344352"/>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3" name="Freeform 542">
              <a:extLst>
                <a:ext uri="{FF2B5EF4-FFF2-40B4-BE49-F238E27FC236}">
                  <a16:creationId xmlns:a16="http://schemas.microsoft.com/office/drawing/2014/main" id="{0C2BD059-44D6-D494-B1F2-668D61BADFB4}"/>
                </a:ext>
              </a:extLst>
            </p:cNvPr>
            <p:cNvSpPr/>
            <p:nvPr/>
          </p:nvSpPr>
          <p:spPr>
            <a:xfrm>
              <a:off x="3668923" y="2959298"/>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4" name="Freeform 543">
              <a:extLst>
                <a:ext uri="{FF2B5EF4-FFF2-40B4-BE49-F238E27FC236}">
                  <a16:creationId xmlns:a16="http://schemas.microsoft.com/office/drawing/2014/main" id="{1E20C4B1-8D26-C7D5-5112-214E1F970A00}"/>
                </a:ext>
              </a:extLst>
            </p:cNvPr>
            <p:cNvSpPr/>
            <p:nvPr/>
          </p:nvSpPr>
          <p:spPr>
            <a:xfrm>
              <a:off x="3668923" y="2574241"/>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5" name="Freeform 544">
              <a:extLst>
                <a:ext uri="{FF2B5EF4-FFF2-40B4-BE49-F238E27FC236}">
                  <a16:creationId xmlns:a16="http://schemas.microsoft.com/office/drawing/2014/main" id="{2312D3FE-D333-E48B-83B1-5B35F098B81F}"/>
                </a:ext>
              </a:extLst>
            </p:cNvPr>
            <p:cNvSpPr/>
            <p:nvPr/>
          </p:nvSpPr>
          <p:spPr>
            <a:xfrm>
              <a:off x="3668923" y="2189183"/>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6" name="Freeform 545">
              <a:extLst>
                <a:ext uri="{FF2B5EF4-FFF2-40B4-BE49-F238E27FC236}">
                  <a16:creationId xmlns:a16="http://schemas.microsoft.com/office/drawing/2014/main" id="{1C22C28C-CB01-FF6C-10AB-B7096BA16DA1}"/>
                </a:ext>
              </a:extLst>
            </p:cNvPr>
            <p:cNvSpPr/>
            <p:nvPr/>
          </p:nvSpPr>
          <p:spPr>
            <a:xfrm>
              <a:off x="366892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547" name="Freeform 546">
              <a:extLst>
                <a:ext uri="{FF2B5EF4-FFF2-40B4-BE49-F238E27FC236}">
                  <a16:creationId xmlns:a16="http://schemas.microsoft.com/office/drawing/2014/main" id="{B9C55E91-F59D-EB7A-B2EF-CA45A7B70960}"/>
                </a:ext>
              </a:extLst>
            </p:cNvPr>
            <p:cNvSpPr/>
            <p:nvPr/>
          </p:nvSpPr>
          <p:spPr>
            <a:xfrm>
              <a:off x="3668923" y="3344352"/>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48" name="Freeform 547">
              <a:extLst>
                <a:ext uri="{FF2B5EF4-FFF2-40B4-BE49-F238E27FC236}">
                  <a16:creationId xmlns:a16="http://schemas.microsoft.com/office/drawing/2014/main" id="{15E3C415-968C-B05B-4677-FA51F3E850A9}"/>
                </a:ext>
              </a:extLst>
            </p:cNvPr>
            <p:cNvSpPr/>
            <p:nvPr/>
          </p:nvSpPr>
          <p:spPr>
            <a:xfrm>
              <a:off x="3668923" y="2959298"/>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49" name="Freeform 548">
              <a:extLst>
                <a:ext uri="{FF2B5EF4-FFF2-40B4-BE49-F238E27FC236}">
                  <a16:creationId xmlns:a16="http://schemas.microsoft.com/office/drawing/2014/main" id="{DC81903B-0617-6E0F-2875-3C30A01F80E2}"/>
                </a:ext>
              </a:extLst>
            </p:cNvPr>
            <p:cNvSpPr/>
            <p:nvPr/>
          </p:nvSpPr>
          <p:spPr>
            <a:xfrm>
              <a:off x="3668923" y="2574241"/>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50" name="Freeform 549">
              <a:extLst>
                <a:ext uri="{FF2B5EF4-FFF2-40B4-BE49-F238E27FC236}">
                  <a16:creationId xmlns:a16="http://schemas.microsoft.com/office/drawing/2014/main" id="{46FD1C02-29E0-B749-E04E-DBB16AC85A86}"/>
                </a:ext>
              </a:extLst>
            </p:cNvPr>
            <p:cNvSpPr/>
            <p:nvPr/>
          </p:nvSpPr>
          <p:spPr>
            <a:xfrm>
              <a:off x="3668923" y="2189183"/>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51" name="Freeform 550">
              <a:extLst>
                <a:ext uri="{FF2B5EF4-FFF2-40B4-BE49-F238E27FC236}">
                  <a16:creationId xmlns:a16="http://schemas.microsoft.com/office/drawing/2014/main" id="{08C0D912-1996-6788-D3E7-A2DA37B62F55}"/>
                </a:ext>
              </a:extLst>
            </p:cNvPr>
            <p:cNvSpPr/>
            <p:nvPr/>
          </p:nvSpPr>
          <p:spPr>
            <a:xfrm>
              <a:off x="3491507"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2" name="Freeform 551">
              <a:extLst>
                <a:ext uri="{FF2B5EF4-FFF2-40B4-BE49-F238E27FC236}">
                  <a16:creationId xmlns:a16="http://schemas.microsoft.com/office/drawing/2014/main" id="{C1D05C7A-9838-C6C4-80AA-E355BE819E80}"/>
                </a:ext>
              </a:extLst>
            </p:cNvPr>
            <p:cNvSpPr/>
            <p:nvPr/>
          </p:nvSpPr>
          <p:spPr>
            <a:xfrm>
              <a:off x="3555016" y="3366902"/>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53" name="Freeform 552">
              <a:extLst>
                <a:ext uri="{FF2B5EF4-FFF2-40B4-BE49-F238E27FC236}">
                  <a16:creationId xmlns:a16="http://schemas.microsoft.com/office/drawing/2014/main" id="{9547490C-AABC-6ACA-63BC-671F74FAA0D2}"/>
                </a:ext>
              </a:extLst>
            </p:cNvPr>
            <p:cNvSpPr/>
            <p:nvPr/>
          </p:nvSpPr>
          <p:spPr>
            <a:xfrm>
              <a:off x="3580978"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554" name="Freeform 553">
              <a:extLst>
                <a:ext uri="{FF2B5EF4-FFF2-40B4-BE49-F238E27FC236}">
                  <a16:creationId xmlns:a16="http://schemas.microsoft.com/office/drawing/2014/main" id="{5B929705-47A3-AE76-1A43-665C385E26EB}"/>
                </a:ext>
              </a:extLst>
            </p:cNvPr>
            <p:cNvSpPr/>
            <p:nvPr/>
          </p:nvSpPr>
          <p:spPr>
            <a:xfrm>
              <a:off x="3493934" y="2923881"/>
              <a:ext cx="47253" cy="70930"/>
            </a:xfrm>
            <a:custGeom>
              <a:avLst/>
              <a:gdLst>
                <a:gd name="connsiteX0" fmla="*/ 23627 w 47253"/>
                <a:gd name="connsiteY0" fmla="*/ 7327 h 70930"/>
                <a:gd name="connsiteX1" fmla="*/ 12866 w 47253"/>
                <a:gd name="connsiteY1" fmla="*/ 14378 h 70930"/>
                <a:gd name="connsiteX2" fmla="*/ 9295 w 47253"/>
                <a:gd name="connsiteY2" fmla="*/ 35487 h 70930"/>
                <a:gd name="connsiteX3" fmla="*/ 12866 w 47253"/>
                <a:gd name="connsiteY3" fmla="*/ 56598 h 70930"/>
                <a:gd name="connsiteX4" fmla="*/ 23627 w 47253"/>
                <a:gd name="connsiteY4" fmla="*/ 63606 h 70930"/>
                <a:gd name="connsiteX5" fmla="*/ 34387 w 47253"/>
                <a:gd name="connsiteY5" fmla="*/ 56598 h 70930"/>
                <a:gd name="connsiteX6" fmla="*/ 38005 w 47253"/>
                <a:gd name="connsiteY6" fmla="*/ 35487 h 70930"/>
                <a:gd name="connsiteX7" fmla="*/ 34387 w 47253"/>
                <a:gd name="connsiteY7" fmla="*/ 14378 h 70930"/>
                <a:gd name="connsiteX8" fmla="*/ 23627 w 47253"/>
                <a:gd name="connsiteY8" fmla="*/ 7327 h 70930"/>
                <a:gd name="connsiteX9" fmla="*/ 23627 w 47253"/>
                <a:gd name="connsiteY9" fmla="*/ 0 h 70930"/>
                <a:gd name="connsiteX10" fmla="*/ 41164 w 47253"/>
                <a:gd name="connsiteY10" fmla="*/ 9113 h 70930"/>
                <a:gd name="connsiteX11" fmla="*/ 47253 w 47253"/>
                <a:gd name="connsiteY11" fmla="*/ 35487 h 70930"/>
                <a:gd name="connsiteX12" fmla="*/ 41164 w 47253"/>
                <a:gd name="connsiteY12" fmla="*/ 61865 h 70930"/>
                <a:gd name="connsiteX13" fmla="*/ 23627 w 47253"/>
                <a:gd name="connsiteY13" fmla="*/ 70930 h 70930"/>
                <a:gd name="connsiteX14" fmla="*/ 6044 w 47253"/>
                <a:gd name="connsiteY14" fmla="*/ 61865 h 70930"/>
                <a:gd name="connsiteX15" fmla="*/ 0 w 47253"/>
                <a:gd name="connsiteY15" fmla="*/ 35487 h 70930"/>
                <a:gd name="connsiteX16" fmla="*/ 6044 w 47253"/>
                <a:gd name="connsiteY16" fmla="*/ 9113 h 70930"/>
                <a:gd name="connsiteX17" fmla="*/ 23627 w 47253"/>
                <a:gd name="connsiteY17" fmla="*/ 0 h 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30">
                  <a:moveTo>
                    <a:pt x="23627" y="7327"/>
                  </a:moveTo>
                  <a:cubicBezTo>
                    <a:pt x="18865" y="7327"/>
                    <a:pt x="15277" y="9677"/>
                    <a:pt x="12866" y="14378"/>
                  </a:cubicBezTo>
                  <a:cubicBezTo>
                    <a:pt x="10485" y="19048"/>
                    <a:pt x="9295" y="26085"/>
                    <a:pt x="9295" y="35487"/>
                  </a:cubicBezTo>
                  <a:cubicBezTo>
                    <a:pt x="9295" y="44854"/>
                    <a:pt x="10485" y="51895"/>
                    <a:pt x="12866" y="56598"/>
                  </a:cubicBezTo>
                  <a:cubicBezTo>
                    <a:pt x="15277" y="61266"/>
                    <a:pt x="18865" y="63606"/>
                    <a:pt x="23627" y="63606"/>
                  </a:cubicBezTo>
                  <a:cubicBezTo>
                    <a:pt x="28420" y="63606"/>
                    <a:pt x="32006" y="61266"/>
                    <a:pt x="34387" y="56598"/>
                  </a:cubicBezTo>
                  <a:cubicBezTo>
                    <a:pt x="36799" y="51895"/>
                    <a:pt x="38005" y="44854"/>
                    <a:pt x="38005" y="35487"/>
                  </a:cubicBezTo>
                  <a:cubicBezTo>
                    <a:pt x="38005" y="26085"/>
                    <a:pt x="36799" y="19048"/>
                    <a:pt x="34387" y="14378"/>
                  </a:cubicBezTo>
                  <a:cubicBezTo>
                    <a:pt x="32006" y="9677"/>
                    <a:pt x="28420" y="7327"/>
                    <a:pt x="23627" y="7327"/>
                  </a:cubicBezTo>
                  <a:moveTo>
                    <a:pt x="23627" y="0"/>
                  </a:moveTo>
                  <a:cubicBezTo>
                    <a:pt x="31290" y="0"/>
                    <a:pt x="37135" y="3037"/>
                    <a:pt x="41164" y="9113"/>
                  </a:cubicBezTo>
                  <a:cubicBezTo>
                    <a:pt x="45223" y="15157"/>
                    <a:pt x="47253" y="23947"/>
                    <a:pt x="47253" y="35487"/>
                  </a:cubicBezTo>
                  <a:cubicBezTo>
                    <a:pt x="47253" y="46990"/>
                    <a:pt x="45223" y="55784"/>
                    <a:pt x="41164" y="61865"/>
                  </a:cubicBezTo>
                  <a:cubicBezTo>
                    <a:pt x="37135" y="67912"/>
                    <a:pt x="31290" y="70930"/>
                    <a:pt x="23627" y="70930"/>
                  </a:cubicBezTo>
                  <a:cubicBezTo>
                    <a:pt x="15965" y="70930"/>
                    <a:pt x="10104" y="67912"/>
                    <a:pt x="6044" y="61865"/>
                  </a:cubicBezTo>
                  <a:cubicBezTo>
                    <a:pt x="2014" y="55784"/>
                    <a:pt x="0" y="46990"/>
                    <a:pt x="0" y="35487"/>
                  </a:cubicBezTo>
                  <a:cubicBezTo>
                    <a:pt x="0" y="23947"/>
                    <a:pt x="2014" y="15157"/>
                    <a:pt x="6044" y="9113"/>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5" name="Freeform 554">
              <a:extLst>
                <a:ext uri="{FF2B5EF4-FFF2-40B4-BE49-F238E27FC236}">
                  <a16:creationId xmlns:a16="http://schemas.microsoft.com/office/drawing/2014/main" id="{D5EC9BB4-34D4-8106-71C7-BD0BAAAF2E39}"/>
                </a:ext>
              </a:extLst>
            </p:cNvPr>
            <p:cNvSpPr/>
            <p:nvPr/>
          </p:nvSpPr>
          <p:spPr>
            <a:xfrm>
              <a:off x="3557443" y="2981846"/>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56" name="Freeform 555">
              <a:extLst>
                <a:ext uri="{FF2B5EF4-FFF2-40B4-BE49-F238E27FC236}">
                  <a16:creationId xmlns:a16="http://schemas.microsoft.com/office/drawing/2014/main" id="{43C54E17-3EAC-E338-076B-3A01D3C1758B}"/>
                </a:ext>
              </a:extLst>
            </p:cNvPr>
            <p:cNvSpPr/>
            <p:nvPr/>
          </p:nvSpPr>
          <p:spPr>
            <a:xfrm>
              <a:off x="3587526" y="2925117"/>
              <a:ext cx="40705" cy="68359"/>
            </a:xfrm>
            <a:custGeom>
              <a:avLst/>
              <a:gdLst>
                <a:gd name="connsiteX0" fmla="*/ 1327 w 40705"/>
                <a:gd name="connsiteY0" fmla="*/ 60583 h 68359"/>
                <a:gd name="connsiteX1" fmla="*/ 16437 w 40705"/>
                <a:gd name="connsiteY1" fmla="*/ 60583 h 68359"/>
                <a:gd name="connsiteX2" fmla="*/ 16437 w 40705"/>
                <a:gd name="connsiteY2" fmla="*/ 8425 h 68359"/>
                <a:gd name="connsiteX3" fmla="*/ 0 w 40705"/>
                <a:gd name="connsiteY3" fmla="*/ 11721 h 68359"/>
                <a:gd name="connsiteX4" fmla="*/ 0 w 40705"/>
                <a:gd name="connsiteY4" fmla="*/ 3297 h 68359"/>
                <a:gd name="connsiteX5" fmla="*/ 16346 w 40705"/>
                <a:gd name="connsiteY5" fmla="*/ 0 h 68359"/>
                <a:gd name="connsiteX6" fmla="*/ 25595 w 40705"/>
                <a:gd name="connsiteY6" fmla="*/ 0 h 68359"/>
                <a:gd name="connsiteX7" fmla="*/ 25595 w 40705"/>
                <a:gd name="connsiteY7" fmla="*/ 60583 h 68359"/>
                <a:gd name="connsiteX8" fmla="*/ 40705 w 40705"/>
                <a:gd name="connsiteY8" fmla="*/ 60583 h 68359"/>
                <a:gd name="connsiteX9" fmla="*/ 40705 w 40705"/>
                <a:gd name="connsiteY9" fmla="*/ 68360 h 68359"/>
                <a:gd name="connsiteX10" fmla="*/ 1327 w 40705"/>
                <a:gd name="connsiteY10" fmla="*/ 68360 h 68359"/>
                <a:gd name="connsiteX11" fmla="*/ 1327 w 40705"/>
                <a:gd name="connsiteY11" fmla="*/ 60583 h 6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59">
                  <a:moveTo>
                    <a:pt x="1327" y="60583"/>
                  </a:moveTo>
                  <a:lnTo>
                    <a:pt x="16437" y="60583"/>
                  </a:lnTo>
                  <a:lnTo>
                    <a:pt x="16437" y="8425"/>
                  </a:lnTo>
                  <a:lnTo>
                    <a:pt x="0" y="11721"/>
                  </a:lnTo>
                  <a:lnTo>
                    <a:pt x="0" y="3297"/>
                  </a:lnTo>
                  <a:lnTo>
                    <a:pt x="16346" y="0"/>
                  </a:lnTo>
                  <a:lnTo>
                    <a:pt x="25595" y="0"/>
                  </a:lnTo>
                  <a:lnTo>
                    <a:pt x="25595" y="60583"/>
                  </a:lnTo>
                  <a:lnTo>
                    <a:pt x="40705" y="60583"/>
                  </a:lnTo>
                  <a:lnTo>
                    <a:pt x="40705" y="68360"/>
                  </a:lnTo>
                  <a:lnTo>
                    <a:pt x="1327" y="68360"/>
                  </a:lnTo>
                  <a:lnTo>
                    <a:pt x="1327" y="60583"/>
                  </a:lnTo>
                  <a:close/>
                </a:path>
              </a:pathLst>
            </a:custGeom>
            <a:solidFill>
              <a:srgbClr val="000000"/>
            </a:solidFill>
            <a:ln w="1127" cap="flat">
              <a:noFill/>
              <a:prstDash val="solid"/>
              <a:miter/>
            </a:ln>
          </p:spPr>
          <p:txBody>
            <a:bodyPr rtlCol="0" anchor="ctr"/>
            <a:lstStyle/>
            <a:p>
              <a:endParaRPr lang="en-DE"/>
            </a:p>
          </p:txBody>
        </p:sp>
        <p:sp>
          <p:nvSpPr>
            <p:cNvPr id="557" name="Freeform 556">
              <a:extLst>
                <a:ext uri="{FF2B5EF4-FFF2-40B4-BE49-F238E27FC236}">
                  <a16:creationId xmlns:a16="http://schemas.microsoft.com/office/drawing/2014/main" id="{C9B1955A-F4C5-39C6-D07D-76D4EDF4D873}"/>
                </a:ext>
              </a:extLst>
            </p:cNvPr>
            <p:cNvSpPr/>
            <p:nvPr/>
          </p:nvSpPr>
          <p:spPr>
            <a:xfrm>
              <a:off x="3494667" y="2538823"/>
              <a:ext cx="47254" cy="70926"/>
            </a:xfrm>
            <a:custGeom>
              <a:avLst/>
              <a:gdLst>
                <a:gd name="connsiteX0" fmla="*/ 23627 w 47254"/>
                <a:gd name="connsiteY0" fmla="*/ 7327 h 70926"/>
                <a:gd name="connsiteX1" fmla="*/ 12866 w 47254"/>
                <a:gd name="connsiteY1" fmla="*/ 14378 h 70926"/>
                <a:gd name="connsiteX2" fmla="*/ 9296 w 47254"/>
                <a:gd name="connsiteY2" fmla="*/ 35487 h 70926"/>
                <a:gd name="connsiteX3" fmla="*/ 12866 w 47254"/>
                <a:gd name="connsiteY3" fmla="*/ 56594 h 70926"/>
                <a:gd name="connsiteX4" fmla="*/ 23627 w 47254"/>
                <a:gd name="connsiteY4" fmla="*/ 63600 h 70926"/>
                <a:gd name="connsiteX5" fmla="*/ 34388 w 47254"/>
                <a:gd name="connsiteY5" fmla="*/ 56594 h 70926"/>
                <a:gd name="connsiteX6" fmla="*/ 38005 w 47254"/>
                <a:gd name="connsiteY6" fmla="*/ 35487 h 70926"/>
                <a:gd name="connsiteX7" fmla="*/ 34388 w 47254"/>
                <a:gd name="connsiteY7" fmla="*/ 14378 h 70926"/>
                <a:gd name="connsiteX8" fmla="*/ 23627 w 47254"/>
                <a:gd name="connsiteY8" fmla="*/ 7327 h 70926"/>
                <a:gd name="connsiteX9" fmla="*/ 23627 w 47254"/>
                <a:gd name="connsiteY9" fmla="*/ 0 h 70926"/>
                <a:gd name="connsiteX10" fmla="*/ 41164 w 47254"/>
                <a:gd name="connsiteY10" fmla="*/ 9112 h 70926"/>
                <a:gd name="connsiteX11" fmla="*/ 47254 w 47254"/>
                <a:gd name="connsiteY11" fmla="*/ 35487 h 70926"/>
                <a:gd name="connsiteX12" fmla="*/ 41164 w 47254"/>
                <a:gd name="connsiteY12" fmla="*/ 61860 h 70926"/>
                <a:gd name="connsiteX13" fmla="*/ 23627 w 47254"/>
                <a:gd name="connsiteY13" fmla="*/ 70927 h 70926"/>
                <a:gd name="connsiteX14" fmla="*/ 6044 w 47254"/>
                <a:gd name="connsiteY14" fmla="*/ 61860 h 70926"/>
                <a:gd name="connsiteX15" fmla="*/ 0 w 47254"/>
                <a:gd name="connsiteY15" fmla="*/ 35487 h 70926"/>
                <a:gd name="connsiteX16" fmla="*/ 6044 w 47254"/>
                <a:gd name="connsiteY16" fmla="*/ 9112 h 70926"/>
                <a:gd name="connsiteX17" fmla="*/ 23627 w 47254"/>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6">
                  <a:moveTo>
                    <a:pt x="23627" y="7327"/>
                  </a:moveTo>
                  <a:cubicBezTo>
                    <a:pt x="18865" y="7327"/>
                    <a:pt x="15279" y="9677"/>
                    <a:pt x="12866" y="14378"/>
                  </a:cubicBezTo>
                  <a:cubicBezTo>
                    <a:pt x="10486" y="19048"/>
                    <a:pt x="9296" y="26085"/>
                    <a:pt x="9296" y="35487"/>
                  </a:cubicBezTo>
                  <a:cubicBezTo>
                    <a:pt x="9296" y="44858"/>
                    <a:pt x="10486" y="51893"/>
                    <a:pt x="12866" y="56594"/>
                  </a:cubicBezTo>
                  <a:cubicBezTo>
                    <a:pt x="15279" y="61265"/>
                    <a:pt x="18865" y="63600"/>
                    <a:pt x="23627" y="63600"/>
                  </a:cubicBezTo>
                  <a:cubicBezTo>
                    <a:pt x="28420" y="63600"/>
                    <a:pt x="32006" y="61265"/>
                    <a:pt x="34388" y="56594"/>
                  </a:cubicBezTo>
                  <a:cubicBezTo>
                    <a:pt x="36799" y="51893"/>
                    <a:pt x="38005" y="44858"/>
                    <a:pt x="38005" y="35487"/>
                  </a:cubicBezTo>
                  <a:cubicBezTo>
                    <a:pt x="38005" y="26085"/>
                    <a:pt x="36799" y="19048"/>
                    <a:pt x="34388" y="14378"/>
                  </a:cubicBezTo>
                  <a:cubicBezTo>
                    <a:pt x="32006" y="9677"/>
                    <a:pt x="28420" y="7327"/>
                    <a:pt x="23627" y="7327"/>
                  </a:cubicBezTo>
                  <a:moveTo>
                    <a:pt x="23627" y="0"/>
                  </a:moveTo>
                  <a:cubicBezTo>
                    <a:pt x="31290" y="0"/>
                    <a:pt x="37135" y="3037"/>
                    <a:pt x="41164" y="9112"/>
                  </a:cubicBezTo>
                  <a:cubicBezTo>
                    <a:pt x="45224" y="15155"/>
                    <a:pt x="47254" y="23947"/>
                    <a:pt x="47254" y="35487"/>
                  </a:cubicBezTo>
                  <a:cubicBezTo>
                    <a:pt x="47254" y="46994"/>
                    <a:pt x="45224" y="55786"/>
                    <a:pt x="41164" y="61860"/>
                  </a:cubicBezTo>
                  <a:cubicBezTo>
                    <a:pt x="37135" y="67904"/>
                    <a:pt x="31290" y="70927"/>
                    <a:pt x="23627" y="70927"/>
                  </a:cubicBezTo>
                  <a:cubicBezTo>
                    <a:pt x="15965" y="70927"/>
                    <a:pt x="10104" y="67904"/>
                    <a:pt x="6044" y="61860"/>
                  </a:cubicBezTo>
                  <a:cubicBezTo>
                    <a:pt x="2014" y="55786"/>
                    <a:pt x="0" y="46994"/>
                    <a:pt x="0" y="35487"/>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8" name="Freeform 557">
              <a:extLst>
                <a:ext uri="{FF2B5EF4-FFF2-40B4-BE49-F238E27FC236}">
                  <a16:creationId xmlns:a16="http://schemas.microsoft.com/office/drawing/2014/main" id="{8DB0AE84-02C2-7BEA-8ED9-4EE9D2BA8425}"/>
                </a:ext>
              </a:extLst>
            </p:cNvPr>
            <p:cNvSpPr/>
            <p:nvPr/>
          </p:nvSpPr>
          <p:spPr>
            <a:xfrm>
              <a:off x="3558175" y="2596792"/>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559" name="Freeform 558">
              <a:extLst>
                <a:ext uri="{FF2B5EF4-FFF2-40B4-BE49-F238E27FC236}">
                  <a16:creationId xmlns:a16="http://schemas.microsoft.com/office/drawing/2014/main" id="{7223CC09-7038-49C2-9989-37035479830F}"/>
                </a:ext>
              </a:extLst>
            </p:cNvPr>
            <p:cNvSpPr/>
            <p:nvPr/>
          </p:nvSpPr>
          <p:spPr>
            <a:xfrm>
              <a:off x="3584825" y="2538823"/>
              <a:ext cx="43406" cy="69598"/>
            </a:xfrm>
            <a:custGeom>
              <a:avLst/>
              <a:gdLst>
                <a:gd name="connsiteX0" fmla="*/ 11126 w 43406"/>
                <a:gd name="connsiteY0" fmla="*/ 61814 h 69598"/>
                <a:gd name="connsiteX1" fmla="*/ 43407 w 43406"/>
                <a:gd name="connsiteY1" fmla="*/ 61814 h 69598"/>
                <a:gd name="connsiteX2" fmla="*/ 43407 w 43406"/>
                <a:gd name="connsiteY2" fmla="*/ 69599 h 69598"/>
                <a:gd name="connsiteX3" fmla="*/ 0 w 43406"/>
                <a:gd name="connsiteY3" fmla="*/ 69599 h 69598"/>
                <a:gd name="connsiteX4" fmla="*/ 0 w 43406"/>
                <a:gd name="connsiteY4" fmla="*/ 61814 h 69598"/>
                <a:gd name="connsiteX5" fmla="*/ 14331 w 43406"/>
                <a:gd name="connsiteY5" fmla="*/ 47208 h 69598"/>
                <a:gd name="connsiteX6" fmla="*/ 25778 w 43406"/>
                <a:gd name="connsiteY6" fmla="*/ 35349 h 69598"/>
                <a:gd name="connsiteX7" fmla="*/ 31960 w 43406"/>
                <a:gd name="connsiteY7" fmla="*/ 26923 h 69598"/>
                <a:gd name="connsiteX8" fmla="*/ 33746 w 43406"/>
                <a:gd name="connsiteY8" fmla="*/ 20102 h 69598"/>
                <a:gd name="connsiteX9" fmla="*/ 29899 w 43406"/>
                <a:gd name="connsiteY9" fmla="*/ 11218 h 69598"/>
                <a:gd name="connsiteX10" fmla="*/ 19964 w 43406"/>
                <a:gd name="connsiteY10" fmla="*/ 7785 h 69598"/>
                <a:gd name="connsiteX11" fmla="*/ 10760 w 43406"/>
                <a:gd name="connsiteY11" fmla="*/ 9295 h 69598"/>
                <a:gd name="connsiteX12" fmla="*/ 458 w 43406"/>
                <a:gd name="connsiteY12" fmla="*/ 13874 h 69598"/>
                <a:gd name="connsiteX13" fmla="*/ 458 w 43406"/>
                <a:gd name="connsiteY13" fmla="*/ 4533 h 69598"/>
                <a:gd name="connsiteX14" fmla="*/ 10897 w 43406"/>
                <a:gd name="connsiteY14" fmla="*/ 1145 h 69598"/>
                <a:gd name="connsiteX15" fmla="*/ 19780 w 43406"/>
                <a:gd name="connsiteY15" fmla="*/ 0 h 69598"/>
                <a:gd name="connsiteX16" fmla="*/ 36722 w 43406"/>
                <a:gd name="connsiteY16" fmla="*/ 5311 h 69598"/>
                <a:gd name="connsiteX17" fmla="*/ 43041 w 43406"/>
                <a:gd name="connsiteY17" fmla="*/ 19506 h 69598"/>
                <a:gd name="connsiteX18" fmla="*/ 41438 w 43406"/>
                <a:gd name="connsiteY18" fmla="*/ 27519 h 69598"/>
                <a:gd name="connsiteX19" fmla="*/ 35715 w 43406"/>
                <a:gd name="connsiteY19" fmla="*/ 36402 h 69598"/>
                <a:gd name="connsiteX20" fmla="*/ 28434 w 43406"/>
                <a:gd name="connsiteY20" fmla="*/ 44094 h 69598"/>
                <a:gd name="connsiteX21" fmla="*/ 11126 w 43406"/>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6" h="69598">
                  <a:moveTo>
                    <a:pt x="11126" y="61814"/>
                  </a:moveTo>
                  <a:lnTo>
                    <a:pt x="43407" y="61814"/>
                  </a:lnTo>
                  <a:lnTo>
                    <a:pt x="43407" y="69599"/>
                  </a:lnTo>
                  <a:lnTo>
                    <a:pt x="0" y="69599"/>
                  </a:lnTo>
                  <a:lnTo>
                    <a:pt x="0" y="61814"/>
                  </a:lnTo>
                  <a:cubicBezTo>
                    <a:pt x="3510" y="58182"/>
                    <a:pt x="8288" y="53313"/>
                    <a:pt x="14331" y="47208"/>
                  </a:cubicBezTo>
                  <a:cubicBezTo>
                    <a:pt x="20406" y="41073"/>
                    <a:pt x="24222" y="37120"/>
                    <a:pt x="25778" y="35349"/>
                  </a:cubicBezTo>
                  <a:cubicBezTo>
                    <a:pt x="28740" y="32022"/>
                    <a:pt x="30800" y="29213"/>
                    <a:pt x="31960" y="26923"/>
                  </a:cubicBezTo>
                  <a:cubicBezTo>
                    <a:pt x="33150" y="24604"/>
                    <a:pt x="33746" y="22330"/>
                    <a:pt x="33746" y="20102"/>
                  </a:cubicBezTo>
                  <a:cubicBezTo>
                    <a:pt x="33746" y="16469"/>
                    <a:pt x="32464" y="13507"/>
                    <a:pt x="29899" y="11218"/>
                  </a:cubicBezTo>
                  <a:cubicBezTo>
                    <a:pt x="27366" y="8930"/>
                    <a:pt x="24054" y="7785"/>
                    <a:pt x="19964" y="7785"/>
                  </a:cubicBezTo>
                  <a:cubicBezTo>
                    <a:pt x="17063" y="7785"/>
                    <a:pt x="13996" y="8288"/>
                    <a:pt x="10760" y="9295"/>
                  </a:cubicBezTo>
                  <a:cubicBezTo>
                    <a:pt x="7555" y="10302"/>
                    <a:pt x="4121" y="11829"/>
                    <a:pt x="458" y="13874"/>
                  </a:cubicBezTo>
                  <a:lnTo>
                    <a:pt x="458" y="4533"/>
                  </a:lnTo>
                  <a:cubicBezTo>
                    <a:pt x="4182" y="3037"/>
                    <a:pt x="7661" y="1908"/>
                    <a:pt x="10897" y="1145"/>
                  </a:cubicBezTo>
                  <a:cubicBezTo>
                    <a:pt x="14134" y="382"/>
                    <a:pt x="17094" y="0"/>
                    <a:pt x="19780" y="0"/>
                  </a:cubicBezTo>
                  <a:cubicBezTo>
                    <a:pt x="26862" y="0"/>
                    <a:pt x="32509" y="1770"/>
                    <a:pt x="36722" y="5311"/>
                  </a:cubicBezTo>
                  <a:cubicBezTo>
                    <a:pt x="40935" y="8853"/>
                    <a:pt x="43041" y="13584"/>
                    <a:pt x="43041" y="19506"/>
                  </a:cubicBezTo>
                  <a:cubicBezTo>
                    <a:pt x="43041" y="22315"/>
                    <a:pt x="42506" y="24986"/>
                    <a:pt x="41438" y="27519"/>
                  </a:cubicBezTo>
                  <a:cubicBezTo>
                    <a:pt x="40400" y="30023"/>
                    <a:pt x="38492" y="32983"/>
                    <a:pt x="35715" y="36402"/>
                  </a:cubicBezTo>
                  <a:cubicBezTo>
                    <a:pt x="34952" y="37287"/>
                    <a:pt x="32525" y="39852"/>
                    <a:pt x="28434" y="44094"/>
                  </a:cubicBezTo>
                  <a:cubicBezTo>
                    <a:pt x="24344" y="48307"/>
                    <a:pt x="18574" y="54214"/>
                    <a:pt x="11126" y="61814"/>
                  </a:cubicBezTo>
                  <a:close/>
                </a:path>
              </a:pathLst>
            </a:custGeom>
            <a:solidFill>
              <a:srgbClr val="000000"/>
            </a:solidFill>
            <a:ln w="1127" cap="flat">
              <a:noFill/>
              <a:prstDash val="solid"/>
              <a:miter/>
            </a:ln>
          </p:spPr>
          <p:txBody>
            <a:bodyPr rtlCol="0" anchor="ctr"/>
            <a:lstStyle/>
            <a:p>
              <a:endParaRPr lang="en-DE"/>
            </a:p>
          </p:txBody>
        </p:sp>
        <p:sp>
          <p:nvSpPr>
            <p:cNvPr id="560" name="Freeform 559">
              <a:extLst>
                <a:ext uri="{FF2B5EF4-FFF2-40B4-BE49-F238E27FC236}">
                  <a16:creationId xmlns:a16="http://schemas.microsoft.com/office/drawing/2014/main" id="{5A27FDEE-B512-FBA4-56AD-B92E2162C8D8}"/>
                </a:ext>
              </a:extLst>
            </p:cNvPr>
            <p:cNvSpPr/>
            <p:nvPr/>
          </p:nvSpPr>
          <p:spPr>
            <a:xfrm>
              <a:off x="3492789" y="2153766"/>
              <a:ext cx="47254" cy="70925"/>
            </a:xfrm>
            <a:custGeom>
              <a:avLst/>
              <a:gdLst>
                <a:gd name="connsiteX0" fmla="*/ 23627 w 47254"/>
                <a:gd name="connsiteY0" fmla="*/ 7326 h 70925"/>
                <a:gd name="connsiteX1" fmla="*/ 12866 w 47254"/>
                <a:gd name="connsiteY1" fmla="*/ 14378 h 70925"/>
                <a:gd name="connsiteX2" fmla="*/ 9296 w 47254"/>
                <a:gd name="connsiteY2" fmla="*/ 35485 h 70925"/>
                <a:gd name="connsiteX3" fmla="*/ 12866 w 47254"/>
                <a:gd name="connsiteY3" fmla="*/ 56594 h 70925"/>
                <a:gd name="connsiteX4" fmla="*/ 23627 w 47254"/>
                <a:gd name="connsiteY4" fmla="*/ 63600 h 70925"/>
                <a:gd name="connsiteX5" fmla="*/ 34388 w 47254"/>
                <a:gd name="connsiteY5" fmla="*/ 56594 h 70925"/>
                <a:gd name="connsiteX6" fmla="*/ 38005 w 47254"/>
                <a:gd name="connsiteY6" fmla="*/ 35485 h 70925"/>
                <a:gd name="connsiteX7" fmla="*/ 34388 w 47254"/>
                <a:gd name="connsiteY7" fmla="*/ 14378 h 70925"/>
                <a:gd name="connsiteX8" fmla="*/ 23627 w 47254"/>
                <a:gd name="connsiteY8" fmla="*/ 7326 h 70925"/>
                <a:gd name="connsiteX9" fmla="*/ 23627 w 47254"/>
                <a:gd name="connsiteY9" fmla="*/ 0 h 70925"/>
                <a:gd name="connsiteX10" fmla="*/ 41164 w 47254"/>
                <a:gd name="connsiteY10" fmla="*/ 9112 h 70925"/>
                <a:gd name="connsiteX11" fmla="*/ 47254 w 47254"/>
                <a:gd name="connsiteY11" fmla="*/ 35485 h 70925"/>
                <a:gd name="connsiteX12" fmla="*/ 41164 w 47254"/>
                <a:gd name="connsiteY12" fmla="*/ 61860 h 70925"/>
                <a:gd name="connsiteX13" fmla="*/ 23627 w 47254"/>
                <a:gd name="connsiteY13" fmla="*/ 70926 h 70925"/>
                <a:gd name="connsiteX14" fmla="*/ 6045 w 47254"/>
                <a:gd name="connsiteY14" fmla="*/ 61860 h 70925"/>
                <a:gd name="connsiteX15" fmla="*/ 0 w 47254"/>
                <a:gd name="connsiteY15" fmla="*/ 35485 h 70925"/>
                <a:gd name="connsiteX16" fmla="*/ 6045 w 47254"/>
                <a:gd name="connsiteY16" fmla="*/ 9112 h 70925"/>
                <a:gd name="connsiteX17" fmla="*/ 23627 w 47254"/>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5">
                  <a:moveTo>
                    <a:pt x="23627" y="7326"/>
                  </a:moveTo>
                  <a:cubicBezTo>
                    <a:pt x="18865" y="7326"/>
                    <a:pt x="15279" y="9677"/>
                    <a:pt x="12866" y="14378"/>
                  </a:cubicBezTo>
                  <a:cubicBezTo>
                    <a:pt x="10486" y="19048"/>
                    <a:pt x="9296" y="26084"/>
                    <a:pt x="9296" y="35485"/>
                  </a:cubicBezTo>
                  <a:cubicBezTo>
                    <a:pt x="9296" y="44857"/>
                    <a:pt x="10486" y="51893"/>
                    <a:pt x="12866" y="56594"/>
                  </a:cubicBezTo>
                  <a:cubicBezTo>
                    <a:pt x="15279" y="61265"/>
                    <a:pt x="18865" y="63600"/>
                    <a:pt x="23627" y="63600"/>
                  </a:cubicBezTo>
                  <a:cubicBezTo>
                    <a:pt x="28420" y="63600"/>
                    <a:pt x="32006" y="61265"/>
                    <a:pt x="34388" y="56594"/>
                  </a:cubicBezTo>
                  <a:cubicBezTo>
                    <a:pt x="36799" y="51893"/>
                    <a:pt x="38005" y="44857"/>
                    <a:pt x="38005" y="35485"/>
                  </a:cubicBezTo>
                  <a:cubicBezTo>
                    <a:pt x="38005" y="26084"/>
                    <a:pt x="36799" y="19048"/>
                    <a:pt x="34388" y="14378"/>
                  </a:cubicBezTo>
                  <a:cubicBezTo>
                    <a:pt x="32006" y="9677"/>
                    <a:pt x="28420" y="7326"/>
                    <a:pt x="23627" y="7326"/>
                  </a:cubicBezTo>
                  <a:moveTo>
                    <a:pt x="23627" y="0"/>
                  </a:moveTo>
                  <a:cubicBezTo>
                    <a:pt x="31290" y="0"/>
                    <a:pt x="37135" y="3037"/>
                    <a:pt x="41164" y="9112"/>
                  </a:cubicBezTo>
                  <a:cubicBezTo>
                    <a:pt x="45224" y="15155"/>
                    <a:pt x="47254" y="23947"/>
                    <a:pt x="47254" y="35485"/>
                  </a:cubicBezTo>
                  <a:cubicBezTo>
                    <a:pt x="47254" y="46993"/>
                    <a:pt x="45224" y="55785"/>
                    <a:pt x="41164" y="61860"/>
                  </a:cubicBezTo>
                  <a:cubicBezTo>
                    <a:pt x="37135" y="67904"/>
                    <a:pt x="31290" y="70926"/>
                    <a:pt x="23627" y="70926"/>
                  </a:cubicBezTo>
                  <a:cubicBezTo>
                    <a:pt x="15965" y="70926"/>
                    <a:pt x="10104" y="67904"/>
                    <a:pt x="6045" y="61860"/>
                  </a:cubicBezTo>
                  <a:cubicBezTo>
                    <a:pt x="2015" y="55785"/>
                    <a:pt x="0" y="46993"/>
                    <a:pt x="0" y="35485"/>
                  </a:cubicBezTo>
                  <a:cubicBezTo>
                    <a:pt x="0" y="23947"/>
                    <a:pt x="2015" y="15155"/>
                    <a:pt x="6045"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61" name="Freeform 560">
              <a:extLst>
                <a:ext uri="{FF2B5EF4-FFF2-40B4-BE49-F238E27FC236}">
                  <a16:creationId xmlns:a16="http://schemas.microsoft.com/office/drawing/2014/main" id="{8F7C1332-7B92-F857-3DDE-10A3506CFC8E}"/>
                </a:ext>
              </a:extLst>
            </p:cNvPr>
            <p:cNvSpPr/>
            <p:nvPr/>
          </p:nvSpPr>
          <p:spPr>
            <a:xfrm>
              <a:off x="3556298"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62" name="Freeform 561">
              <a:extLst>
                <a:ext uri="{FF2B5EF4-FFF2-40B4-BE49-F238E27FC236}">
                  <a16:creationId xmlns:a16="http://schemas.microsoft.com/office/drawing/2014/main" id="{4F841070-FE23-210E-1043-82D571071CF0}"/>
                </a:ext>
              </a:extLst>
            </p:cNvPr>
            <p:cNvSpPr/>
            <p:nvPr/>
          </p:nvSpPr>
          <p:spPr>
            <a:xfrm>
              <a:off x="3583222" y="2153766"/>
              <a:ext cx="45009" cy="70925"/>
            </a:xfrm>
            <a:custGeom>
              <a:avLst/>
              <a:gdLst>
                <a:gd name="connsiteX0" fmla="*/ 30906 w 45009"/>
                <a:gd name="connsiteY0" fmla="*/ 32739 h 70925"/>
                <a:gd name="connsiteX1" fmla="*/ 41255 w 45009"/>
                <a:gd name="connsiteY1" fmla="*/ 38646 h 70925"/>
                <a:gd name="connsiteX2" fmla="*/ 45010 w 45009"/>
                <a:gd name="connsiteY2" fmla="*/ 49726 h 70925"/>
                <a:gd name="connsiteX3" fmla="*/ 38050 w 45009"/>
                <a:gd name="connsiteY3" fmla="*/ 65386 h 70925"/>
                <a:gd name="connsiteX4" fmla="*/ 18269 w 45009"/>
                <a:gd name="connsiteY4" fmla="*/ 70926 h 70925"/>
                <a:gd name="connsiteX5" fmla="*/ 9386 w 45009"/>
                <a:gd name="connsiteY5" fmla="*/ 70056 h 70925"/>
                <a:gd name="connsiteX6" fmla="*/ 0 w 45009"/>
                <a:gd name="connsiteY6" fmla="*/ 67538 h 70925"/>
                <a:gd name="connsiteX7" fmla="*/ 0 w 45009"/>
                <a:gd name="connsiteY7" fmla="*/ 58608 h 70925"/>
                <a:gd name="connsiteX8" fmla="*/ 8424 w 45009"/>
                <a:gd name="connsiteY8" fmla="*/ 61997 h 70925"/>
                <a:gd name="connsiteX9" fmla="*/ 17995 w 45009"/>
                <a:gd name="connsiteY9" fmla="*/ 63142 h 70925"/>
                <a:gd name="connsiteX10" fmla="*/ 31227 w 45009"/>
                <a:gd name="connsiteY10" fmla="*/ 59708 h 70925"/>
                <a:gd name="connsiteX11" fmla="*/ 35806 w 45009"/>
                <a:gd name="connsiteY11" fmla="*/ 49726 h 70925"/>
                <a:gd name="connsiteX12" fmla="*/ 31547 w 45009"/>
                <a:gd name="connsiteY12" fmla="*/ 40294 h 70925"/>
                <a:gd name="connsiteX13" fmla="*/ 19781 w 45009"/>
                <a:gd name="connsiteY13" fmla="*/ 36860 h 70925"/>
                <a:gd name="connsiteX14" fmla="*/ 11813 w 45009"/>
                <a:gd name="connsiteY14" fmla="*/ 36860 h 70925"/>
                <a:gd name="connsiteX15" fmla="*/ 11813 w 45009"/>
                <a:gd name="connsiteY15" fmla="*/ 29258 h 70925"/>
                <a:gd name="connsiteX16" fmla="*/ 20147 w 45009"/>
                <a:gd name="connsiteY16" fmla="*/ 29258 h 70925"/>
                <a:gd name="connsiteX17" fmla="*/ 30587 w 45009"/>
                <a:gd name="connsiteY17" fmla="*/ 26557 h 70925"/>
                <a:gd name="connsiteX18" fmla="*/ 34204 w 45009"/>
                <a:gd name="connsiteY18" fmla="*/ 18682 h 70925"/>
                <a:gd name="connsiteX19" fmla="*/ 30449 w 45009"/>
                <a:gd name="connsiteY19" fmla="*/ 10623 h 70925"/>
                <a:gd name="connsiteX20" fmla="*/ 19781 w 45009"/>
                <a:gd name="connsiteY20" fmla="*/ 7783 h 70925"/>
                <a:gd name="connsiteX21" fmla="*/ 11630 w 45009"/>
                <a:gd name="connsiteY21" fmla="*/ 8609 h 70925"/>
                <a:gd name="connsiteX22" fmla="*/ 2061 w 45009"/>
                <a:gd name="connsiteY22" fmla="*/ 11172 h 70925"/>
                <a:gd name="connsiteX23" fmla="*/ 2061 w 45009"/>
                <a:gd name="connsiteY23" fmla="*/ 2930 h 70925"/>
                <a:gd name="connsiteX24" fmla="*/ 11905 w 45009"/>
                <a:gd name="connsiteY24" fmla="*/ 732 h 70925"/>
                <a:gd name="connsiteX25" fmla="*/ 20605 w 45009"/>
                <a:gd name="connsiteY25" fmla="*/ 0 h 70925"/>
                <a:gd name="connsiteX26" fmla="*/ 37271 w 45009"/>
                <a:gd name="connsiteY26" fmla="*/ 4807 h 70925"/>
                <a:gd name="connsiteX27" fmla="*/ 43407 w 45009"/>
                <a:gd name="connsiteY27" fmla="*/ 17720 h 70925"/>
                <a:gd name="connsiteX28" fmla="*/ 40156 w 45009"/>
                <a:gd name="connsiteY28" fmla="*/ 27336 h 70925"/>
                <a:gd name="connsiteX29" fmla="*/ 30906 w 45009"/>
                <a:gd name="connsiteY29" fmla="*/ 32739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25">
                  <a:moveTo>
                    <a:pt x="30906" y="32739"/>
                  </a:moveTo>
                  <a:cubicBezTo>
                    <a:pt x="35333" y="33685"/>
                    <a:pt x="38783" y="35654"/>
                    <a:pt x="41255" y="38646"/>
                  </a:cubicBezTo>
                  <a:cubicBezTo>
                    <a:pt x="43758" y="41637"/>
                    <a:pt x="45010" y="45331"/>
                    <a:pt x="45010" y="49726"/>
                  </a:cubicBezTo>
                  <a:cubicBezTo>
                    <a:pt x="45010" y="56472"/>
                    <a:pt x="42690" y="61692"/>
                    <a:pt x="38050" y="65386"/>
                  </a:cubicBezTo>
                  <a:cubicBezTo>
                    <a:pt x="33410" y="69079"/>
                    <a:pt x="26816" y="70926"/>
                    <a:pt x="18269" y="70926"/>
                  </a:cubicBezTo>
                  <a:cubicBezTo>
                    <a:pt x="15400" y="70926"/>
                    <a:pt x="12439" y="70636"/>
                    <a:pt x="9386" y="70056"/>
                  </a:cubicBezTo>
                  <a:cubicBezTo>
                    <a:pt x="6365" y="69507"/>
                    <a:pt x="3236" y="68667"/>
                    <a:pt x="0" y="67538"/>
                  </a:cubicBezTo>
                  <a:lnTo>
                    <a:pt x="0" y="58608"/>
                  </a:lnTo>
                  <a:cubicBezTo>
                    <a:pt x="2565" y="60104"/>
                    <a:pt x="5372" y="61234"/>
                    <a:pt x="8424" y="61997"/>
                  </a:cubicBezTo>
                  <a:cubicBezTo>
                    <a:pt x="11477" y="62760"/>
                    <a:pt x="14667" y="63142"/>
                    <a:pt x="17995" y="63142"/>
                  </a:cubicBezTo>
                  <a:cubicBezTo>
                    <a:pt x="23794" y="63142"/>
                    <a:pt x="28206" y="61997"/>
                    <a:pt x="31227" y="59708"/>
                  </a:cubicBezTo>
                  <a:cubicBezTo>
                    <a:pt x="34280" y="57419"/>
                    <a:pt x="35806" y="54092"/>
                    <a:pt x="35806" y="49726"/>
                  </a:cubicBezTo>
                  <a:cubicBezTo>
                    <a:pt x="35806" y="45697"/>
                    <a:pt x="34387" y="42553"/>
                    <a:pt x="31547" y="40294"/>
                  </a:cubicBezTo>
                  <a:cubicBezTo>
                    <a:pt x="28740" y="38005"/>
                    <a:pt x="24817" y="36860"/>
                    <a:pt x="19781" y="36860"/>
                  </a:cubicBezTo>
                  <a:lnTo>
                    <a:pt x="11813" y="36860"/>
                  </a:lnTo>
                  <a:lnTo>
                    <a:pt x="11813" y="29258"/>
                  </a:lnTo>
                  <a:lnTo>
                    <a:pt x="20147" y="29258"/>
                  </a:lnTo>
                  <a:cubicBezTo>
                    <a:pt x="24695" y="29258"/>
                    <a:pt x="28176" y="28358"/>
                    <a:pt x="30587" y="26557"/>
                  </a:cubicBezTo>
                  <a:cubicBezTo>
                    <a:pt x="32998" y="24726"/>
                    <a:pt x="34204" y="22101"/>
                    <a:pt x="34204" y="18682"/>
                  </a:cubicBezTo>
                  <a:cubicBezTo>
                    <a:pt x="34204" y="15171"/>
                    <a:pt x="32952" y="12484"/>
                    <a:pt x="30449" y="10623"/>
                  </a:cubicBezTo>
                  <a:cubicBezTo>
                    <a:pt x="27977" y="8729"/>
                    <a:pt x="24421" y="7783"/>
                    <a:pt x="19781" y="7783"/>
                  </a:cubicBezTo>
                  <a:cubicBezTo>
                    <a:pt x="17246" y="7783"/>
                    <a:pt x="14529" y="8058"/>
                    <a:pt x="11630" y="8609"/>
                  </a:cubicBezTo>
                  <a:cubicBezTo>
                    <a:pt x="8731" y="9158"/>
                    <a:pt x="5541" y="10012"/>
                    <a:pt x="2061" y="11172"/>
                  </a:cubicBezTo>
                  <a:lnTo>
                    <a:pt x="2061" y="2930"/>
                  </a:lnTo>
                  <a:cubicBezTo>
                    <a:pt x="5570" y="1953"/>
                    <a:pt x="8852" y="1221"/>
                    <a:pt x="11905" y="732"/>
                  </a:cubicBezTo>
                  <a:cubicBezTo>
                    <a:pt x="14988" y="244"/>
                    <a:pt x="17889" y="0"/>
                    <a:pt x="20605" y="0"/>
                  </a:cubicBezTo>
                  <a:cubicBezTo>
                    <a:pt x="27625" y="0"/>
                    <a:pt x="33181" y="1603"/>
                    <a:pt x="37271" y="4807"/>
                  </a:cubicBezTo>
                  <a:cubicBezTo>
                    <a:pt x="41362" y="7982"/>
                    <a:pt x="43407" y="12287"/>
                    <a:pt x="43407" y="17720"/>
                  </a:cubicBezTo>
                  <a:cubicBezTo>
                    <a:pt x="43407" y="21506"/>
                    <a:pt x="42323" y="24710"/>
                    <a:pt x="40156" y="27336"/>
                  </a:cubicBezTo>
                  <a:cubicBezTo>
                    <a:pt x="37989" y="29930"/>
                    <a:pt x="34906" y="31732"/>
                    <a:pt x="30906" y="32739"/>
                  </a:cubicBezTo>
                  <a:close/>
                </a:path>
              </a:pathLst>
            </a:custGeom>
            <a:solidFill>
              <a:srgbClr val="000000"/>
            </a:solidFill>
            <a:ln w="1127" cap="flat">
              <a:noFill/>
              <a:prstDash val="solid"/>
              <a:miter/>
            </a:ln>
          </p:spPr>
          <p:txBody>
            <a:bodyPr rtlCol="0" anchor="ctr"/>
            <a:lstStyle/>
            <a:p>
              <a:endParaRPr lang="en-DE"/>
            </a:p>
          </p:txBody>
        </p:sp>
        <p:sp>
          <p:nvSpPr>
            <p:cNvPr id="563" name="Freeform 562">
              <a:extLst>
                <a:ext uri="{FF2B5EF4-FFF2-40B4-BE49-F238E27FC236}">
                  <a16:creationId xmlns:a16="http://schemas.microsoft.com/office/drawing/2014/main" id="{48CE6535-2EE9-EEED-6D84-F621F332C24A}"/>
                </a:ext>
              </a:extLst>
            </p:cNvPr>
            <p:cNvSpPr/>
            <p:nvPr/>
          </p:nvSpPr>
          <p:spPr>
            <a:xfrm>
              <a:off x="3382873"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564" name="Freeform 563">
              <a:extLst>
                <a:ext uri="{FF2B5EF4-FFF2-40B4-BE49-F238E27FC236}">
                  <a16:creationId xmlns:a16="http://schemas.microsoft.com/office/drawing/2014/main" id="{E22F0CCA-9F69-8691-FECD-F41AAB287EA8}"/>
                </a:ext>
              </a:extLst>
            </p:cNvPr>
            <p:cNvSpPr/>
            <p:nvPr/>
          </p:nvSpPr>
          <p:spPr>
            <a:xfrm>
              <a:off x="3349462"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565" name="Freeform 564">
              <a:extLst>
                <a:ext uri="{FF2B5EF4-FFF2-40B4-BE49-F238E27FC236}">
                  <a16:creationId xmlns:a16="http://schemas.microsoft.com/office/drawing/2014/main" id="{A6B35397-5C40-39C9-3D91-10DCC1127740}"/>
                </a:ext>
              </a:extLst>
            </p:cNvPr>
            <p:cNvSpPr/>
            <p:nvPr/>
          </p:nvSpPr>
          <p:spPr>
            <a:xfrm>
              <a:off x="3382873"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566" name="Freeform 565">
              <a:extLst>
                <a:ext uri="{FF2B5EF4-FFF2-40B4-BE49-F238E27FC236}">
                  <a16:creationId xmlns:a16="http://schemas.microsoft.com/office/drawing/2014/main" id="{9E63FA9B-C768-B28B-D712-E6E881195B6C}"/>
                </a:ext>
              </a:extLst>
            </p:cNvPr>
            <p:cNvSpPr/>
            <p:nvPr/>
          </p:nvSpPr>
          <p:spPr>
            <a:xfrm>
              <a:off x="3349462"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567" name="Freeform 566">
            <a:extLst>
              <a:ext uri="{FF2B5EF4-FFF2-40B4-BE49-F238E27FC236}">
                <a16:creationId xmlns:a16="http://schemas.microsoft.com/office/drawing/2014/main" id="{E915AA8F-B673-40A2-B9FA-A1F6B02870DC}"/>
              </a:ext>
            </a:extLst>
          </p:cNvPr>
          <p:cNvSpPr/>
          <p:nvPr/>
        </p:nvSpPr>
        <p:spPr>
          <a:xfrm>
            <a:off x="3668923" y="1927808"/>
            <a:ext cx="2328400" cy="1416544"/>
          </a:xfrm>
          <a:custGeom>
            <a:avLst/>
            <a:gdLst>
              <a:gd name="connsiteX0" fmla="*/ 0 w 2328400"/>
              <a:gd name="connsiteY0" fmla="*/ 1416544 h 1416544"/>
              <a:gd name="connsiteX1" fmla="*/ 2328 w 2328400"/>
              <a:gd name="connsiteY1" fmla="*/ 1397397 h 1416544"/>
              <a:gd name="connsiteX2" fmla="*/ 4657 w 2328400"/>
              <a:gd name="connsiteY2" fmla="*/ 1378430 h 1416544"/>
              <a:gd name="connsiteX3" fmla="*/ 6985 w 2328400"/>
              <a:gd name="connsiteY3" fmla="*/ 1359644 h 1416544"/>
              <a:gd name="connsiteX4" fmla="*/ 9314 w 2328400"/>
              <a:gd name="connsiteY4" fmla="*/ 1341061 h 1416544"/>
              <a:gd name="connsiteX5" fmla="*/ 11642 w 2328400"/>
              <a:gd name="connsiteY5" fmla="*/ 1322660 h 1416544"/>
              <a:gd name="connsiteX6" fmla="*/ 13971 w 2328400"/>
              <a:gd name="connsiteY6" fmla="*/ 1304450 h 1416544"/>
              <a:gd name="connsiteX7" fmla="*/ 16299 w 2328400"/>
              <a:gd name="connsiteY7" fmla="*/ 1286410 h 1416544"/>
              <a:gd name="connsiteX8" fmla="*/ 18628 w 2328400"/>
              <a:gd name="connsiteY8" fmla="*/ 1268562 h 1416544"/>
              <a:gd name="connsiteX9" fmla="*/ 20956 w 2328400"/>
              <a:gd name="connsiteY9" fmla="*/ 1250895 h 1416544"/>
              <a:gd name="connsiteX10" fmla="*/ 23285 w 2328400"/>
              <a:gd name="connsiteY10" fmla="*/ 1233409 h 1416544"/>
              <a:gd name="connsiteX11" fmla="*/ 25612 w 2328400"/>
              <a:gd name="connsiteY11" fmla="*/ 1216104 h 1416544"/>
              <a:gd name="connsiteX12" fmla="*/ 27940 w 2328400"/>
              <a:gd name="connsiteY12" fmla="*/ 1198968 h 1416544"/>
              <a:gd name="connsiteX13" fmla="*/ 30269 w 2328400"/>
              <a:gd name="connsiteY13" fmla="*/ 1182013 h 1416544"/>
              <a:gd name="connsiteX14" fmla="*/ 32597 w 2328400"/>
              <a:gd name="connsiteY14" fmla="*/ 1165228 h 1416544"/>
              <a:gd name="connsiteX15" fmla="*/ 34926 w 2328400"/>
              <a:gd name="connsiteY15" fmla="*/ 1148624 h 1416544"/>
              <a:gd name="connsiteX16" fmla="*/ 37254 w 2328400"/>
              <a:gd name="connsiteY16" fmla="*/ 1132189 h 1416544"/>
              <a:gd name="connsiteX17" fmla="*/ 39583 w 2328400"/>
              <a:gd name="connsiteY17" fmla="*/ 1115923 h 1416544"/>
              <a:gd name="connsiteX18" fmla="*/ 41911 w 2328400"/>
              <a:gd name="connsiteY18" fmla="*/ 1099827 h 1416544"/>
              <a:gd name="connsiteX19" fmla="*/ 44240 w 2328400"/>
              <a:gd name="connsiteY19" fmla="*/ 1083890 h 1416544"/>
              <a:gd name="connsiteX20" fmla="*/ 46568 w 2328400"/>
              <a:gd name="connsiteY20" fmla="*/ 1068133 h 1416544"/>
              <a:gd name="connsiteX21" fmla="*/ 48897 w 2328400"/>
              <a:gd name="connsiteY21" fmla="*/ 1052535 h 1416544"/>
              <a:gd name="connsiteX22" fmla="*/ 51225 w 2328400"/>
              <a:gd name="connsiteY22" fmla="*/ 1037106 h 1416544"/>
              <a:gd name="connsiteX23" fmla="*/ 53554 w 2328400"/>
              <a:gd name="connsiteY23" fmla="*/ 1021836 h 1416544"/>
              <a:gd name="connsiteX24" fmla="*/ 55882 w 2328400"/>
              <a:gd name="connsiteY24" fmla="*/ 1006729 h 1416544"/>
              <a:gd name="connsiteX25" fmla="*/ 58211 w 2328400"/>
              <a:gd name="connsiteY25" fmla="*/ 991783 h 1416544"/>
              <a:gd name="connsiteX26" fmla="*/ 60538 w 2328400"/>
              <a:gd name="connsiteY26" fmla="*/ 976995 h 1416544"/>
              <a:gd name="connsiteX27" fmla="*/ 62866 w 2328400"/>
              <a:gd name="connsiteY27" fmla="*/ 962366 h 1416544"/>
              <a:gd name="connsiteX28" fmla="*/ 65195 w 2328400"/>
              <a:gd name="connsiteY28" fmla="*/ 947894 h 1416544"/>
              <a:gd name="connsiteX29" fmla="*/ 67523 w 2328400"/>
              <a:gd name="connsiteY29" fmla="*/ 933577 h 1416544"/>
              <a:gd name="connsiteX30" fmla="*/ 69852 w 2328400"/>
              <a:gd name="connsiteY30" fmla="*/ 919414 h 1416544"/>
              <a:gd name="connsiteX31" fmla="*/ 72180 w 2328400"/>
              <a:gd name="connsiteY31" fmla="*/ 905406 h 1416544"/>
              <a:gd name="connsiteX32" fmla="*/ 74509 w 2328400"/>
              <a:gd name="connsiteY32" fmla="*/ 891548 h 1416544"/>
              <a:gd name="connsiteX33" fmla="*/ 76837 w 2328400"/>
              <a:gd name="connsiteY33" fmla="*/ 877843 h 1416544"/>
              <a:gd name="connsiteX34" fmla="*/ 79166 w 2328400"/>
              <a:gd name="connsiteY34" fmla="*/ 864287 h 1416544"/>
              <a:gd name="connsiteX35" fmla="*/ 81494 w 2328400"/>
              <a:gd name="connsiteY35" fmla="*/ 850879 h 1416544"/>
              <a:gd name="connsiteX36" fmla="*/ 83823 w 2328400"/>
              <a:gd name="connsiteY36" fmla="*/ 837619 h 1416544"/>
              <a:gd name="connsiteX37" fmla="*/ 86151 w 2328400"/>
              <a:gd name="connsiteY37" fmla="*/ 824505 h 1416544"/>
              <a:gd name="connsiteX38" fmla="*/ 88480 w 2328400"/>
              <a:gd name="connsiteY38" fmla="*/ 811537 h 1416544"/>
              <a:gd name="connsiteX39" fmla="*/ 90808 w 2328400"/>
              <a:gd name="connsiteY39" fmla="*/ 798712 h 1416544"/>
              <a:gd name="connsiteX40" fmla="*/ 93136 w 2328400"/>
              <a:gd name="connsiteY40" fmla="*/ 786031 h 1416544"/>
              <a:gd name="connsiteX41" fmla="*/ 95465 w 2328400"/>
              <a:gd name="connsiteY41" fmla="*/ 773491 h 1416544"/>
              <a:gd name="connsiteX42" fmla="*/ 97792 w 2328400"/>
              <a:gd name="connsiteY42" fmla="*/ 761093 h 1416544"/>
              <a:gd name="connsiteX43" fmla="*/ 100121 w 2328400"/>
              <a:gd name="connsiteY43" fmla="*/ 748833 h 1416544"/>
              <a:gd name="connsiteX44" fmla="*/ 102449 w 2328400"/>
              <a:gd name="connsiteY44" fmla="*/ 736713 h 1416544"/>
              <a:gd name="connsiteX45" fmla="*/ 104778 w 2328400"/>
              <a:gd name="connsiteY45" fmla="*/ 724729 h 1416544"/>
              <a:gd name="connsiteX46" fmla="*/ 107106 w 2328400"/>
              <a:gd name="connsiteY46" fmla="*/ 712883 h 1416544"/>
              <a:gd name="connsiteX47" fmla="*/ 109435 w 2328400"/>
              <a:gd name="connsiteY47" fmla="*/ 701172 h 1416544"/>
              <a:gd name="connsiteX48" fmla="*/ 111763 w 2328400"/>
              <a:gd name="connsiteY48" fmla="*/ 689595 h 1416544"/>
              <a:gd name="connsiteX49" fmla="*/ 114092 w 2328400"/>
              <a:gd name="connsiteY49" fmla="*/ 678151 h 1416544"/>
              <a:gd name="connsiteX50" fmla="*/ 116420 w 2328400"/>
              <a:gd name="connsiteY50" fmla="*/ 666840 h 1416544"/>
              <a:gd name="connsiteX51" fmla="*/ 118749 w 2328400"/>
              <a:gd name="connsiteY51" fmla="*/ 655660 h 1416544"/>
              <a:gd name="connsiteX52" fmla="*/ 121077 w 2328400"/>
              <a:gd name="connsiteY52" fmla="*/ 644610 h 1416544"/>
              <a:gd name="connsiteX53" fmla="*/ 123405 w 2328400"/>
              <a:gd name="connsiteY53" fmla="*/ 633688 h 1416544"/>
              <a:gd name="connsiteX54" fmla="*/ 125734 w 2328400"/>
              <a:gd name="connsiteY54" fmla="*/ 622896 h 1416544"/>
              <a:gd name="connsiteX55" fmla="*/ 128062 w 2328400"/>
              <a:gd name="connsiteY55" fmla="*/ 612230 h 1416544"/>
              <a:gd name="connsiteX56" fmla="*/ 130391 w 2328400"/>
              <a:gd name="connsiteY56" fmla="*/ 601691 h 1416544"/>
              <a:gd name="connsiteX57" fmla="*/ 132718 w 2328400"/>
              <a:gd name="connsiteY57" fmla="*/ 591276 h 1416544"/>
              <a:gd name="connsiteX58" fmla="*/ 135047 w 2328400"/>
              <a:gd name="connsiteY58" fmla="*/ 580987 h 1416544"/>
              <a:gd name="connsiteX59" fmla="*/ 137375 w 2328400"/>
              <a:gd name="connsiteY59" fmla="*/ 570820 h 1416544"/>
              <a:gd name="connsiteX60" fmla="*/ 139704 w 2328400"/>
              <a:gd name="connsiteY60" fmla="*/ 560775 h 1416544"/>
              <a:gd name="connsiteX61" fmla="*/ 142032 w 2328400"/>
              <a:gd name="connsiteY61" fmla="*/ 550851 h 1416544"/>
              <a:gd name="connsiteX62" fmla="*/ 144361 w 2328400"/>
              <a:gd name="connsiteY62" fmla="*/ 541048 h 1416544"/>
              <a:gd name="connsiteX63" fmla="*/ 146689 w 2328400"/>
              <a:gd name="connsiteY63" fmla="*/ 531364 h 1416544"/>
              <a:gd name="connsiteX64" fmla="*/ 149017 w 2328400"/>
              <a:gd name="connsiteY64" fmla="*/ 521799 h 1416544"/>
              <a:gd name="connsiteX65" fmla="*/ 151346 w 2328400"/>
              <a:gd name="connsiteY65" fmla="*/ 512350 h 1416544"/>
              <a:gd name="connsiteX66" fmla="*/ 153674 w 2328400"/>
              <a:gd name="connsiteY66" fmla="*/ 503018 h 1416544"/>
              <a:gd name="connsiteX67" fmla="*/ 156003 w 2328400"/>
              <a:gd name="connsiteY67" fmla="*/ 493803 h 1416544"/>
              <a:gd name="connsiteX68" fmla="*/ 158331 w 2328400"/>
              <a:gd name="connsiteY68" fmla="*/ 484701 h 1416544"/>
              <a:gd name="connsiteX69" fmla="*/ 160660 w 2328400"/>
              <a:gd name="connsiteY69" fmla="*/ 475713 h 1416544"/>
              <a:gd name="connsiteX70" fmla="*/ 162988 w 2328400"/>
              <a:gd name="connsiteY70" fmla="*/ 466839 h 1416544"/>
              <a:gd name="connsiteX71" fmla="*/ 165317 w 2328400"/>
              <a:gd name="connsiteY71" fmla="*/ 458076 h 1416544"/>
              <a:gd name="connsiteX72" fmla="*/ 167645 w 2328400"/>
              <a:gd name="connsiteY72" fmla="*/ 449424 h 1416544"/>
              <a:gd name="connsiteX73" fmla="*/ 169973 w 2328400"/>
              <a:gd name="connsiteY73" fmla="*/ 440882 h 1416544"/>
              <a:gd name="connsiteX74" fmla="*/ 172301 w 2328400"/>
              <a:gd name="connsiteY74" fmla="*/ 432450 h 1416544"/>
              <a:gd name="connsiteX75" fmla="*/ 174629 w 2328400"/>
              <a:gd name="connsiteY75" fmla="*/ 424125 h 1416544"/>
              <a:gd name="connsiteX76" fmla="*/ 176958 w 2328400"/>
              <a:gd name="connsiteY76" fmla="*/ 415909 h 1416544"/>
              <a:gd name="connsiteX77" fmla="*/ 179286 w 2328400"/>
              <a:gd name="connsiteY77" fmla="*/ 407799 h 1416544"/>
              <a:gd name="connsiteX78" fmla="*/ 181615 w 2328400"/>
              <a:gd name="connsiteY78" fmla="*/ 399795 h 1416544"/>
              <a:gd name="connsiteX79" fmla="*/ 183943 w 2328400"/>
              <a:gd name="connsiteY79" fmla="*/ 391895 h 1416544"/>
              <a:gd name="connsiteX80" fmla="*/ 186272 w 2328400"/>
              <a:gd name="connsiteY80" fmla="*/ 384100 h 1416544"/>
              <a:gd name="connsiteX81" fmla="*/ 188600 w 2328400"/>
              <a:gd name="connsiteY81" fmla="*/ 376408 h 1416544"/>
              <a:gd name="connsiteX82" fmla="*/ 190929 w 2328400"/>
              <a:gd name="connsiteY82" fmla="*/ 368819 h 1416544"/>
              <a:gd name="connsiteX83" fmla="*/ 193257 w 2328400"/>
              <a:gd name="connsiteY83" fmla="*/ 361331 h 1416544"/>
              <a:gd name="connsiteX84" fmla="*/ 195586 w 2328400"/>
              <a:gd name="connsiteY84" fmla="*/ 353944 h 1416544"/>
              <a:gd name="connsiteX85" fmla="*/ 197914 w 2328400"/>
              <a:gd name="connsiteY85" fmla="*/ 346657 h 1416544"/>
              <a:gd name="connsiteX86" fmla="*/ 200243 w 2328400"/>
              <a:gd name="connsiteY86" fmla="*/ 339468 h 1416544"/>
              <a:gd name="connsiteX87" fmla="*/ 202571 w 2328400"/>
              <a:gd name="connsiteY87" fmla="*/ 332379 h 1416544"/>
              <a:gd name="connsiteX88" fmla="*/ 204900 w 2328400"/>
              <a:gd name="connsiteY88" fmla="*/ 325387 h 1416544"/>
              <a:gd name="connsiteX89" fmla="*/ 207227 w 2328400"/>
              <a:gd name="connsiteY89" fmla="*/ 318492 h 1416544"/>
              <a:gd name="connsiteX90" fmla="*/ 209555 w 2328400"/>
              <a:gd name="connsiteY90" fmla="*/ 311692 h 1416544"/>
              <a:gd name="connsiteX91" fmla="*/ 211884 w 2328400"/>
              <a:gd name="connsiteY91" fmla="*/ 304988 h 1416544"/>
              <a:gd name="connsiteX92" fmla="*/ 214212 w 2328400"/>
              <a:gd name="connsiteY92" fmla="*/ 298378 h 1416544"/>
              <a:gd name="connsiteX93" fmla="*/ 216541 w 2328400"/>
              <a:gd name="connsiteY93" fmla="*/ 291860 h 1416544"/>
              <a:gd name="connsiteX94" fmla="*/ 218869 w 2328400"/>
              <a:gd name="connsiteY94" fmla="*/ 285437 h 1416544"/>
              <a:gd name="connsiteX95" fmla="*/ 221198 w 2328400"/>
              <a:gd name="connsiteY95" fmla="*/ 279106 h 1416544"/>
              <a:gd name="connsiteX96" fmla="*/ 223526 w 2328400"/>
              <a:gd name="connsiteY96" fmla="*/ 272865 h 1416544"/>
              <a:gd name="connsiteX97" fmla="*/ 225855 w 2328400"/>
              <a:gd name="connsiteY97" fmla="*/ 266715 h 1416544"/>
              <a:gd name="connsiteX98" fmla="*/ 228183 w 2328400"/>
              <a:gd name="connsiteY98" fmla="*/ 260655 h 1416544"/>
              <a:gd name="connsiteX99" fmla="*/ 230512 w 2328400"/>
              <a:gd name="connsiteY99" fmla="*/ 254684 h 1416544"/>
              <a:gd name="connsiteX100" fmla="*/ 232840 w 2328400"/>
              <a:gd name="connsiteY100" fmla="*/ 248802 h 1416544"/>
              <a:gd name="connsiteX101" fmla="*/ 235169 w 2328400"/>
              <a:gd name="connsiteY101" fmla="*/ 243006 h 1416544"/>
              <a:gd name="connsiteX102" fmla="*/ 237497 w 2328400"/>
              <a:gd name="connsiteY102" fmla="*/ 237298 h 1416544"/>
              <a:gd name="connsiteX103" fmla="*/ 239825 w 2328400"/>
              <a:gd name="connsiteY103" fmla="*/ 231676 h 1416544"/>
              <a:gd name="connsiteX104" fmla="*/ 242153 w 2328400"/>
              <a:gd name="connsiteY104" fmla="*/ 226140 h 1416544"/>
              <a:gd name="connsiteX105" fmla="*/ 244481 w 2328400"/>
              <a:gd name="connsiteY105" fmla="*/ 220687 h 1416544"/>
              <a:gd name="connsiteX106" fmla="*/ 246810 w 2328400"/>
              <a:gd name="connsiteY106" fmla="*/ 215319 h 1416544"/>
              <a:gd name="connsiteX107" fmla="*/ 249138 w 2328400"/>
              <a:gd name="connsiteY107" fmla="*/ 210035 h 1416544"/>
              <a:gd name="connsiteX108" fmla="*/ 251467 w 2328400"/>
              <a:gd name="connsiteY108" fmla="*/ 204833 h 1416544"/>
              <a:gd name="connsiteX109" fmla="*/ 253795 w 2328400"/>
              <a:gd name="connsiteY109" fmla="*/ 199713 h 1416544"/>
              <a:gd name="connsiteX110" fmla="*/ 256124 w 2328400"/>
              <a:gd name="connsiteY110" fmla="*/ 194674 h 1416544"/>
              <a:gd name="connsiteX111" fmla="*/ 258452 w 2328400"/>
              <a:gd name="connsiteY111" fmla="*/ 189715 h 1416544"/>
              <a:gd name="connsiteX112" fmla="*/ 260781 w 2328400"/>
              <a:gd name="connsiteY112" fmla="*/ 184837 h 1416544"/>
              <a:gd name="connsiteX113" fmla="*/ 263109 w 2328400"/>
              <a:gd name="connsiteY113" fmla="*/ 180037 h 1416544"/>
              <a:gd name="connsiteX114" fmla="*/ 265438 w 2328400"/>
              <a:gd name="connsiteY114" fmla="*/ 175317 h 1416544"/>
              <a:gd name="connsiteX115" fmla="*/ 267766 w 2328400"/>
              <a:gd name="connsiteY115" fmla="*/ 170674 h 1416544"/>
              <a:gd name="connsiteX116" fmla="*/ 270094 w 2328400"/>
              <a:gd name="connsiteY116" fmla="*/ 166108 h 1416544"/>
              <a:gd name="connsiteX117" fmla="*/ 272423 w 2328400"/>
              <a:gd name="connsiteY117" fmla="*/ 161619 h 1416544"/>
              <a:gd name="connsiteX118" fmla="*/ 274751 w 2328400"/>
              <a:gd name="connsiteY118" fmla="*/ 157205 h 1416544"/>
              <a:gd name="connsiteX119" fmla="*/ 277080 w 2328400"/>
              <a:gd name="connsiteY119" fmla="*/ 152866 h 1416544"/>
              <a:gd name="connsiteX120" fmla="*/ 279407 w 2328400"/>
              <a:gd name="connsiteY120" fmla="*/ 148603 h 1416544"/>
              <a:gd name="connsiteX121" fmla="*/ 281736 w 2328400"/>
              <a:gd name="connsiteY121" fmla="*/ 144414 h 1416544"/>
              <a:gd name="connsiteX122" fmla="*/ 284064 w 2328400"/>
              <a:gd name="connsiteY122" fmla="*/ 140297 h 1416544"/>
              <a:gd name="connsiteX123" fmla="*/ 286393 w 2328400"/>
              <a:gd name="connsiteY123" fmla="*/ 136254 h 1416544"/>
              <a:gd name="connsiteX124" fmla="*/ 288721 w 2328400"/>
              <a:gd name="connsiteY124" fmla="*/ 132282 h 1416544"/>
              <a:gd name="connsiteX125" fmla="*/ 291050 w 2328400"/>
              <a:gd name="connsiteY125" fmla="*/ 128382 h 1416544"/>
              <a:gd name="connsiteX126" fmla="*/ 293378 w 2328400"/>
              <a:gd name="connsiteY126" fmla="*/ 124553 h 1416544"/>
              <a:gd name="connsiteX127" fmla="*/ 295706 w 2328400"/>
              <a:gd name="connsiteY127" fmla="*/ 120795 h 1416544"/>
              <a:gd name="connsiteX128" fmla="*/ 298035 w 2328400"/>
              <a:gd name="connsiteY128" fmla="*/ 117105 h 1416544"/>
              <a:gd name="connsiteX129" fmla="*/ 300363 w 2328400"/>
              <a:gd name="connsiteY129" fmla="*/ 113485 h 1416544"/>
              <a:gd name="connsiteX130" fmla="*/ 302692 w 2328400"/>
              <a:gd name="connsiteY130" fmla="*/ 109932 h 1416544"/>
              <a:gd name="connsiteX131" fmla="*/ 305020 w 2328400"/>
              <a:gd name="connsiteY131" fmla="*/ 106449 h 1416544"/>
              <a:gd name="connsiteX132" fmla="*/ 307349 w 2328400"/>
              <a:gd name="connsiteY132" fmla="*/ 103032 h 1416544"/>
              <a:gd name="connsiteX133" fmla="*/ 309677 w 2328400"/>
              <a:gd name="connsiteY133" fmla="*/ 99682 h 1416544"/>
              <a:gd name="connsiteX134" fmla="*/ 312006 w 2328400"/>
              <a:gd name="connsiteY134" fmla="*/ 96398 h 1416544"/>
              <a:gd name="connsiteX135" fmla="*/ 314333 w 2328400"/>
              <a:gd name="connsiteY135" fmla="*/ 93180 h 1416544"/>
              <a:gd name="connsiteX136" fmla="*/ 316662 w 2328400"/>
              <a:gd name="connsiteY136" fmla="*/ 90026 h 1416544"/>
              <a:gd name="connsiteX137" fmla="*/ 318990 w 2328400"/>
              <a:gd name="connsiteY137" fmla="*/ 86937 h 1416544"/>
              <a:gd name="connsiteX138" fmla="*/ 321319 w 2328400"/>
              <a:gd name="connsiteY138" fmla="*/ 83911 h 1416544"/>
              <a:gd name="connsiteX139" fmla="*/ 323647 w 2328400"/>
              <a:gd name="connsiteY139" fmla="*/ 80950 h 1416544"/>
              <a:gd name="connsiteX140" fmla="*/ 325975 w 2328400"/>
              <a:gd name="connsiteY140" fmla="*/ 78050 h 1416544"/>
              <a:gd name="connsiteX141" fmla="*/ 328304 w 2328400"/>
              <a:gd name="connsiteY141" fmla="*/ 75213 h 1416544"/>
              <a:gd name="connsiteX142" fmla="*/ 330632 w 2328400"/>
              <a:gd name="connsiteY142" fmla="*/ 72437 h 1416544"/>
              <a:gd name="connsiteX143" fmla="*/ 332961 w 2328400"/>
              <a:gd name="connsiteY143" fmla="*/ 69723 h 1416544"/>
              <a:gd name="connsiteX144" fmla="*/ 335289 w 2328400"/>
              <a:gd name="connsiteY144" fmla="*/ 67069 h 1416544"/>
              <a:gd name="connsiteX145" fmla="*/ 337618 w 2328400"/>
              <a:gd name="connsiteY145" fmla="*/ 64475 h 1416544"/>
              <a:gd name="connsiteX146" fmla="*/ 339946 w 2328400"/>
              <a:gd name="connsiteY146" fmla="*/ 61940 h 1416544"/>
              <a:gd name="connsiteX147" fmla="*/ 342275 w 2328400"/>
              <a:gd name="connsiteY147" fmla="*/ 59464 h 1416544"/>
              <a:gd name="connsiteX148" fmla="*/ 344603 w 2328400"/>
              <a:gd name="connsiteY148" fmla="*/ 57047 h 1416544"/>
              <a:gd name="connsiteX149" fmla="*/ 346932 w 2328400"/>
              <a:gd name="connsiteY149" fmla="*/ 54688 h 1416544"/>
              <a:gd name="connsiteX150" fmla="*/ 349260 w 2328400"/>
              <a:gd name="connsiteY150" fmla="*/ 52385 h 1416544"/>
              <a:gd name="connsiteX151" fmla="*/ 351587 w 2328400"/>
              <a:gd name="connsiteY151" fmla="*/ 50140 h 1416544"/>
              <a:gd name="connsiteX152" fmla="*/ 353916 w 2328400"/>
              <a:gd name="connsiteY152" fmla="*/ 47951 h 1416544"/>
              <a:gd name="connsiteX153" fmla="*/ 356244 w 2328400"/>
              <a:gd name="connsiteY153" fmla="*/ 45818 h 1416544"/>
              <a:gd name="connsiteX154" fmla="*/ 358573 w 2328400"/>
              <a:gd name="connsiteY154" fmla="*/ 43740 h 1416544"/>
              <a:gd name="connsiteX155" fmla="*/ 360901 w 2328400"/>
              <a:gd name="connsiteY155" fmla="*/ 41717 h 1416544"/>
              <a:gd name="connsiteX156" fmla="*/ 363230 w 2328400"/>
              <a:gd name="connsiteY156" fmla="*/ 39748 h 1416544"/>
              <a:gd name="connsiteX157" fmla="*/ 365558 w 2328400"/>
              <a:gd name="connsiteY157" fmla="*/ 37833 h 1416544"/>
              <a:gd name="connsiteX158" fmla="*/ 367887 w 2328400"/>
              <a:gd name="connsiteY158" fmla="*/ 35973 h 1416544"/>
              <a:gd name="connsiteX159" fmla="*/ 370215 w 2328400"/>
              <a:gd name="connsiteY159" fmla="*/ 34163 h 1416544"/>
              <a:gd name="connsiteX160" fmla="*/ 372544 w 2328400"/>
              <a:gd name="connsiteY160" fmla="*/ 32408 h 1416544"/>
              <a:gd name="connsiteX161" fmla="*/ 374872 w 2328400"/>
              <a:gd name="connsiteY161" fmla="*/ 30703 h 1416544"/>
              <a:gd name="connsiteX162" fmla="*/ 377201 w 2328400"/>
              <a:gd name="connsiteY162" fmla="*/ 29051 h 1416544"/>
              <a:gd name="connsiteX163" fmla="*/ 379529 w 2328400"/>
              <a:gd name="connsiteY163" fmla="*/ 27448 h 1416544"/>
              <a:gd name="connsiteX164" fmla="*/ 381858 w 2328400"/>
              <a:gd name="connsiteY164" fmla="*/ 25897 h 1416544"/>
              <a:gd name="connsiteX165" fmla="*/ 384186 w 2328400"/>
              <a:gd name="connsiteY165" fmla="*/ 24396 h 1416544"/>
              <a:gd name="connsiteX166" fmla="*/ 386513 w 2328400"/>
              <a:gd name="connsiteY166" fmla="*/ 22944 h 1416544"/>
              <a:gd name="connsiteX167" fmla="*/ 388842 w 2328400"/>
              <a:gd name="connsiteY167" fmla="*/ 21541 h 1416544"/>
              <a:gd name="connsiteX168" fmla="*/ 391170 w 2328400"/>
              <a:gd name="connsiteY168" fmla="*/ 20187 h 1416544"/>
              <a:gd name="connsiteX169" fmla="*/ 393499 w 2328400"/>
              <a:gd name="connsiteY169" fmla="*/ 18881 h 1416544"/>
              <a:gd name="connsiteX170" fmla="*/ 395827 w 2328400"/>
              <a:gd name="connsiteY170" fmla="*/ 17623 h 1416544"/>
              <a:gd name="connsiteX171" fmla="*/ 398156 w 2328400"/>
              <a:gd name="connsiteY171" fmla="*/ 16412 h 1416544"/>
              <a:gd name="connsiteX172" fmla="*/ 400484 w 2328400"/>
              <a:gd name="connsiteY172" fmla="*/ 15248 h 1416544"/>
              <a:gd name="connsiteX173" fmla="*/ 402813 w 2328400"/>
              <a:gd name="connsiteY173" fmla="*/ 14131 h 1416544"/>
              <a:gd name="connsiteX174" fmla="*/ 405141 w 2328400"/>
              <a:gd name="connsiteY174" fmla="*/ 13060 h 1416544"/>
              <a:gd name="connsiteX175" fmla="*/ 407470 w 2328400"/>
              <a:gd name="connsiteY175" fmla="*/ 12034 h 1416544"/>
              <a:gd name="connsiteX176" fmla="*/ 409798 w 2328400"/>
              <a:gd name="connsiteY176" fmla="*/ 11053 h 1416544"/>
              <a:gd name="connsiteX177" fmla="*/ 412127 w 2328400"/>
              <a:gd name="connsiteY177" fmla="*/ 10117 h 1416544"/>
              <a:gd name="connsiteX178" fmla="*/ 414455 w 2328400"/>
              <a:gd name="connsiteY178" fmla="*/ 9225 h 1416544"/>
              <a:gd name="connsiteX179" fmla="*/ 416783 w 2328400"/>
              <a:gd name="connsiteY179" fmla="*/ 8377 h 1416544"/>
              <a:gd name="connsiteX180" fmla="*/ 419112 w 2328400"/>
              <a:gd name="connsiteY180" fmla="*/ 7573 h 1416544"/>
              <a:gd name="connsiteX181" fmla="*/ 421440 w 2328400"/>
              <a:gd name="connsiteY181" fmla="*/ 6812 h 1416544"/>
              <a:gd name="connsiteX182" fmla="*/ 423768 w 2328400"/>
              <a:gd name="connsiteY182" fmla="*/ 6093 h 1416544"/>
              <a:gd name="connsiteX183" fmla="*/ 426096 w 2328400"/>
              <a:gd name="connsiteY183" fmla="*/ 5417 h 1416544"/>
              <a:gd name="connsiteX184" fmla="*/ 428425 w 2328400"/>
              <a:gd name="connsiteY184" fmla="*/ 4782 h 1416544"/>
              <a:gd name="connsiteX185" fmla="*/ 430753 w 2328400"/>
              <a:gd name="connsiteY185" fmla="*/ 4189 h 1416544"/>
              <a:gd name="connsiteX186" fmla="*/ 433082 w 2328400"/>
              <a:gd name="connsiteY186" fmla="*/ 3637 h 1416544"/>
              <a:gd name="connsiteX187" fmla="*/ 435410 w 2328400"/>
              <a:gd name="connsiteY187" fmla="*/ 3125 h 1416544"/>
              <a:gd name="connsiteX188" fmla="*/ 437739 w 2328400"/>
              <a:gd name="connsiteY188" fmla="*/ 2654 h 1416544"/>
              <a:gd name="connsiteX189" fmla="*/ 440067 w 2328400"/>
              <a:gd name="connsiteY189" fmla="*/ 2223 h 1416544"/>
              <a:gd name="connsiteX190" fmla="*/ 442395 w 2328400"/>
              <a:gd name="connsiteY190" fmla="*/ 1831 h 1416544"/>
              <a:gd name="connsiteX191" fmla="*/ 444724 w 2328400"/>
              <a:gd name="connsiteY191" fmla="*/ 1478 h 1416544"/>
              <a:gd name="connsiteX192" fmla="*/ 447052 w 2328400"/>
              <a:gd name="connsiteY192" fmla="*/ 1164 h 1416544"/>
              <a:gd name="connsiteX193" fmla="*/ 449381 w 2328400"/>
              <a:gd name="connsiteY193" fmla="*/ 888 h 1416544"/>
              <a:gd name="connsiteX194" fmla="*/ 451709 w 2328400"/>
              <a:gd name="connsiteY194" fmla="*/ 650 h 1416544"/>
              <a:gd name="connsiteX195" fmla="*/ 454038 w 2328400"/>
              <a:gd name="connsiteY195" fmla="*/ 450 h 1416544"/>
              <a:gd name="connsiteX196" fmla="*/ 456366 w 2328400"/>
              <a:gd name="connsiteY196" fmla="*/ 287 h 1416544"/>
              <a:gd name="connsiteX197" fmla="*/ 458694 w 2328400"/>
              <a:gd name="connsiteY197" fmla="*/ 161 h 1416544"/>
              <a:gd name="connsiteX198" fmla="*/ 461022 w 2328400"/>
              <a:gd name="connsiteY198" fmla="*/ 71 h 1416544"/>
              <a:gd name="connsiteX199" fmla="*/ 463351 w 2328400"/>
              <a:gd name="connsiteY199" fmla="*/ 18 h 1416544"/>
              <a:gd name="connsiteX200" fmla="*/ 465679 w 2328400"/>
              <a:gd name="connsiteY200" fmla="*/ 0 h 1416544"/>
              <a:gd name="connsiteX201" fmla="*/ 468008 w 2328400"/>
              <a:gd name="connsiteY201" fmla="*/ 18 h 1416544"/>
              <a:gd name="connsiteX202" fmla="*/ 470336 w 2328400"/>
              <a:gd name="connsiteY202" fmla="*/ 70 h 1416544"/>
              <a:gd name="connsiteX203" fmla="*/ 472664 w 2328400"/>
              <a:gd name="connsiteY203" fmla="*/ 158 h 1416544"/>
              <a:gd name="connsiteX204" fmla="*/ 474993 w 2328400"/>
              <a:gd name="connsiteY204" fmla="*/ 280 h 1416544"/>
              <a:gd name="connsiteX205" fmla="*/ 477321 w 2328400"/>
              <a:gd name="connsiteY205" fmla="*/ 435 h 1416544"/>
              <a:gd name="connsiteX206" fmla="*/ 479650 w 2328400"/>
              <a:gd name="connsiteY206" fmla="*/ 625 h 1416544"/>
              <a:gd name="connsiteX207" fmla="*/ 481978 w 2328400"/>
              <a:gd name="connsiteY207" fmla="*/ 848 h 1416544"/>
              <a:gd name="connsiteX208" fmla="*/ 484307 w 2328400"/>
              <a:gd name="connsiteY208" fmla="*/ 1103 h 1416544"/>
              <a:gd name="connsiteX209" fmla="*/ 486635 w 2328400"/>
              <a:gd name="connsiteY209" fmla="*/ 1392 h 1416544"/>
              <a:gd name="connsiteX210" fmla="*/ 488964 w 2328400"/>
              <a:gd name="connsiteY210" fmla="*/ 1713 h 1416544"/>
              <a:gd name="connsiteX211" fmla="*/ 491292 w 2328400"/>
              <a:gd name="connsiteY211" fmla="*/ 2066 h 1416544"/>
              <a:gd name="connsiteX212" fmla="*/ 493621 w 2328400"/>
              <a:gd name="connsiteY212" fmla="*/ 2450 h 1416544"/>
              <a:gd name="connsiteX213" fmla="*/ 495948 w 2328400"/>
              <a:gd name="connsiteY213" fmla="*/ 2866 h 1416544"/>
              <a:gd name="connsiteX214" fmla="*/ 498276 w 2328400"/>
              <a:gd name="connsiteY214" fmla="*/ 3313 h 1416544"/>
              <a:gd name="connsiteX215" fmla="*/ 500605 w 2328400"/>
              <a:gd name="connsiteY215" fmla="*/ 3790 h 1416544"/>
              <a:gd name="connsiteX216" fmla="*/ 502933 w 2328400"/>
              <a:gd name="connsiteY216" fmla="*/ 4298 h 1416544"/>
              <a:gd name="connsiteX217" fmla="*/ 505262 w 2328400"/>
              <a:gd name="connsiteY217" fmla="*/ 4836 h 1416544"/>
              <a:gd name="connsiteX218" fmla="*/ 507590 w 2328400"/>
              <a:gd name="connsiteY218" fmla="*/ 5404 h 1416544"/>
              <a:gd name="connsiteX219" fmla="*/ 509919 w 2328400"/>
              <a:gd name="connsiteY219" fmla="*/ 6001 h 1416544"/>
              <a:gd name="connsiteX220" fmla="*/ 512247 w 2328400"/>
              <a:gd name="connsiteY220" fmla="*/ 6628 h 1416544"/>
              <a:gd name="connsiteX221" fmla="*/ 514576 w 2328400"/>
              <a:gd name="connsiteY221" fmla="*/ 7283 h 1416544"/>
              <a:gd name="connsiteX222" fmla="*/ 516904 w 2328400"/>
              <a:gd name="connsiteY222" fmla="*/ 7967 h 1416544"/>
              <a:gd name="connsiteX223" fmla="*/ 519233 w 2328400"/>
              <a:gd name="connsiteY223" fmla="*/ 8679 h 1416544"/>
              <a:gd name="connsiteX224" fmla="*/ 521561 w 2328400"/>
              <a:gd name="connsiteY224" fmla="*/ 9419 h 1416544"/>
              <a:gd name="connsiteX225" fmla="*/ 523890 w 2328400"/>
              <a:gd name="connsiteY225" fmla="*/ 10186 h 1416544"/>
              <a:gd name="connsiteX226" fmla="*/ 526218 w 2328400"/>
              <a:gd name="connsiteY226" fmla="*/ 10981 h 1416544"/>
              <a:gd name="connsiteX227" fmla="*/ 528547 w 2328400"/>
              <a:gd name="connsiteY227" fmla="*/ 11803 h 1416544"/>
              <a:gd name="connsiteX228" fmla="*/ 530875 w 2328400"/>
              <a:gd name="connsiteY228" fmla="*/ 12652 h 1416544"/>
              <a:gd name="connsiteX229" fmla="*/ 533202 w 2328400"/>
              <a:gd name="connsiteY229" fmla="*/ 13527 h 1416544"/>
              <a:gd name="connsiteX230" fmla="*/ 535531 w 2328400"/>
              <a:gd name="connsiteY230" fmla="*/ 14429 h 1416544"/>
              <a:gd name="connsiteX231" fmla="*/ 537859 w 2328400"/>
              <a:gd name="connsiteY231" fmla="*/ 15356 h 1416544"/>
              <a:gd name="connsiteX232" fmla="*/ 540188 w 2328400"/>
              <a:gd name="connsiteY232" fmla="*/ 16309 h 1416544"/>
              <a:gd name="connsiteX233" fmla="*/ 542516 w 2328400"/>
              <a:gd name="connsiteY233" fmla="*/ 17287 h 1416544"/>
              <a:gd name="connsiteX234" fmla="*/ 544845 w 2328400"/>
              <a:gd name="connsiteY234" fmla="*/ 18291 h 1416544"/>
              <a:gd name="connsiteX235" fmla="*/ 547173 w 2328400"/>
              <a:gd name="connsiteY235" fmla="*/ 19319 h 1416544"/>
              <a:gd name="connsiteX236" fmla="*/ 549502 w 2328400"/>
              <a:gd name="connsiteY236" fmla="*/ 20372 h 1416544"/>
              <a:gd name="connsiteX237" fmla="*/ 551830 w 2328400"/>
              <a:gd name="connsiteY237" fmla="*/ 21448 h 1416544"/>
              <a:gd name="connsiteX238" fmla="*/ 554159 w 2328400"/>
              <a:gd name="connsiteY238" fmla="*/ 22549 h 1416544"/>
              <a:gd name="connsiteX239" fmla="*/ 556487 w 2328400"/>
              <a:gd name="connsiteY239" fmla="*/ 23674 h 1416544"/>
              <a:gd name="connsiteX240" fmla="*/ 558816 w 2328400"/>
              <a:gd name="connsiteY240" fmla="*/ 24822 h 1416544"/>
              <a:gd name="connsiteX241" fmla="*/ 561144 w 2328400"/>
              <a:gd name="connsiteY241" fmla="*/ 25993 h 1416544"/>
              <a:gd name="connsiteX242" fmla="*/ 563472 w 2328400"/>
              <a:gd name="connsiteY242" fmla="*/ 27188 h 1416544"/>
              <a:gd name="connsiteX243" fmla="*/ 565801 w 2328400"/>
              <a:gd name="connsiteY243" fmla="*/ 28405 h 1416544"/>
              <a:gd name="connsiteX244" fmla="*/ 568128 w 2328400"/>
              <a:gd name="connsiteY244" fmla="*/ 29644 h 1416544"/>
              <a:gd name="connsiteX245" fmla="*/ 570457 w 2328400"/>
              <a:gd name="connsiteY245" fmla="*/ 30906 h 1416544"/>
              <a:gd name="connsiteX246" fmla="*/ 572785 w 2328400"/>
              <a:gd name="connsiteY246" fmla="*/ 32190 h 1416544"/>
              <a:gd name="connsiteX247" fmla="*/ 575114 w 2328400"/>
              <a:gd name="connsiteY247" fmla="*/ 33494 h 1416544"/>
              <a:gd name="connsiteX248" fmla="*/ 577442 w 2328400"/>
              <a:gd name="connsiteY248" fmla="*/ 34821 h 1416544"/>
              <a:gd name="connsiteX249" fmla="*/ 579771 w 2328400"/>
              <a:gd name="connsiteY249" fmla="*/ 36168 h 1416544"/>
              <a:gd name="connsiteX250" fmla="*/ 582099 w 2328400"/>
              <a:gd name="connsiteY250" fmla="*/ 37537 h 1416544"/>
              <a:gd name="connsiteX251" fmla="*/ 584428 w 2328400"/>
              <a:gd name="connsiteY251" fmla="*/ 38926 h 1416544"/>
              <a:gd name="connsiteX252" fmla="*/ 586756 w 2328400"/>
              <a:gd name="connsiteY252" fmla="*/ 40336 h 1416544"/>
              <a:gd name="connsiteX253" fmla="*/ 589085 w 2328400"/>
              <a:gd name="connsiteY253" fmla="*/ 41766 h 1416544"/>
              <a:gd name="connsiteX254" fmla="*/ 591413 w 2328400"/>
              <a:gd name="connsiteY254" fmla="*/ 43216 h 1416544"/>
              <a:gd name="connsiteX255" fmla="*/ 593741 w 2328400"/>
              <a:gd name="connsiteY255" fmla="*/ 44685 h 1416544"/>
              <a:gd name="connsiteX256" fmla="*/ 596070 w 2328400"/>
              <a:gd name="connsiteY256" fmla="*/ 46175 h 1416544"/>
              <a:gd name="connsiteX257" fmla="*/ 598398 w 2328400"/>
              <a:gd name="connsiteY257" fmla="*/ 47683 h 1416544"/>
              <a:gd name="connsiteX258" fmla="*/ 600727 w 2328400"/>
              <a:gd name="connsiteY258" fmla="*/ 49211 h 1416544"/>
              <a:gd name="connsiteX259" fmla="*/ 603055 w 2328400"/>
              <a:gd name="connsiteY259" fmla="*/ 50757 h 1416544"/>
              <a:gd name="connsiteX260" fmla="*/ 605383 w 2328400"/>
              <a:gd name="connsiteY260" fmla="*/ 52322 h 1416544"/>
              <a:gd name="connsiteX261" fmla="*/ 607711 w 2328400"/>
              <a:gd name="connsiteY261" fmla="*/ 53905 h 1416544"/>
              <a:gd name="connsiteX262" fmla="*/ 610040 w 2328400"/>
              <a:gd name="connsiteY262" fmla="*/ 55507 h 1416544"/>
              <a:gd name="connsiteX263" fmla="*/ 612368 w 2328400"/>
              <a:gd name="connsiteY263" fmla="*/ 57126 h 1416544"/>
              <a:gd name="connsiteX264" fmla="*/ 614697 w 2328400"/>
              <a:gd name="connsiteY264" fmla="*/ 58764 h 1416544"/>
              <a:gd name="connsiteX265" fmla="*/ 617025 w 2328400"/>
              <a:gd name="connsiteY265" fmla="*/ 60417 h 1416544"/>
              <a:gd name="connsiteX266" fmla="*/ 619353 w 2328400"/>
              <a:gd name="connsiteY266" fmla="*/ 62089 h 1416544"/>
              <a:gd name="connsiteX267" fmla="*/ 621682 w 2328400"/>
              <a:gd name="connsiteY267" fmla="*/ 63778 h 1416544"/>
              <a:gd name="connsiteX268" fmla="*/ 624010 w 2328400"/>
              <a:gd name="connsiteY268" fmla="*/ 65483 h 1416544"/>
              <a:gd name="connsiteX269" fmla="*/ 626339 w 2328400"/>
              <a:gd name="connsiteY269" fmla="*/ 67206 h 1416544"/>
              <a:gd name="connsiteX270" fmla="*/ 628667 w 2328400"/>
              <a:gd name="connsiteY270" fmla="*/ 68944 h 1416544"/>
              <a:gd name="connsiteX271" fmla="*/ 630996 w 2328400"/>
              <a:gd name="connsiteY271" fmla="*/ 70700 h 1416544"/>
              <a:gd name="connsiteX272" fmla="*/ 633324 w 2328400"/>
              <a:gd name="connsiteY272" fmla="*/ 72471 h 1416544"/>
              <a:gd name="connsiteX273" fmla="*/ 635653 w 2328400"/>
              <a:gd name="connsiteY273" fmla="*/ 74258 h 1416544"/>
              <a:gd name="connsiteX274" fmla="*/ 637981 w 2328400"/>
              <a:gd name="connsiteY274" fmla="*/ 76060 h 1416544"/>
              <a:gd name="connsiteX275" fmla="*/ 640309 w 2328400"/>
              <a:gd name="connsiteY275" fmla="*/ 77877 h 1416544"/>
              <a:gd name="connsiteX276" fmla="*/ 642637 w 2328400"/>
              <a:gd name="connsiteY276" fmla="*/ 79711 h 1416544"/>
              <a:gd name="connsiteX277" fmla="*/ 644965 w 2328400"/>
              <a:gd name="connsiteY277" fmla="*/ 81559 h 1416544"/>
              <a:gd name="connsiteX278" fmla="*/ 647294 w 2328400"/>
              <a:gd name="connsiteY278" fmla="*/ 83422 h 1416544"/>
              <a:gd name="connsiteX279" fmla="*/ 649622 w 2328400"/>
              <a:gd name="connsiteY279" fmla="*/ 85299 h 1416544"/>
              <a:gd name="connsiteX280" fmla="*/ 651951 w 2328400"/>
              <a:gd name="connsiteY280" fmla="*/ 87191 h 1416544"/>
              <a:gd name="connsiteX281" fmla="*/ 654279 w 2328400"/>
              <a:gd name="connsiteY281" fmla="*/ 89097 h 1416544"/>
              <a:gd name="connsiteX282" fmla="*/ 656608 w 2328400"/>
              <a:gd name="connsiteY282" fmla="*/ 91017 h 1416544"/>
              <a:gd name="connsiteX283" fmla="*/ 658936 w 2328400"/>
              <a:gd name="connsiteY283" fmla="*/ 92951 h 1416544"/>
              <a:gd name="connsiteX284" fmla="*/ 661265 w 2328400"/>
              <a:gd name="connsiteY284" fmla="*/ 94900 h 1416544"/>
              <a:gd name="connsiteX285" fmla="*/ 663593 w 2328400"/>
              <a:gd name="connsiteY285" fmla="*/ 96861 h 1416544"/>
              <a:gd name="connsiteX286" fmla="*/ 665922 w 2328400"/>
              <a:gd name="connsiteY286" fmla="*/ 98836 h 1416544"/>
              <a:gd name="connsiteX287" fmla="*/ 668250 w 2328400"/>
              <a:gd name="connsiteY287" fmla="*/ 100823 h 1416544"/>
              <a:gd name="connsiteX288" fmla="*/ 670579 w 2328400"/>
              <a:gd name="connsiteY288" fmla="*/ 102824 h 1416544"/>
              <a:gd name="connsiteX289" fmla="*/ 672907 w 2328400"/>
              <a:gd name="connsiteY289" fmla="*/ 104837 h 1416544"/>
              <a:gd name="connsiteX290" fmla="*/ 675236 w 2328400"/>
              <a:gd name="connsiteY290" fmla="*/ 106863 h 1416544"/>
              <a:gd name="connsiteX291" fmla="*/ 677563 w 2328400"/>
              <a:gd name="connsiteY291" fmla="*/ 108901 h 1416544"/>
              <a:gd name="connsiteX292" fmla="*/ 679891 w 2328400"/>
              <a:gd name="connsiteY292" fmla="*/ 110953 h 1416544"/>
              <a:gd name="connsiteX293" fmla="*/ 682220 w 2328400"/>
              <a:gd name="connsiteY293" fmla="*/ 113015 h 1416544"/>
              <a:gd name="connsiteX294" fmla="*/ 684548 w 2328400"/>
              <a:gd name="connsiteY294" fmla="*/ 115090 h 1416544"/>
              <a:gd name="connsiteX295" fmla="*/ 686877 w 2328400"/>
              <a:gd name="connsiteY295" fmla="*/ 117176 h 1416544"/>
              <a:gd name="connsiteX296" fmla="*/ 689205 w 2328400"/>
              <a:gd name="connsiteY296" fmla="*/ 119274 h 1416544"/>
              <a:gd name="connsiteX297" fmla="*/ 691534 w 2328400"/>
              <a:gd name="connsiteY297" fmla="*/ 121384 h 1416544"/>
              <a:gd name="connsiteX298" fmla="*/ 693862 w 2328400"/>
              <a:gd name="connsiteY298" fmla="*/ 123504 h 1416544"/>
              <a:gd name="connsiteX299" fmla="*/ 696191 w 2328400"/>
              <a:gd name="connsiteY299" fmla="*/ 125636 h 1416544"/>
              <a:gd name="connsiteX300" fmla="*/ 698519 w 2328400"/>
              <a:gd name="connsiteY300" fmla="*/ 127778 h 1416544"/>
              <a:gd name="connsiteX301" fmla="*/ 700848 w 2328400"/>
              <a:gd name="connsiteY301" fmla="*/ 129931 h 1416544"/>
              <a:gd name="connsiteX302" fmla="*/ 703176 w 2328400"/>
              <a:gd name="connsiteY302" fmla="*/ 132096 h 1416544"/>
              <a:gd name="connsiteX303" fmla="*/ 705505 w 2328400"/>
              <a:gd name="connsiteY303" fmla="*/ 134269 h 1416544"/>
              <a:gd name="connsiteX304" fmla="*/ 707833 w 2328400"/>
              <a:gd name="connsiteY304" fmla="*/ 136454 h 1416544"/>
              <a:gd name="connsiteX305" fmla="*/ 710161 w 2328400"/>
              <a:gd name="connsiteY305" fmla="*/ 138649 h 1416544"/>
              <a:gd name="connsiteX306" fmla="*/ 712489 w 2328400"/>
              <a:gd name="connsiteY306" fmla="*/ 140853 h 1416544"/>
              <a:gd name="connsiteX307" fmla="*/ 714817 w 2328400"/>
              <a:gd name="connsiteY307" fmla="*/ 143068 h 1416544"/>
              <a:gd name="connsiteX308" fmla="*/ 717146 w 2328400"/>
              <a:gd name="connsiteY308" fmla="*/ 145292 h 1416544"/>
              <a:gd name="connsiteX309" fmla="*/ 719474 w 2328400"/>
              <a:gd name="connsiteY309" fmla="*/ 147526 h 1416544"/>
              <a:gd name="connsiteX310" fmla="*/ 721803 w 2328400"/>
              <a:gd name="connsiteY310" fmla="*/ 149768 h 1416544"/>
              <a:gd name="connsiteX311" fmla="*/ 724131 w 2328400"/>
              <a:gd name="connsiteY311" fmla="*/ 152021 h 1416544"/>
              <a:gd name="connsiteX312" fmla="*/ 726460 w 2328400"/>
              <a:gd name="connsiteY312" fmla="*/ 154282 h 1416544"/>
              <a:gd name="connsiteX313" fmla="*/ 728788 w 2328400"/>
              <a:gd name="connsiteY313" fmla="*/ 156551 h 1416544"/>
              <a:gd name="connsiteX314" fmla="*/ 731117 w 2328400"/>
              <a:gd name="connsiteY314" fmla="*/ 158830 h 1416544"/>
              <a:gd name="connsiteX315" fmla="*/ 733445 w 2328400"/>
              <a:gd name="connsiteY315" fmla="*/ 161118 h 1416544"/>
              <a:gd name="connsiteX316" fmla="*/ 735774 w 2328400"/>
              <a:gd name="connsiteY316" fmla="*/ 163413 h 1416544"/>
              <a:gd name="connsiteX317" fmla="*/ 738102 w 2328400"/>
              <a:gd name="connsiteY317" fmla="*/ 165718 h 1416544"/>
              <a:gd name="connsiteX318" fmla="*/ 740430 w 2328400"/>
              <a:gd name="connsiteY318" fmla="*/ 168031 h 1416544"/>
              <a:gd name="connsiteX319" fmla="*/ 742759 w 2328400"/>
              <a:gd name="connsiteY319" fmla="*/ 170350 h 1416544"/>
              <a:gd name="connsiteX320" fmla="*/ 745087 w 2328400"/>
              <a:gd name="connsiteY320" fmla="*/ 172679 h 1416544"/>
              <a:gd name="connsiteX321" fmla="*/ 747416 w 2328400"/>
              <a:gd name="connsiteY321" fmla="*/ 175015 h 1416544"/>
              <a:gd name="connsiteX322" fmla="*/ 749743 w 2328400"/>
              <a:gd name="connsiteY322" fmla="*/ 177359 h 1416544"/>
              <a:gd name="connsiteX323" fmla="*/ 752072 w 2328400"/>
              <a:gd name="connsiteY323" fmla="*/ 179711 h 1416544"/>
              <a:gd name="connsiteX324" fmla="*/ 754400 w 2328400"/>
              <a:gd name="connsiteY324" fmla="*/ 182068 h 1416544"/>
              <a:gd name="connsiteX325" fmla="*/ 756729 w 2328400"/>
              <a:gd name="connsiteY325" fmla="*/ 184435 h 1416544"/>
              <a:gd name="connsiteX326" fmla="*/ 759057 w 2328400"/>
              <a:gd name="connsiteY326" fmla="*/ 186808 h 1416544"/>
              <a:gd name="connsiteX327" fmla="*/ 761386 w 2328400"/>
              <a:gd name="connsiteY327" fmla="*/ 189187 h 1416544"/>
              <a:gd name="connsiteX328" fmla="*/ 763714 w 2328400"/>
              <a:gd name="connsiteY328" fmla="*/ 191574 h 1416544"/>
              <a:gd name="connsiteX329" fmla="*/ 766042 w 2328400"/>
              <a:gd name="connsiteY329" fmla="*/ 193968 h 1416544"/>
              <a:gd name="connsiteX330" fmla="*/ 768371 w 2328400"/>
              <a:gd name="connsiteY330" fmla="*/ 196368 h 1416544"/>
              <a:gd name="connsiteX331" fmla="*/ 770699 w 2328400"/>
              <a:gd name="connsiteY331" fmla="*/ 198775 h 1416544"/>
              <a:gd name="connsiteX332" fmla="*/ 773028 w 2328400"/>
              <a:gd name="connsiteY332" fmla="*/ 201188 h 1416544"/>
              <a:gd name="connsiteX333" fmla="*/ 775356 w 2328400"/>
              <a:gd name="connsiteY333" fmla="*/ 203607 h 1416544"/>
              <a:gd name="connsiteX334" fmla="*/ 777685 w 2328400"/>
              <a:gd name="connsiteY334" fmla="*/ 206032 h 1416544"/>
              <a:gd name="connsiteX335" fmla="*/ 780013 w 2328400"/>
              <a:gd name="connsiteY335" fmla="*/ 208464 h 1416544"/>
              <a:gd name="connsiteX336" fmla="*/ 782342 w 2328400"/>
              <a:gd name="connsiteY336" fmla="*/ 210901 h 1416544"/>
              <a:gd name="connsiteX337" fmla="*/ 784670 w 2328400"/>
              <a:gd name="connsiteY337" fmla="*/ 213343 h 1416544"/>
              <a:gd name="connsiteX338" fmla="*/ 786998 w 2328400"/>
              <a:gd name="connsiteY338" fmla="*/ 215792 h 1416544"/>
              <a:gd name="connsiteX339" fmla="*/ 789326 w 2328400"/>
              <a:gd name="connsiteY339" fmla="*/ 218246 h 1416544"/>
              <a:gd name="connsiteX340" fmla="*/ 791654 w 2328400"/>
              <a:gd name="connsiteY340" fmla="*/ 220705 h 1416544"/>
              <a:gd name="connsiteX341" fmla="*/ 793983 w 2328400"/>
              <a:gd name="connsiteY341" fmla="*/ 223170 h 1416544"/>
              <a:gd name="connsiteX342" fmla="*/ 796311 w 2328400"/>
              <a:gd name="connsiteY342" fmla="*/ 225640 h 1416544"/>
              <a:gd name="connsiteX343" fmla="*/ 798640 w 2328400"/>
              <a:gd name="connsiteY343" fmla="*/ 228114 h 1416544"/>
              <a:gd name="connsiteX344" fmla="*/ 800971 w 2328400"/>
              <a:gd name="connsiteY344" fmla="*/ 230594 h 1416544"/>
              <a:gd name="connsiteX345" fmla="*/ 803299 w 2328400"/>
              <a:gd name="connsiteY345" fmla="*/ 233079 h 1416544"/>
              <a:gd name="connsiteX346" fmla="*/ 805628 w 2328400"/>
              <a:gd name="connsiteY346" fmla="*/ 235568 h 1416544"/>
              <a:gd name="connsiteX347" fmla="*/ 807956 w 2328400"/>
              <a:gd name="connsiteY347" fmla="*/ 238062 h 1416544"/>
              <a:gd name="connsiteX348" fmla="*/ 810284 w 2328400"/>
              <a:gd name="connsiteY348" fmla="*/ 240560 h 1416544"/>
              <a:gd name="connsiteX349" fmla="*/ 812613 w 2328400"/>
              <a:gd name="connsiteY349" fmla="*/ 243064 h 1416544"/>
              <a:gd name="connsiteX350" fmla="*/ 814941 w 2328400"/>
              <a:gd name="connsiteY350" fmla="*/ 245571 h 1416544"/>
              <a:gd name="connsiteX351" fmla="*/ 817270 w 2328400"/>
              <a:gd name="connsiteY351" fmla="*/ 248082 h 1416544"/>
              <a:gd name="connsiteX352" fmla="*/ 819598 w 2328400"/>
              <a:gd name="connsiteY352" fmla="*/ 250598 h 1416544"/>
              <a:gd name="connsiteX353" fmla="*/ 821927 w 2328400"/>
              <a:gd name="connsiteY353" fmla="*/ 253117 h 1416544"/>
              <a:gd name="connsiteX354" fmla="*/ 824255 w 2328400"/>
              <a:gd name="connsiteY354" fmla="*/ 255640 h 1416544"/>
              <a:gd name="connsiteX355" fmla="*/ 826584 w 2328400"/>
              <a:gd name="connsiteY355" fmla="*/ 258167 h 1416544"/>
              <a:gd name="connsiteX356" fmla="*/ 828912 w 2328400"/>
              <a:gd name="connsiteY356" fmla="*/ 260697 h 1416544"/>
              <a:gd name="connsiteX357" fmla="*/ 831241 w 2328400"/>
              <a:gd name="connsiteY357" fmla="*/ 263231 h 1416544"/>
              <a:gd name="connsiteX358" fmla="*/ 833569 w 2328400"/>
              <a:gd name="connsiteY358" fmla="*/ 265770 h 1416544"/>
              <a:gd name="connsiteX359" fmla="*/ 835898 w 2328400"/>
              <a:gd name="connsiteY359" fmla="*/ 268311 h 1416544"/>
              <a:gd name="connsiteX360" fmla="*/ 838226 w 2328400"/>
              <a:gd name="connsiteY360" fmla="*/ 270855 h 1416544"/>
              <a:gd name="connsiteX361" fmla="*/ 840555 w 2328400"/>
              <a:gd name="connsiteY361" fmla="*/ 273403 h 1416544"/>
              <a:gd name="connsiteX362" fmla="*/ 842883 w 2328400"/>
              <a:gd name="connsiteY362" fmla="*/ 275953 h 1416544"/>
              <a:gd name="connsiteX363" fmla="*/ 845211 w 2328400"/>
              <a:gd name="connsiteY363" fmla="*/ 278507 h 1416544"/>
              <a:gd name="connsiteX364" fmla="*/ 847540 w 2328400"/>
              <a:gd name="connsiteY364" fmla="*/ 281063 h 1416544"/>
              <a:gd name="connsiteX365" fmla="*/ 849868 w 2328400"/>
              <a:gd name="connsiteY365" fmla="*/ 283622 h 1416544"/>
              <a:gd name="connsiteX366" fmla="*/ 852197 w 2328400"/>
              <a:gd name="connsiteY366" fmla="*/ 286185 h 1416544"/>
              <a:gd name="connsiteX367" fmla="*/ 854525 w 2328400"/>
              <a:gd name="connsiteY367" fmla="*/ 288750 h 1416544"/>
              <a:gd name="connsiteX368" fmla="*/ 856854 w 2328400"/>
              <a:gd name="connsiteY368" fmla="*/ 291316 h 1416544"/>
              <a:gd name="connsiteX369" fmla="*/ 859182 w 2328400"/>
              <a:gd name="connsiteY369" fmla="*/ 293887 h 1416544"/>
              <a:gd name="connsiteX370" fmla="*/ 861511 w 2328400"/>
              <a:gd name="connsiteY370" fmla="*/ 296458 h 1416544"/>
              <a:gd name="connsiteX371" fmla="*/ 863839 w 2328400"/>
              <a:gd name="connsiteY371" fmla="*/ 299033 h 1416544"/>
              <a:gd name="connsiteX372" fmla="*/ 866168 w 2328400"/>
              <a:gd name="connsiteY372" fmla="*/ 301609 h 1416544"/>
              <a:gd name="connsiteX373" fmla="*/ 868496 w 2328400"/>
              <a:gd name="connsiteY373" fmla="*/ 304187 h 1416544"/>
              <a:gd name="connsiteX374" fmla="*/ 870825 w 2328400"/>
              <a:gd name="connsiteY374" fmla="*/ 306768 h 1416544"/>
              <a:gd name="connsiteX375" fmla="*/ 873153 w 2328400"/>
              <a:gd name="connsiteY375" fmla="*/ 309351 h 1416544"/>
              <a:gd name="connsiteX376" fmla="*/ 875482 w 2328400"/>
              <a:gd name="connsiteY376" fmla="*/ 311936 h 1416544"/>
              <a:gd name="connsiteX377" fmla="*/ 877810 w 2328400"/>
              <a:gd name="connsiteY377" fmla="*/ 314521 h 1416544"/>
              <a:gd name="connsiteX378" fmla="*/ 880139 w 2328400"/>
              <a:gd name="connsiteY378" fmla="*/ 317109 h 1416544"/>
              <a:gd name="connsiteX379" fmla="*/ 882467 w 2328400"/>
              <a:gd name="connsiteY379" fmla="*/ 319699 h 1416544"/>
              <a:gd name="connsiteX380" fmla="*/ 884795 w 2328400"/>
              <a:gd name="connsiteY380" fmla="*/ 322290 h 1416544"/>
              <a:gd name="connsiteX381" fmla="*/ 887124 w 2328400"/>
              <a:gd name="connsiteY381" fmla="*/ 324881 h 1416544"/>
              <a:gd name="connsiteX382" fmla="*/ 889452 w 2328400"/>
              <a:gd name="connsiteY382" fmla="*/ 327476 h 1416544"/>
              <a:gd name="connsiteX383" fmla="*/ 891781 w 2328400"/>
              <a:gd name="connsiteY383" fmla="*/ 330071 h 1416544"/>
              <a:gd name="connsiteX384" fmla="*/ 894109 w 2328400"/>
              <a:gd name="connsiteY384" fmla="*/ 332667 h 1416544"/>
              <a:gd name="connsiteX385" fmla="*/ 896438 w 2328400"/>
              <a:gd name="connsiteY385" fmla="*/ 335265 h 1416544"/>
              <a:gd name="connsiteX386" fmla="*/ 898766 w 2328400"/>
              <a:gd name="connsiteY386" fmla="*/ 337863 h 1416544"/>
              <a:gd name="connsiteX387" fmla="*/ 901095 w 2328400"/>
              <a:gd name="connsiteY387" fmla="*/ 340462 h 1416544"/>
              <a:gd name="connsiteX388" fmla="*/ 903423 w 2328400"/>
              <a:gd name="connsiteY388" fmla="*/ 343063 h 1416544"/>
              <a:gd name="connsiteX389" fmla="*/ 905752 w 2328400"/>
              <a:gd name="connsiteY389" fmla="*/ 345664 h 1416544"/>
              <a:gd name="connsiteX390" fmla="*/ 908080 w 2328400"/>
              <a:gd name="connsiteY390" fmla="*/ 348266 h 1416544"/>
              <a:gd name="connsiteX391" fmla="*/ 910409 w 2328400"/>
              <a:gd name="connsiteY391" fmla="*/ 350868 h 1416544"/>
              <a:gd name="connsiteX392" fmla="*/ 912726 w 2328400"/>
              <a:gd name="connsiteY392" fmla="*/ 353471 h 1416544"/>
              <a:gd name="connsiteX393" fmla="*/ 915054 w 2328400"/>
              <a:gd name="connsiteY393" fmla="*/ 356075 h 1416544"/>
              <a:gd name="connsiteX394" fmla="*/ 917383 w 2328400"/>
              <a:gd name="connsiteY394" fmla="*/ 358679 h 1416544"/>
              <a:gd name="connsiteX395" fmla="*/ 919711 w 2328400"/>
              <a:gd name="connsiteY395" fmla="*/ 361284 h 1416544"/>
              <a:gd name="connsiteX396" fmla="*/ 922040 w 2328400"/>
              <a:gd name="connsiteY396" fmla="*/ 363889 h 1416544"/>
              <a:gd name="connsiteX397" fmla="*/ 924368 w 2328400"/>
              <a:gd name="connsiteY397" fmla="*/ 366493 h 1416544"/>
              <a:gd name="connsiteX398" fmla="*/ 926697 w 2328400"/>
              <a:gd name="connsiteY398" fmla="*/ 369099 h 1416544"/>
              <a:gd name="connsiteX399" fmla="*/ 929025 w 2328400"/>
              <a:gd name="connsiteY399" fmla="*/ 371704 h 1416544"/>
              <a:gd name="connsiteX400" fmla="*/ 931354 w 2328400"/>
              <a:gd name="connsiteY400" fmla="*/ 374311 h 1416544"/>
              <a:gd name="connsiteX401" fmla="*/ 933682 w 2328400"/>
              <a:gd name="connsiteY401" fmla="*/ 376916 h 1416544"/>
              <a:gd name="connsiteX402" fmla="*/ 936011 w 2328400"/>
              <a:gd name="connsiteY402" fmla="*/ 379521 h 1416544"/>
              <a:gd name="connsiteX403" fmla="*/ 938339 w 2328400"/>
              <a:gd name="connsiteY403" fmla="*/ 382127 h 1416544"/>
              <a:gd name="connsiteX404" fmla="*/ 940667 w 2328400"/>
              <a:gd name="connsiteY404" fmla="*/ 384732 h 1416544"/>
              <a:gd name="connsiteX405" fmla="*/ 942996 w 2328400"/>
              <a:gd name="connsiteY405" fmla="*/ 387336 h 1416544"/>
              <a:gd name="connsiteX406" fmla="*/ 945324 w 2328400"/>
              <a:gd name="connsiteY406" fmla="*/ 389942 h 1416544"/>
              <a:gd name="connsiteX407" fmla="*/ 947653 w 2328400"/>
              <a:gd name="connsiteY407" fmla="*/ 392546 h 1416544"/>
              <a:gd name="connsiteX408" fmla="*/ 949981 w 2328400"/>
              <a:gd name="connsiteY408" fmla="*/ 395149 h 1416544"/>
              <a:gd name="connsiteX409" fmla="*/ 952310 w 2328400"/>
              <a:gd name="connsiteY409" fmla="*/ 397752 h 1416544"/>
              <a:gd name="connsiteX410" fmla="*/ 954638 w 2328400"/>
              <a:gd name="connsiteY410" fmla="*/ 400355 h 1416544"/>
              <a:gd name="connsiteX411" fmla="*/ 956967 w 2328400"/>
              <a:gd name="connsiteY411" fmla="*/ 402958 h 1416544"/>
              <a:gd name="connsiteX412" fmla="*/ 959295 w 2328400"/>
              <a:gd name="connsiteY412" fmla="*/ 405560 h 1416544"/>
              <a:gd name="connsiteX413" fmla="*/ 961624 w 2328400"/>
              <a:gd name="connsiteY413" fmla="*/ 408159 h 1416544"/>
              <a:gd name="connsiteX414" fmla="*/ 963952 w 2328400"/>
              <a:gd name="connsiteY414" fmla="*/ 410760 h 1416544"/>
              <a:gd name="connsiteX415" fmla="*/ 966281 w 2328400"/>
              <a:gd name="connsiteY415" fmla="*/ 413359 h 1416544"/>
              <a:gd name="connsiteX416" fmla="*/ 968609 w 2328400"/>
              <a:gd name="connsiteY416" fmla="*/ 415957 h 1416544"/>
              <a:gd name="connsiteX417" fmla="*/ 970938 w 2328400"/>
              <a:gd name="connsiteY417" fmla="*/ 418554 h 1416544"/>
              <a:gd name="connsiteX418" fmla="*/ 973266 w 2328400"/>
              <a:gd name="connsiteY418" fmla="*/ 421150 h 1416544"/>
              <a:gd name="connsiteX419" fmla="*/ 975595 w 2328400"/>
              <a:gd name="connsiteY419" fmla="*/ 423745 h 1416544"/>
              <a:gd name="connsiteX420" fmla="*/ 977923 w 2328400"/>
              <a:gd name="connsiteY420" fmla="*/ 426339 h 1416544"/>
              <a:gd name="connsiteX421" fmla="*/ 980251 w 2328400"/>
              <a:gd name="connsiteY421" fmla="*/ 428932 h 1416544"/>
              <a:gd name="connsiteX422" fmla="*/ 982580 w 2328400"/>
              <a:gd name="connsiteY422" fmla="*/ 431524 h 1416544"/>
              <a:gd name="connsiteX423" fmla="*/ 984908 w 2328400"/>
              <a:gd name="connsiteY423" fmla="*/ 434114 h 1416544"/>
              <a:gd name="connsiteX424" fmla="*/ 987237 w 2328400"/>
              <a:gd name="connsiteY424" fmla="*/ 436703 h 1416544"/>
              <a:gd name="connsiteX425" fmla="*/ 989565 w 2328400"/>
              <a:gd name="connsiteY425" fmla="*/ 439291 h 1416544"/>
              <a:gd name="connsiteX426" fmla="*/ 991894 w 2328400"/>
              <a:gd name="connsiteY426" fmla="*/ 441877 h 1416544"/>
              <a:gd name="connsiteX427" fmla="*/ 994222 w 2328400"/>
              <a:gd name="connsiteY427" fmla="*/ 444462 h 1416544"/>
              <a:gd name="connsiteX428" fmla="*/ 996551 w 2328400"/>
              <a:gd name="connsiteY428" fmla="*/ 447045 h 1416544"/>
              <a:gd name="connsiteX429" fmla="*/ 998879 w 2328400"/>
              <a:gd name="connsiteY429" fmla="*/ 449626 h 1416544"/>
              <a:gd name="connsiteX430" fmla="*/ 1001208 w 2328400"/>
              <a:gd name="connsiteY430" fmla="*/ 452206 h 1416544"/>
              <a:gd name="connsiteX431" fmla="*/ 1003536 w 2328400"/>
              <a:gd name="connsiteY431" fmla="*/ 454784 h 1416544"/>
              <a:gd name="connsiteX432" fmla="*/ 1005865 w 2328400"/>
              <a:gd name="connsiteY432" fmla="*/ 457360 h 1416544"/>
              <a:gd name="connsiteX433" fmla="*/ 1008193 w 2328400"/>
              <a:gd name="connsiteY433" fmla="*/ 459935 h 1416544"/>
              <a:gd name="connsiteX434" fmla="*/ 1010521 w 2328400"/>
              <a:gd name="connsiteY434" fmla="*/ 462509 h 1416544"/>
              <a:gd name="connsiteX435" fmla="*/ 1012850 w 2328400"/>
              <a:gd name="connsiteY435" fmla="*/ 465079 h 1416544"/>
              <a:gd name="connsiteX436" fmla="*/ 1015178 w 2328400"/>
              <a:gd name="connsiteY436" fmla="*/ 467648 h 1416544"/>
              <a:gd name="connsiteX437" fmla="*/ 1017507 w 2328400"/>
              <a:gd name="connsiteY437" fmla="*/ 470215 h 1416544"/>
              <a:gd name="connsiteX438" fmla="*/ 1019835 w 2328400"/>
              <a:gd name="connsiteY438" fmla="*/ 472781 h 1416544"/>
              <a:gd name="connsiteX439" fmla="*/ 1022164 w 2328400"/>
              <a:gd name="connsiteY439" fmla="*/ 475343 h 1416544"/>
              <a:gd name="connsiteX440" fmla="*/ 1024492 w 2328400"/>
              <a:gd name="connsiteY440" fmla="*/ 477905 h 1416544"/>
              <a:gd name="connsiteX441" fmla="*/ 1026821 w 2328400"/>
              <a:gd name="connsiteY441" fmla="*/ 480464 h 1416544"/>
              <a:gd name="connsiteX442" fmla="*/ 1029149 w 2328400"/>
              <a:gd name="connsiteY442" fmla="*/ 483021 h 1416544"/>
              <a:gd name="connsiteX443" fmla="*/ 1031478 w 2328400"/>
              <a:gd name="connsiteY443" fmla="*/ 485575 h 1416544"/>
              <a:gd name="connsiteX444" fmla="*/ 1033806 w 2328400"/>
              <a:gd name="connsiteY444" fmla="*/ 488126 h 1416544"/>
              <a:gd name="connsiteX445" fmla="*/ 1036135 w 2328400"/>
              <a:gd name="connsiteY445" fmla="*/ 490676 h 1416544"/>
              <a:gd name="connsiteX446" fmla="*/ 1038463 w 2328400"/>
              <a:gd name="connsiteY446" fmla="*/ 493224 h 1416544"/>
              <a:gd name="connsiteX447" fmla="*/ 1040792 w 2328400"/>
              <a:gd name="connsiteY447" fmla="*/ 495770 h 1416544"/>
              <a:gd name="connsiteX448" fmla="*/ 1043120 w 2328400"/>
              <a:gd name="connsiteY448" fmla="*/ 498313 h 1416544"/>
              <a:gd name="connsiteX449" fmla="*/ 1045449 w 2328400"/>
              <a:gd name="connsiteY449" fmla="*/ 500853 h 1416544"/>
              <a:gd name="connsiteX450" fmla="*/ 1047777 w 2328400"/>
              <a:gd name="connsiteY450" fmla="*/ 503390 h 1416544"/>
              <a:gd name="connsiteX451" fmla="*/ 1050105 w 2328400"/>
              <a:gd name="connsiteY451" fmla="*/ 505926 h 1416544"/>
              <a:gd name="connsiteX452" fmla="*/ 1052434 w 2328400"/>
              <a:gd name="connsiteY452" fmla="*/ 508459 h 1416544"/>
              <a:gd name="connsiteX453" fmla="*/ 1054762 w 2328400"/>
              <a:gd name="connsiteY453" fmla="*/ 510988 h 1416544"/>
              <a:gd name="connsiteX454" fmla="*/ 1057091 w 2328400"/>
              <a:gd name="connsiteY454" fmla="*/ 513516 h 1416544"/>
              <a:gd name="connsiteX455" fmla="*/ 1059419 w 2328400"/>
              <a:gd name="connsiteY455" fmla="*/ 516041 h 1416544"/>
              <a:gd name="connsiteX456" fmla="*/ 1061748 w 2328400"/>
              <a:gd name="connsiteY456" fmla="*/ 518563 h 1416544"/>
              <a:gd name="connsiteX457" fmla="*/ 1064076 w 2328400"/>
              <a:gd name="connsiteY457" fmla="*/ 521082 h 1416544"/>
              <a:gd name="connsiteX458" fmla="*/ 1066405 w 2328400"/>
              <a:gd name="connsiteY458" fmla="*/ 523598 h 1416544"/>
              <a:gd name="connsiteX459" fmla="*/ 1068733 w 2328400"/>
              <a:gd name="connsiteY459" fmla="*/ 526112 h 1416544"/>
              <a:gd name="connsiteX460" fmla="*/ 1071062 w 2328400"/>
              <a:gd name="connsiteY460" fmla="*/ 528622 h 1416544"/>
              <a:gd name="connsiteX461" fmla="*/ 1073390 w 2328400"/>
              <a:gd name="connsiteY461" fmla="*/ 531131 h 1416544"/>
              <a:gd name="connsiteX462" fmla="*/ 1075719 w 2328400"/>
              <a:gd name="connsiteY462" fmla="*/ 533635 h 1416544"/>
              <a:gd name="connsiteX463" fmla="*/ 1078047 w 2328400"/>
              <a:gd name="connsiteY463" fmla="*/ 536138 h 1416544"/>
              <a:gd name="connsiteX464" fmla="*/ 1080376 w 2328400"/>
              <a:gd name="connsiteY464" fmla="*/ 538637 h 1416544"/>
              <a:gd name="connsiteX465" fmla="*/ 1082704 w 2328400"/>
              <a:gd name="connsiteY465" fmla="*/ 541133 h 1416544"/>
              <a:gd name="connsiteX466" fmla="*/ 1085033 w 2328400"/>
              <a:gd name="connsiteY466" fmla="*/ 543625 h 1416544"/>
              <a:gd name="connsiteX467" fmla="*/ 1087361 w 2328400"/>
              <a:gd name="connsiteY467" fmla="*/ 546115 h 1416544"/>
              <a:gd name="connsiteX468" fmla="*/ 1089689 w 2328400"/>
              <a:gd name="connsiteY468" fmla="*/ 548602 h 1416544"/>
              <a:gd name="connsiteX469" fmla="*/ 1092018 w 2328400"/>
              <a:gd name="connsiteY469" fmla="*/ 551085 h 1416544"/>
              <a:gd name="connsiteX470" fmla="*/ 1094346 w 2328400"/>
              <a:gd name="connsiteY470" fmla="*/ 553566 h 1416544"/>
              <a:gd name="connsiteX471" fmla="*/ 1096675 w 2328400"/>
              <a:gd name="connsiteY471" fmla="*/ 556043 h 1416544"/>
              <a:gd name="connsiteX472" fmla="*/ 1099003 w 2328400"/>
              <a:gd name="connsiteY472" fmla="*/ 558517 h 1416544"/>
              <a:gd name="connsiteX473" fmla="*/ 1101332 w 2328400"/>
              <a:gd name="connsiteY473" fmla="*/ 560988 h 1416544"/>
              <a:gd name="connsiteX474" fmla="*/ 1103660 w 2328400"/>
              <a:gd name="connsiteY474" fmla="*/ 563456 h 1416544"/>
              <a:gd name="connsiteX475" fmla="*/ 1105989 w 2328400"/>
              <a:gd name="connsiteY475" fmla="*/ 565920 h 1416544"/>
              <a:gd name="connsiteX476" fmla="*/ 1108317 w 2328400"/>
              <a:gd name="connsiteY476" fmla="*/ 568380 h 1416544"/>
              <a:gd name="connsiteX477" fmla="*/ 1110646 w 2328400"/>
              <a:gd name="connsiteY477" fmla="*/ 570837 h 1416544"/>
              <a:gd name="connsiteX478" fmla="*/ 1112974 w 2328400"/>
              <a:gd name="connsiteY478" fmla="*/ 573291 h 1416544"/>
              <a:gd name="connsiteX479" fmla="*/ 1115303 w 2328400"/>
              <a:gd name="connsiteY479" fmla="*/ 575741 h 1416544"/>
              <a:gd name="connsiteX480" fmla="*/ 1117631 w 2328400"/>
              <a:gd name="connsiteY480" fmla="*/ 578188 h 1416544"/>
              <a:gd name="connsiteX481" fmla="*/ 1119960 w 2328400"/>
              <a:gd name="connsiteY481" fmla="*/ 580632 h 1416544"/>
              <a:gd name="connsiteX482" fmla="*/ 1122288 w 2328400"/>
              <a:gd name="connsiteY482" fmla="*/ 583072 h 1416544"/>
              <a:gd name="connsiteX483" fmla="*/ 1124617 w 2328400"/>
              <a:gd name="connsiteY483" fmla="*/ 585508 h 1416544"/>
              <a:gd name="connsiteX484" fmla="*/ 1126945 w 2328400"/>
              <a:gd name="connsiteY484" fmla="*/ 587941 h 1416544"/>
              <a:gd name="connsiteX485" fmla="*/ 1129273 w 2328400"/>
              <a:gd name="connsiteY485" fmla="*/ 590370 h 1416544"/>
              <a:gd name="connsiteX486" fmla="*/ 1131602 w 2328400"/>
              <a:gd name="connsiteY486" fmla="*/ 592796 h 1416544"/>
              <a:gd name="connsiteX487" fmla="*/ 1133930 w 2328400"/>
              <a:gd name="connsiteY487" fmla="*/ 595218 h 1416544"/>
              <a:gd name="connsiteX488" fmla="*/ 1136259 w 2328400"/>
              <a:gd name="connsiteY488" fmla="*/ 597637 h 1416544"/>
              <a:gd name="connsiteX489" fmla="*/ 1138587 w 2328400"/>
              <a:gd name="connsiteY489" fmla="*/ 600051 h 1416544"/>
              <a:gd name="connsiteX490" fmla="*/ 1140916 w 2328400"/>
              <a:gd name="connsiteY490" fmla="*/ 602462 h 1416544"/>
              <a:gd name="connsiteX491" fmla="*/ 1143244 w 2328400"/>
              <a:gd name="connsiteY491" fmla="*/ 604868 h 1416544"/>
              <a:gd name="connsiteX492" fmla="*/ 1145573 w 2328400"/>
              <a:gd name="connsiteY492" fmla="*/ 607273 h 1416544"/>
              <a:gd name="connsiteX493" fmla="*/ 1147901 w 2328400"/>
              <a:gd name="connsiteY493" fmla="*/ 609672 h 1416544"/>
              <a:gd name="connsiteX494" fmla="*/ 1150230 w 2328400"/>
              <a:gd name="connsiteY494" fmla="*/ 612068 h 1416544"/>
              <a:gd name="connsiteX495" fmla="*/ 1152558 w 2328400"/>
              <a:gd name="connsiteY495" fmla="*/ 614459 h 1416544"/>
              <a:gd name="connsiteX496" fmla="*/ 1154887 w 2328400"/>
              <a:gd name="connsiteY496" fmla="*/ 616848 h 1416544"/>
              <a:gd name="connsiteX497" fmla="*/ 1157215 w 2328400"/>
              <a:gd name="connsiteY497" fmla="*/ 619233 h 1416544"/>
              <a:gd name="connsiteX498" fmla="*/ 1159544 w 2328400"/>
              <a:gd name="connsiteY498" fmla="*/ 621612 h 1416544"/>
              <a:gd name="connsiteX499" fmla="*/ 1161872 w 2328400"/>
              <a:gd name="connsiteY499" fmla="*/ 623989 h 1416544"/>
              <a:gd name="connsiteX500" fmla="*/ 1164201 w 2328400"/>
              <a:gd name="connsiteY500" fmla="*/ 626362 h 1416544"/>
              <a:gd name="connsiteX501" fmla="*/ 1166529 w 2328400"/>
              <a:gd name="connsiteY501" fmla="*/ 628730 h 1416544"/>
              <a:gd name="connsiteX502" fmla="*/ 1168857 w 2328400"/>
              <a:gd name="connsiteY502" fmla="*/ 631094 h 1416544"/>
              <a:gd name="connsiteX503" fmla="*/ 1171186 w 2328400"/>
              <a:gd name="connsiteY503" fmla="*/ 633456 h 1416544"/>
              <a:gd name="connsiteX504" fmla="*/ 1173514 w 2328400"/>
              <a:gd name="connsiteY504" fmla="*/ 635812 h 1416544"/>
              <a:gd name="connsiteX505" fmla="*/ 1175843 w 2328400"/>
              <a:gd name="connsiteY505" fmla="*/ 638164 h 1416544"/>
              <a:gd name="connsiteX506" fmla="*/ 1178171 w 2328400"/>
              <a:gd name="connsiteY506" fmla="*/ 640513 h 1416544"/>
              <a:gd name="connsiteX507" fmla="*/ 1180500 w 2328400"/>
              <a:gd name="connsiteY507" fmla="*/ 642858 h 1416544"/>
              <a:gd name="connsiteX508" fmla="*/ 1182828 w 2328400"/>
              <a:gd name="connsiteY508" fmla="*/ 645197 h 1416544"/>
              <a:gd name="connsiteX509" fmla="*/ 1185157 w 2328400"/>
              <a:gd name="connsiteY509" fmla="*/ 647534 h 1416544"/>
              <a:gd name="connsiteX510" fmla="*/ 1187485 w 2328400"/>
              <a:gd name="connsiteY510" fmla="*/ 649867 h 1416544"/>
              <a:gd name="connsiteX511" fmla="*/ 1189814 w 2328400"/>
              <a:gd name="connsiteY511" fmla="*/ 652194 h 1416544"/>
              <a:gd name="connsiteX512" fmla="*/ 1192142 w 2328400"/>
              <a:gd name="connsiteY512" fmla="*/ 654518 h 1416544"/>
              <a:gd name="connsiteX513" fmla="*/ 1194470 w 2328400"/>
              <a:gd name="connsiteY513" fmla="*/ 656839 h 1416544"/>
              <a:gd name="connsiteX514" fmla="*/ 1196799 w 2328400"/>
              <a:gd name="connsiteY514" fmla="*/ 659153 h 1416544"/>
              <a:gd name="connsiteX515" fmla="*/ 1199127 w 2328400"/>
              <a:gd name="connsiteY515" fmla="*/ 661465 h 1416544"/>
              <a:gd name="connsiteX516" fmla="*/ 1201456 w 2328400"/>
              <a:gd name="connsiteY516" fmla="*/ 663772 h 1416544"/>
              <a:gd name="connsiteX517" fmla="*/ 1203784 w 2328400"/>
              <a:gd name="connsiteY517" fmla="*/ 666074 h 1416544"/>
              <a:gd name="connsiteX518" fmla="*/ 1206113 w 2328400"/>
              <a:gd name="connsiteY518" fmla="*/ 668373 h 1416544"/>
              <a:gd name="connsiteX519" fmla="*/ 1208441 w 2328400"/>
              <a:gd name="connsiteY519" fmla="*/ 670668 h 1416544"/>
              <a:gd name="connsiteX520" fmla="*/ 1210770 w 2328400"/>
              <a:gd name="connsiteY520" fmla="*/ 672958 h 1416544"/>
              <a:gd name="connsiteX521" fmla="*/ 1213098 w 2328400"/>
              <a:gd name="connsiteY521" fmla="*/ 675244 h 1416544"/>
              <a:gd name="connsiteX522" fmla="*/ 1215427 w 2328400"/>
              <a:gd name="connsiteY522" fmla="*/ 677526 h 1416544"/>
              <a:gd name="connsiteX523" fmla="*/ 1217755 w 2328400"/>
              <a:gd name="connsiteY523" fmla="*/ 679802 h 1416544"/>
              <a:gd name="connsiteX524" fmla="*/ 1220084 w 2328400"/>
              <a:gd name="connsiteY524" fmla="*/ 682075 h 1416544"/>
              <a:gd name="connsiteX525" fmla="*/ 1222412 w 2328400"/>
              <a:gd name="connsiteY525" fmla="*/ 684344 h 1416544"/>
              <a:gd name="connsiteX526" fmla="*/ 1224741 w 2328400"/>
              <a:gd name="connsiteY526" fmla="*/ 686608 h 1416544"/>
              <a:gd name="connsiteX527" fmla="*/ 1227069 w 2328400"/>
              <a:gd name="connsiteY527" fmla="*/ 688867 h 1416544"/>
              <a:gd name="connsiteX528" fmla="*/ 1229398 w 2328400"/>
              <a:gd name="connsiteY528" fmla="*/ 691124 h 1416544"/>
              <a:gd name="connsiteX529" fmla="*/ 1231726 w 2328400"/>
              <a:gd name="connsiteY529" fmla="*/ 693374 h 1416544"/>
              <a:gd name="connsiteX530" fmla="*/ 1234054 w 2328400"/>
              <a:gd name="connsiteY530" fmla="*/ 695621 h 1416544"/>
              <a:gd name="connsiteX531" fmla="*/ 1236383 w 2328400"/>
              <a:gd name="connsiteY531" fmla="*/ 697864 h 1416544"/>
              <a:gd name="connsiteX532" fmla="*/ 1238711 w 2328400"/>
              <a:gd name="connsiteY532" fmla="*/ 700101 h 1416544"/>
              <a:gd name="connsiteX533" fmla="*/ 1241040 w 2328400"/>
              <a:gd name="connsiteY533" fmla="*/ 702334 h 1416544"/>
              <a:gd name="connsiteX534" fmla="*/ 1243368 w 2328400"/>
              <a:gd name="connsiteY534" fmla="*/ 704563 h 1416544"/>
              <a:gd name="connsiteX535" fmla="*/ 1245697 w 2328400"/>
              <a:gd name="connsiteY535" fmla="*/ 706788 h 1416544"/>
              <a:gd name="connsiteX536" fmla="*/ 1248025 w 2328400"/>
              <a:gd name="connsiteY536" fmla="*/ 709008 h 1416544"/>
              <a:gd name="connsiteX537" fmla="*/ 1250354 w 2328400"/>
              <a:gd name="connsiteY537" fmla="*/ 711223 h 1416544"/>
              <a:gd name="connsiteX538" fmla="*/ 1252682 w 2328400"/>
              <a:gd name="connsiteY538" fmla="*/ 713434 h 1416544"/>
              <a:gd name="connsiteX539" fmla="*/ 1255011 w 2328400"/>
              <a:gd name="connsiteY539" fmla="*/ 715640 h 1416544"/>
              <a:gd name="connsiteX540" fmla="*/ 1257339 w 2328400"/>
              <a:gd name="connsiteY540" fmla="*/ 717842 h 1416544"/>
              <a:gd name="connsiteX541" fmla="*/ 1259668 w 2328400"/>
              <a:gd name="connsiteY541" fmla="*/ 720040 h 1416544"/>
              <a:gd name="connsiteX542" fmla="*/ 1261996 w 2328400"/>
              <a:gd name="connsiteY542" fmla="*/ 722232 h 1416544"/>
              <a:gd name="connsiteX543" fmla="*/ 1264325 w 2328400"/>
              <a:gd name="connsiteY543" fmla="*/ 724421 h 1416544"/>
              <a:gd name="connsiteX544" fmla="*/ 1266653 w 2328400"/>
              <a:gd name="connsiteY544" fmla="*/ 726604 h 1416544"/>
              <a:gd name="connsiteX545" fmla="*/ 1268982 w 2328400"/>
              <a:gd name="connsiteY545" fmla="*/ 728784 h 1416544"/>
              <a:gd name="connsiteX546" fmla="*/ 1271310 w 2328400"/>
              <a:gd name="connsiteY546" fmla="*/ 730958 h 1416544"/>
              <a:gd name="connsiteX547" fmla="*/ 1273638 w 2328400"/>
              <a:gd name="connsiteY547" fmla="*/ 733128 h 1416544"/>
              <a:gd name="connsiteX548" fmla="*/ 1275956 w 2328400"/>
              <a:gd name="connsiteY548" fmla="*/ 735293 h 1416544"/>
              <a:gd name="connsiteX549" fmla="*/ 1278284 w 2328400"/>
              <a:gd name="connsiteY549" fmla="*/ 737454 h 1416544"/>
              <a:gd name="connsiteX550" fmla="*/ 1280613 w 2328400"/>
              <a:gd name="connsiteY550" fmla="*/ 739610 h 1416544"/>
              <a:gd name="connsiteX551" fmla="*/ 1282941 w 2328400"/>
              <a:gd name="connsiteY551" fmla="*/ 741762 h 1416544"/>
              <a:gd name="connsiteX552" fmla="*/ 1285270 w 2328400"/>
              <a:gd name="connsiteY552" fmla="*/ 743909 h 1416544"/>
              <a:gd name="connsiteX553" fmla="*/ 1287598 w 2328400"/>
              <a:gd name="connsiteY553" fmla="*/ 746052 h 1416544"/>
              <a:gd name="connsiteX554" fmla="*/ 1289926 w 2328400"/>
              <a:gd name="connsiteY554" fmla="*/ 748189 h 1416544"/>
              <a:gd name="connsiteX555" fmla="*/ 1292255 w 2328400"/>
              <a:gd name="connsiteY555" fmla="*/ 750322 h 1416544"/>
              <a:gd name="connsiteX556" fmla="*/ 1294583 w 2328400"/>
              <a:gd name="connsiteY556" fmla="*/ 752450 h 1416544"/>
              <a:gd name="connsiteX557" fmla="*/ 1296912 w 2328400"/>
              <a:gd name="connsiteY557" fmla="*/ 754574 h 1416544"/>
              <a:gd name="connsiteX558" fmla="*/ 1299240 w 2328400"/>
              <a:gd name="connsiteY558" fmla="*/ 756694 h 1416544"/>
              <a:gd name="connsiteX559" fmla="*/ 1301569 w 2328400"/>
              <a:gd name="connsiteY559" fmla="*/ 758807 h 1416544"/>
              <a:gd name="connsiteX560" fmla="*/ 1303897 w 2328400"/>
              <a:gd name="connsiteY560" fmla="*/ 760918 h 1416544"/>
              <a:gd name="connsiteX561" fmla="*/ 1306226 w 2328400"/>
              <a:gd name="connsiteY561" fmla="*/ 763022 h 1416544"/>
              <a:gd name="connsiteX562" fmla="*/ 1308554 w 2328400"/>
              <a:gd name="connsiteY562" fmla="*/ 765122 h 1416544"/>
              <a:gd name="connsiteX563" fmla="*/ 1310883 w 2328400"/>
              <a:gd name="connsiteY563" fmla="*/ 767218 h 1416544"/>
              <a:gd name="connsiteX564" fmla="*/ 1313211 w 2328400"/>
              <a:gd name="connsiteY564" fmla="*/ 769309 h 1416544"/>
              <a:gd name="connsiteX565" fmla="*/ 1315540 w 2328400"/>
              <a:gd name="connsiteY565" fmla="*/ 771396 h 1416544"/>
              <a:gd name="connsiteX566" fmla="*/ 1317868 w 2328400"/>
              <a:gd name="connsiteY566" fmla="*/ 773477 h 1416544"/>
              <a:gd name="connsiteX567" fmla="*/ 1320197 w 2328400"/>
              <a:gd name="connsiteY567" fmla="*/ 775554 h 1416544"/>
              <a:gd name="connsiteX568" fmla="*/ 1322525 w 2328400"/>
              <a:gd name="connsiteY568" fmla="*/ 777626 h 1416544"/>
              <a:gd name="connsiteX569" fmla="*/ 1324854 w 2328400"/>
              <a:gd name="connsiteY569" fmla="*/ 779694 h 1416544"/>
              <a:gd name="connsiteX570" fmla="*/ 1327182 w 2328400"/>
              <a:gd name="connsiteY570" fmla="*/ 781756 h 1416544"/>
              <a:gd name="connsiteX571" fmla="*/ 1329510 w 2328400"/>
              <a:gd name="connsiteY571" fmla="*/ 783814 h 1416544"/>
              <a:gd name="connsiteX572" fmla="*/ 1331839 w 2328400"/>
              <a:gd name="connsiteY572" fmla="*/ 785867 h 1416544"/>
              <a:gd name="connsiteX573" fmla="*/ 1334167 w 2328400"/>
              <a:gd name="connsiteY573" fmla="*/ 787915 h 1416544"/>
              <a:gd name="connsiteX574" fmla="*/ 1336496 w 2328400"/>
              <a:gd name="connsiteY574" fmla="*/ 789959 h 1416544"/>
              <a:gd name="connsiteX575" fmla="*/ 1338824 w 2328400"/>
              <a:gd name="connsiteY575" fmla="*/ 791998 h 1416544"/>
              <a:gd name="connsiteX576" fmla="*/ 1341153 w 2328400"/>
              <a:gd name="connsiteY576" fmla="*/ 794033 h 1416544"/>
              <a:gd name="connsiteX577" fmla="*/ 1343481 w 2328400"/>
              <a:gd name="connsiteY577" fmla="*/ 796062 h 1416544"/>
              <a:gd name="connsiteX578" fmla="*/ 1345810 w 2328400"/>
              <a:gd name="connsiteY578" fmla="*/ 798086 h 1416544"/>
              <a:gd name="connsiteX579" fmla="*/ 1348138 w 2328400"/>
              <a:gd name="connsiteY579" fmla="*/ 800106 h 1416544"/>
              <a:gd name="connsiteX580" fmla="*/ 1350467 w 2328400"/>
              <a:gd name="connsiteY580" fmla="*/ 802121 h 1416544"/>
              <a:gd name="connsiteX581" fmla="*/ 1352795 w 2328400"/>
              <a:gd name="connsiteY581" fmla="*/ 804132 h 1416544"/>
              <a:gd name="connsiteX582" fmla="*/ 1355124 w 2328400"/>
              <a:gd name="connsiteY582" fmla="*/ 806137 h 1416544"/>
              <a:gd name="connsiteX583" fmla="*/ 1357452 w 2328400"/>
              <a:gd name="connsiteY583" fmla="*/ 808138 h 1416544"/>
              <a:gd name="connsiteX584" fmla="*/ 1359780 w 2328400"/>
              <a:gd name="connsiteY584" fmla="*/ 810134 h 1416544"/>
              <a:gd name="connsiteX585" fmla="*/ 1362109 w 2328400"/>
              <a:gd name="connsiteY585" fmla="*/ 812126 h 1416544"/>
              <a:gd name="connsiteX586" fmla="*/ 1364437 w 2328400"/>
              <a:gd name="connsiteY586" fmla="*/ 814112 h 1416544"/>
              <a:gd name="connsiteX587" fmla="*/ 1366766 w 2328400"/>
              <a:gd name="connsiteY587" fmla="*/ 816094 h 1416544"/>
              <a:gd name="connsiteX588" fmla="*/ 1369094 w 2328400"/>
              <a:gd name="connsiteY588" fmla="*/ 818071 h 1416544"/>
              <a:gd name="connsiteX589" fmla="*/ 1371423 w 2328400"/>
              <a:gd name="connsiteY589" fmla="*/ 820044 h 1416544"/>
              <a:gd name="connsiteX590" fmla="*/ 1373751 w 2328400"/>
              <a:gd name="connsiteY590" fmla="*/ 822011 h 1416544"/>
              <a:gd name="connsiteX591" fmla="*/ 1376080 w 2328400"/>
              <a:gd name="connsiteY591" fmla="*/ 823973 h 1416544"/>
              <a:gd name="connsiteX592" fmla="*/ 1378408 w 2328400"/>
              <a:gd name="connsiteY592" fmla="*/ 825931 h 1416544"/>
              <a:gd name="connsiteX593" fmla="*/ 1380737 w 2328400"/>
              <a:gd name="connsiteY593" fmla="*/ 827884 h 1416544"/>
              <a:gd name="connsiteX594" fmla="*/ 1383065 w 2328400"/>
              <a:gd name="connsiteY594" fmla="*/ 829832 h 1416544"/>
              <a:gd name="connsiteX595" fmla="*/ 1385394 w 2328400"/>
              <a:gd name="connsiteY595" fmla="*/ 831775 h 1416544"/>
              <a:gd name="connsiteX596" fmla="*/ 1387722 w 2328400"/>
              <a:gd name="connsiteY596" fmla="*/ 833714 h 1416544"/>
              <a:gd name="connsiteX597" fmla="*/ 1390051 w 2328400"/>
              <a:gd name="connsiteY597" fmla="*/ 835648 h 1416544"/>
              <a:gd name="connsiteX598" fmla="*/ 1392379 w 2328400"/>
              <a:gd name="connsiteY598" fmla="*/ 837577 h 1416544"/>
              <a:gd name="connsiteX599" fmla="*/ 1394708 w 2328400"/>
              <a:gd name="connsiteY599" fmla="*/ 839501 h 1416544"/>
              <a:gd name="connsiteX600" fmla="*/ 1397036 w 2328400"/>
              <a:gd name="connsiteY600" fmla="*/ 841422 h 1416544"/>
              <a:gd name="connsiteX601" fmla="*/ 1399364 w 2328400"/>
              <a:gd name="connsiteY601" fmla="*/ 843335 h 1416544"/>
              <a:gd name="connsiteX602" fmla="*/ 1401693 w 2328400"/>
              <a:gd name="connsiteY602" fmla="*/ 845246 h 1416544"/>
              <a:gd name="connsiteX603" fmla="*/ 1404021 w 2328400"/>
              <a:gd name="connsiteY603" fmla="*/ 847151 h 1416544"/>
              <a:gd name="connsiteX604" fmla="*/ 1406350 w 2328400"/>
              <a:gd name="connsiteY604" fmla="*/ 849051 h 1416544"/>
              <a:gd name="connsiteX605" fmla="*/ 1408678 w 2328400"/>
              <a:gd name="connsiteY605" fmla="*/ 850947 h 1416544"/>
              <a:gd name="connsiteX606" fmla="*/ 1411007 w 2328400"/>
              <a:gd name="connsiteY606" fmla="*/ 852838 h 1416544"/>
              <a:gd name="connsiteX607" fmla="*/ 1413335 w 2328400"/>
              <a:gd name="connsiteY607" fmla="*/ 854723 h 1416544"/>
              <a:gd name="connsiteX608" fmla="*/ 1415664 w 2328400"/>
              <a:gd name="connsiteY608" fmla="*/ 856604 h 1416544"/>
              <a:gd name="connsiteX609" fmla="*/ 1417992 w 2328400"/>
              <a:gd name="connsiteY609" fmla="*/ 858481 h 1416544"/>
              <a:gd name="connsiteX610" fmla="*/ 1420321 w 2328400"/>
              <a:gd name="connsiteY610" fmla="*/ 860352 h 1416544"/>
              <a:gd name="connsiteX611" fmla="*/ 1422649 w 2328400"/>
              <a:gd name="connsiteY611" fmla="*/ 862220 h 1416544"/>
              <a:gd name="connsiteX612" fmla="*/ 1424978 w 2328400"/>
              <a:gd name="connsiteY612" fmla="*/ 864081 h 1416544"/>
              <a:gd name="connsiteX613" fmla="*/ 1427306 w 2328400"/>
              <a:gd name="connsiteY613" fmla="*/ 865938 h 1416544"/>
              <a:gd name="connsiteX614" fmla="*/ 1429635 w 2328400"/>
              <a:gd name="connsiteY614" fmla="*/ 867791 h 1416544"/>
              <a:gd name="connsiteX615" fmla="*/ 1431963 w 2328400"/>
              <a:gd name="connsiteY615" fmla="*/ 869639 h 1416544"/>
              <a:gd name="connsiteX616" fmla="*/ 1434292 w 2328400"/>
              <a:gd name="connsiteY616" fmla="*/ 871481 h 1416544"/>
              <a:gd name="connsiteX617" fmla="*/ 1436620 w 2328400"/>
              <a:gd name="connsiteY617" fmla="*/ 873319 h 1416544"/>
              <a:gd name="connsiteX618" fmla="*/ 1438948 w 2328400"/>
              <a:gd name="connsiteY618" fmla="*/ 875153 h 1416544"/>
              <a:gd name="connsiteX619" fmla="*/ 1441277 w 2328400"/>
              <a:gd name="connsiteY619" fmla="*/ 876982 h 1416544"/>
              <a:gd name="connsiteX620" fmla="*/ 1443605 w 2328400"/>
              <a:gd name="connsiteY620" fmla="*/ 878805 h 1416544"/>
              <a:gd name="connsiteX621" fmla="*/ 1445934 w 2328400"/>
              <a:gd name="connsiteY621" fmla="*/ 880625 h 1416544"/>
              <a:gd name="connsiteX622" fmla="*/ 1448262 w 2328400"/>
              <a:gd name="connsiteY622" fmla="*/ 882439 h 1416544"/>
              <a:gd name="connsiteX623" fmla="*/ 1450591 w 2328400"/>
              <a:gd name="connsiteY623" fmla="*/ 884247 h 1416544"/>
              <a:gd name="connsiteX624" fmla="*/ 1452919 w 2328400"/>
              <a:gd name="connsiteY624" fmla="*/ 886052 h 1416544"/>
              <a:gd name="connsiteX625" fmla="*/ 1455248 w 2328400"/>
              <a:gd name="connsiteY625" fmla="*/ 887852 h 1416544"/>
              <a:gd name="connsiteX626" fmla="*/ 1457576 w 2328400"/>
              <a:gd name="connsiteY626" fmla="*/ 889648 h 1416544"/>
              <a:gd name="connsiteX627" fmla="*/ 1459905 w 2328400"/>
              <a:gd name="connsiteY627" fmla="*/ 891438 h 1416544"/>
              <a:gd name="connsiteX628" fmla="*/ 1462233 w 2328400"/>
              <a:gd name="connsiteY628" fmla="*/ 893223 h 1416544"/>
              <a:gd name="connsiteX629" fmla="*/ 1464562 w 2328400"/>
              <a:gd name="connsiteY629" fmla="*/ 895005 h 1416544"/>
              <a:gd name="connsiteX630" fmla="*/ 1466890 w 2328400"/>
              <a:gd name="connsiteY630" fmla="*/ 896780 h 1416544"/>
              <a:gd name="connsiteX631" fmla="*/ 1469219 w 2328400"/>
              <a:gd name="connsiteY631" fmla="*/ 898553 h 1416544"/>
              <a:gd name="connsiteX632" fmla="*/ 1471547 w 2328400"/>
              <a:gd name="connsiteY632" fmla="*/ 900319 h 1416544"/>
              <a:gd name="connsiteX633" fmla="*/ 1473876 w 2328400"/>
              <a:gd name="connsiteY633" fmla="*/ 902081 h 1416544"/>
              <a:gd name="connsiteX634" fmla="*/ 1476204 w 2328400"/>
              <a:gd name="connsiteY634" fmla="*/ 903838 h 1416544"/>
              <a:gd name="connsiteX635" fmla="*/ 1478532 w 2328400"/>
              <a:gd name="connsiteY635" fmla="*/ 905590 h 1416544"/>
              <a:gd name="connsiteX636" fmla="*/ 1480861 w 2328400"/>
              <a:gd name="connsiteY636" fmla="*/ 907339 h 1416544"/>
              <a:gd name="connsiteX637" fmla="*/ 1483189 w 2328400"/>
              <a:gd name="connsiteY637" fmla="*/ 909082 h 1416544"/>
              <a:gd name="connsiteX638" fmla="*/ 1485518 w 2328400"/>
              <a:gd name="connsiteY638" fmla="*/ 910820 h 1416544"/>
              <a:gd name="connsiteX639" fmla="*/ 1487846 w 2328400"/>
              <a:gd name="connsiteY639" fmla="*/ 912553 h 1416544"/>
              <a:gd name="connsiteX640" fmla="*/ 1490175 w 2328400"/>
              <a:gd name="connsiteY640" fmla="*/ 914282 h 1416544"/>
              <a:gd name="connsiteX641" fmla="*/ 1492503 w 2328400"/>
              <a:gd name="connsiteY641" fmla="*/ 916006 h 1416544"/>
              <a:gd name="connsiteX642" fmla="*/ 1494832 w 2328400"/>
              <a:gd name="connsiteY642" fmla="*/ 917726 h 1416544"/>
              <a:gd name="connsiteX643" fmla="*/ 1497160 w 2328400"/>
              <a:gd name="connsiteY643" fmla="*/ 919441 h 1416544"/>
              <a:gd name="connsiteX644" fmla="*/ 1499489 w 2328400"/>
              <a:gd name="connsiteY644" fmla="*/ 921151 h 1416544"/>
              <a:gd name="connsiteX645" fmla="*/ 1501817 w 2328400"/>
              <a:gd name="connsiteY645" fmla="*/ 922856 h 1416544"/>
              <a:gd name="connsiteX646" fmla="*/ 1504146 w 2328400"/>
              <a:gd name="connsiteY646" fmla="*/ 924557 h 1416544"/>
              <a:gd name="connsiteX647" fmla="*/ 1506474 w 2328400"/>
              <a:gd name="connsiteY647" fmla="*/ 926252 h 1416544"/>
              <a:gd name="connsiteX648" fmla="*/ 1508803 w 2328400"/>
              <a:gd name="connsiteY648" fmla="*/ 927945 h 1416544"/>
              <a:gd name="connsiteX649" fmla="*/ 1511131 w 2328400"/>
              <a:gd name="connsiteY649" fmla="*/ 929631 h 1416544"/>
              <a:gd name="connsiteX650" fmla="*/ 1513459 w 2328400"/>
              <a:gd name="connsiteY650" fmla="*/ 931313 h 1416544"/>
              <a:gd name="connsiteX651" fmla="*/ 1515788 w 2328400"/>
              <a:gd name="connsiteY651" fmla="*/ 932990 h 1416544"/>
              <a:gd name="connsiteX652" fmla="*/ 1518116 w 2328400"/>
              <a:gd name="connsiteY652" fmla="*/ 934663 h 1416544"/>
              <a:gd name="connsiteX653" fmla="*/ 1520445 w 2328400"/>
              <a:gd name="connsiteY653" fmla="*/ 936330 h 1416544"/>
              <a:gd name="connsiteX654" fmla="*/ 1522773 w 2328400"/>
              <a:gd name="connsiteY654" fmla="*/ 937994 h 1416544"/>
              <a:gd name="connsiteX655" fmla="*/ 1525102 w 2328400"/>
              <a:gd name="connsiteY655" fmla="*/ 939652 h 1416544"/>
              <a:gd name="connsiteX656" fmla="*/ 1527430 w 2328400"/>
              <a:gd name="connsiteY656" fmla="*/ 941307 h 1416544"/>
              <a:gd name="connsiteX657" fmla="*/ 1529759 w 2328400"/>
              <a:gd name="connsiteY657" fmla="*/ 942956 h 1416544"/>
              <a:gd name="connsiteX658" fmla="*/ 1532087 w 2328400"/>
              <a:gd name="connsiteY658" fmla="*/ 944601 h 1416544"/>
              <a:gd name="connsiteX659" fmla="*/ 1534416 w 2328400"/>
              <a:gd name="connsiteY659" fmla="*/ 946241 h 1416544"/>
              <a:gd name="connsiteX660" fmla="*/ 1536744 w 2328400"/>
              <a:gd name="connsiteY660" fmla="*/ 947877 h 1416544"/>
              <a:gd name="connsiteX661" fmla="*/ 1539073 w 2328400"/>
              <a:gd name="connsiteY661" fmla="*/ 949508 h 1416544"/>
              <a:gd name="connsiteX662" fmla="*/ 1541401 w 2328400"/>
              <a:gd name="connsiteY662" fmla="*/ 951134 h 1416544"/>
              <a:gd name="connsiteX663" fmla="*/ 1543730 w 2328400"/>
              <a:gd name="connsiteY663" fmla="*/ 952756 h 1416544"/>
              <a:gd name="connsiteX664" fmla="*/ 1546058 w 2328400"/>
              <a:gd name="connsiteY664" fmla="*/ 954373 h 1416544"/>
              <a:gd name="connsiteX665" fmla="*/ 1548387 w 2328400"/>
              <a:gd name="connsiteY665" fmla="*/ 955986 h 1416544"/>
              <a:gd name="connsiteX666" fmla="*/ 1550715 w 2328400"/>
              <a:gd name="connsiteY666" fmla="*/ 957594 h 1416544"/>
              <a:gd name="connsiteX667" fmla="*/ 1553043 w 2328400"/>
              <a:gd name="connsiteY667" fmla="*/ 959197 h 1416544"/>
              <a:gd name="connsiteX668" fmla="*/ 1555372 w 2328400"/>
              <a:gd name="connsiteY668" fmla="*/ 960796 h 1416544"/>
              <a:gd name="connsiteX669" fmla="*/ 1557700 w 2328400"/>
              <a:gd name="connsiteY669" fmla="*/ 962390 h 1416544"/>
              <a:gd name="connsiteX670" fmla="*/ 1560029 w 2328400"/>
              <a:gd name="connsiteY670" fmla="*/ 963979 h 1416544"/>
              <a:gd name="connsiteX671" fmla="*/ 1562357 w 2328400"/>
              <a:gd name="connsiteY671" fmla="*/ 965565 h 1416544"/>
              <a:gd name="connsiteX672" fmla="*/ 1564686 w 2328400"/>
              <a:gd name="connsiteY672" fmla="*/ 967145 h 1416544"/>
              <a:gd name="connsiteX673" fmla="*/ 1567014 w 2328400"/>
              <a:gd name="connsiteY673" fmla="*/ 968721 h 1416544"/>
              <a:gd name="connsiteX674" fmla="*/ 1569343 w 2328400"/>
              <a:gd name="connsiteY674" fmla="*/ 970292 h 1416544"/>
              <a:gd name="connsiteX675" fmla="*/ 1571671 w 2328400"/>
              <a:gd name="connsiteY675" fmla="*/ 971860 h 1416544"/>
              <a:gd name="connsiteX676" fmla="*/ 1574000 w 2328400"/>
              <a:gd name="connsiteY676" fmla="*/ 973422 h 1416544"/>
              <a:gd name="connsiteX677" fmla="*/ 1576328 w 2328400"/>
              <a:gd name="connsiteY677" fmla="*/ 974980 h 1416544"/>
              <a:gd name="connsiteX678" fmla="*/ 1578657 w 2328400"/>
              <a:gd name="connsiteY678" fmla="*/ 976533 h 1416544"/>
              <a:gd name="connsiteX679" fmla="*/ 1580985 w 2328400"/>
              <a:gd name="connsiteY679" fmla="*/ 978082 h 1416544"/>
              <a:gd name="connsiteX680" fmla="*/ 1583313 w 2328400"/>
              <a:gd name="connsiteY680" fmla="*/ 979626 h 1416544"/>
              <a:gd name="connsiteX681" fmla="*/ 1585642 w 2328400"/>
              <a:gd name="connsiteY681" fmla="*/ 981166 h 1416544"/>
              <a:gd name="connsiteX682" fmla="*/ 1587970 w 2328400"/>
              <a:gd name="connsiteY682" fmla="*/ 982702 h 1416544"/>
              <a:gd name="connsiteX683" fmla="*/ 1590299 w 2328400"/>
              <a:gd name="connsiteY683" fmla="*/ 984232 h 1416544"/>
              <a:gd name="connsiteX684" fmla="*/ 1592627 w 2328400"/>
              <a:gd name="connsiteY684" fmla="*/ 985758 h 1416544"/>
              <a:gd name="connsiteX685" fmla="*/ 1594956 w 2328400"/>
              <a:gd name="connsiteY685" fmla="*/ 987281 h 1416544"/>
              <a:gd name="connsiteX686" fmla="*/ 1597284 w 2328400"/>
              <a:gd name="connsiteY686" fmla="*/ 988798 h 1416544"/>
              <a:gd name="connsiteX687" fmla="*/ 1599613 w 2328400"/>
              <a:gd name="connsiteY687" fmla="*/ 990311 h 1416544"/>
              <a:gd name="connsiteX688" fmla="*/ 1601941 w 2328400"/>
              <a:gd name="connsiteY688" fmla="*/ 991819 h 1416544"/>
              <a:gd name="connsiteX689" fmla="*/ 1604270 w 2328400"/>
              <a:gd name="connsiteY689" fmla="*/ 993324 h 1416544"/>
              <a:gd name="connsiteX690" fmla="*/ 1606598 w 2328400"/>
              <a:gd name="connsiteY690" fmla="*/ 994824 h 1416544"/>
              <a:gd name="connsiteX691" fmla="*/ 1608927 w 2328400"/>
              <a:gd name="connsiteY691" fmla="*/ 996319 h 1416544"/>
              <a:gd name="connsiteX692" fmla="*/ 1611255 w 2328400"/>
              <a:gd name="connsiteY692" fmla="*/ 997809 h 1416544"/>
              <a:gd name="connsiteX693" fmla="*/ 1613584 w 2328400"/>
              <a:gd name="connsiteY693" fmla="*/ 999295 h 1416544"/>
              <a:gd name="connsiteX694" fmla="*/ 1615912 w 2328400"/>
              <a:gd name="connsiteY694" fmla="*/ 1000778 h 1416544"/>
              <a:gd name="connsiteX695" fmla="*/ 1618241 w 2328400"/>
              <a:gd name="connsiteY695" fmla="*/ 1002256 h 1416544"/>
              <a:gd name="connsiteX696" fmla="*/ 1620569 w 2328400"/>
              <a:gd name="connsiteY696" fmla="*/ 1003728 h 1416544"/>
              <a:gd name="connsiteX697" fmla="*/ 1622897 w 2328400"/>
              <a:gd name="connsiteY697" fmla="*/ 1005197 h 1416544"/>
              <a:gd name="connsiteX698" fmla="*/ 1625226 w 2328400"/>
              <a:gd name="connsiteY698" fmla="*/ 1006661 h 1416544"/>
              <a:gd name="connsiteX699" fmla="*/ 1627554 w 2328400"/>
              <a:gd name="connsiteY699" fmla="*/ 1008122 h 1416544"/>
              <a:gd name="connsiteX700" fmla="*/ 1629883 w 2328400"/>
              <a:gd name="connsiteY700" fmla="*/ 1009578 h 1416544"/>
              <a:gd name="connsiteX701" fmla="*/ 1632211 w 2328400"/>
              <a:gd name="connsiteY701" fmla="*/ 1011028 h 1416544"/>
              <a:gd name="connsiteX702" fmla="*/ 1634540 w 2328400"/>
              <a:gd name="connsiteY702" fmla="*/ 1012476 h 1416544"/>
              <a:gd name="connsiteX703" fmla="*/ 1636857 w 2328400"/>
              <a:gd name="connsiteY703" fmla="*/ 1013918 h 1416544"/>
              <a:gd name="connsiteX704" fmla="*/ 1639185 w 2328400"/>
              <a:gd name="connsiteY704" fmla="*/ 1015356 h 1416544"/>
              <a:gd name="connsiteX705" fmla="*/ 1641514 w 2328400"/>
              <a:gd name="connsiteY705" fmla="*/ 1016790 h 1416544"/>
              <a:gd name="connsiteX706" fmla="*/ 1643842 w 2328400"/>
              <a:gd name="connsiteY706" fmla="*/ 1018220 h 1416544"/>
              <a:gd name="connsiteX707" fmla="*/ 1646171 w 2328400"/>
              <a:gd name="connsiteY707" fmla="*/ 1019646 h 1416544"/>
              <a:gd name="connsiteX708" fmla="*/ 1648499 w 2328400"/>
              <a:gd name="connsiteY708" fmla="*/ 1021066 h 1416544"/>
              <a:gd name="connsiteX709" fmla="*/ 1650828 w 2328400"/>
              <a:gd name="connsiteY709" fmla="*/ 1022483 h 1416544"/>
              <a:gd name="connsiteX710" fmla="*/ 1653156 w 2328400"/>
              <a:gd name="connsiteY710" fmla="*/ 1023896 h 1416544"/>
              <a:gd name="connsiteX711" fmla="*/ 1655485 w 2328400"/>
              <a:gd name="connsiteY711" fmla="*/ 1025303 h 1416544"/>
              <a:gd name="connsiteX712" fmla="*/ 1657813 w 2328400"/>
              <a:gd name="connsiteY712" fmla="*/ 1026707 h 1416544"/>
              <a:gd name="connsiteX713" fmla="*/ 1660142 w 2328400"/>
              <a:gd name="connsiteY713" fmla="*/ 1028106 h 1416544"/>
              <a:gd name="connsiteX714" fmla="*/ 1662470 w 2328400"/>
              <a:gd name="connsiteY714" fmla="*/ 1029502 h 1416544"/>
              <a:gd name="connsiteX715" fmla="*/ 1664799 w 2328400"/>
              <a:gd name="connsiteY715" fmla="*/ 1030892 h 1416544"/>
              <a:gd name="connsiteX716" fmla="*/ 1667127 w 2328400"/>
              <a:gd name="connsiteY716" fmla="*/ 1032279 h 1416544"/>
              <a:gd name="connsiteX717" fmla="*/ 1669456 w 2328400"/>
              <a:gd name="connsiteY717" fmla="*/ 1033662 h 1416544"/>
              <a:gd name="connsiteX718" fmla="*/ 1671784 w 2328400"/>
              <a:gd name="connsiteY718" fmla="*/ 1035037 h 1416544"/>
              <a:gd name="connsiteX719" fmla="*/ 1674113 w 2328400"/>
              <a:gd name="connsiteY719" fmla="*/ 1036416 h 1416544"/>
              <a:gd name="connsiteX720" fmla="*/ 1676441 w 2328400"/>
              <a:gd name="connsiteY720" fmla="*/ 1037784 h 1416544"/>
              <a:gd name="connsiteX721" fmla="*/ 1678769 w 2328400"/>
              <a:gd name="connsiteY721" fmla="*/ 1039152 h 1416544"/>
              <a:gd name="connsiteX722" fmla="*/ 1681098 w 2328400"/>
              <a:gd name="connsiteY722" fmla="*/ 1040508 h 1416544"/>
              <a:gd name="connsiteX723" fmla="*/ 1683426 w 2328400"/>
              <a:gd name="connsiteY723" fmla="*/ 1041864 h 1416544"/>
              <a:gd name="connsiteX724" fmla="*/ 1685755 w 2328400"/>
              <a:gd name="connsiteY724" fmla="*/ 1043221 h 1416544"/>
              <a:gd name="connsiteX725" fmla="*/ 1688083 w 2328400"/>
              <a:gd name="connsiteY725" fmla="*/ 1044566 h 1416544"/>
              <a:gd name="connsiteX726" fmla="*/ 1690412 w 2328400"/>
              <a:gd name="connsiteY726" fmla="*/ 1045911 h 1416544"/>
              <a:gd name="connsiteX727" fmla="*/ 1692740 w 2328400"/>
              <a:gd name="connsiteY727" fmla="*/ 1047256 h 1416544"/>
              <a:gd name="connsiteX728" fmla="*/ 1695069 w 2328400"/>
              <a:gd name="connsiteY728" fmla="*/ 1048590 h 1416544"/>
              <a:gd name="connsiteX729" fmla="*/ 1697397 w 2328400"/>
              <a:gd name="connsiteY729" fmla="*/ 1049924 h 1416544"/>
              <a:gd name="connsiteX730" fmla="*/ 1699726 w 2328400"/>
              <a:gd name="connsiteY730" fmla="*/ 1051257 h 1416544"/>
              <a:gd name="connsiteX731" fmla="*/ 1702054 w 2328400"/>
              <a:gd name="connsiteY731" fmla="*/ 1052580 h 1416544"/>
              <a:gd name="connsiteX732" fmla="*/ 1704383 w 2328400"/>
              <a:gd name="connsiteY732" fmla="*/ 1053902 h 1416544"/>
              <a:gd name="connsiteX733" fmla="*/ 1706711 w 2328400"/>
              <a:gd name="connsiteY733" fmla="*/ 1055213 h 1416544"/>
              <a:gd name="connsiteX734" fmla="*/ 1709040 w 2328400"/>
              <a:gd name="connsiteY734" fmla="*/ 1056525 h 1416544"/>
              <a:gd name="connsiteX735" fmla="*/ 1711368 w 2328400"/>
              <a:gd name="connsiteY735" fmla="*/ 1057836 h 1416544"/>
              <a:gd name="connsiteX736" fmla="*/ 1713697 w 2328400"/>
              <a:gd name="connsiteY736" fmla="*/ 1059136 h 1416544"/>
              <a:gd name="connsiteX737" fmla="*/ 1716025 w 2328400"/>
              <a:gd name="connsiteY737" fmla="*/ 1060436 h 1416544"/>
              <a:gd name="connsiteX738" fmla="*/ 1718353 w 2328400"/>
              <a:gd name="connsiteY738" fmla="*/ 1061735 h 1416544"/>
              <a:gd name="connsiteX739" fmla="*/ 1720682 w 2328400"/>
              <a:gd name="connsiteY739" fmla="*/ 1063024 h 1416544"/>
              <a:gd name="connsiteX740" fmla="*/ 1723010 w 2328400"/>
              <a:gd name="connsiteY740" fmla="*/ 1064313 h 1416544"/>
              <a:gd name="connsiteX741" fmla="*/ 1725339 w 2328400"/>
              <a:gd name="connsiteY741" fmla="*/ 1065590 h 1416544"/>
              <a:gd name="connsiteX742" fmla="*/ 1727667 w 2328400"/>
              <a:gd name="connsiteY742" fmla="*/ 1066867 h 1416544"/>
              <a:gd name="connsiteX743" fmla="*/ 1729996 w 2328400"/>
              <a:gd name="connsiteY743" fmla="*/ 1068144 h 1416544"/>
              <a:gd name="connsiteX744" fmla="*/ 1732324 w 2328400"/>
              <a:gd name="connsiteY744" fmla="*/ 1069422 h 1416544"/>
              <a:gd name="connsiteX745" fmla="*/ 1734653 w 2328400"/>
              <a:gd name="connsiteY745" fmla="*/ 1070688 h 1416544"/>
              <a:gd name="connsiteX746" fmla="*/ 1736981 w 2328400"/>
              <a:gd name="connsiteY746" fmla="*/ 1071942 h 1416544"/>
              <a:gd name="connsiteX747" fmla="*/ 1739310 w 2328400"/>
              <a:gd name="connsiteY747" fmla="*/ 1073208 h 1416544"/>
              <a:gd name="connsiteX748" fmla="*/ 1741638 w 2328400"/>
              <a:gd name="connsiteY748" fmla="*/ 1074463 h 1416544"/>
              <a:gd name="connsiteX749" fmla="*/ 1743967 w 2328400"/>
              <a:gd name="connsiteY749" fmla="*/ 1075718 h 1416544"/>
              <a:gd name="connsiteX750" fmla="*/ 1746295 w 2328400"/>
              <a:gd name="connsiteY750" fmla="*/ 1076961 h 1416544"/>
              <a:gd name="connsiteX751" fmla="*/ 1748623 w 2328400"/>
              <a:gd name="connsiteY751" fmla="*/ 1078204 h 1416544"/>
              <a:gd name="connsiteX752" fmla="*/ 1750952 w 2328400"/>
              <a:gd name="connsiteY752" fmla="*/ 1079448 h 1416544"/>
              <a:gd name="connsiteX753" fmla="*/ 1753280 w 2328400"/>
              <a:gd name="connsiteY753" fmla="*/ 1080680 h 1416544"/>
              <a:gd name="connsiteX754" fmla="*/ 1755609 w 2328400"/>
              <a:gd name="connsiteY754" fmla="*/ 1081912 h 1416544"/>
              <a:gd name="connsiteX755" fmla="*/ 1757937 w 2328400"/>
              <a:gd name="connsiteY755" fmla="*/ 1083132 h 1416544"/>
              <a:gd name="connsiteX756" fmla="*/ 1760266 w 2328400"/>
              <a:gd name="connsiteY756" fmla="*/ 1084365 h 1416544"/>
              <a:gd name="connsiteX757" fmla="*/ 1762594 w 2328400"/>
              <a:gd name="connsiteY757" fmla="*/ 1085574 h 1416544"/>
              <a:gd name="connsiteX758" fmla="*/ 1764923 w 2328400"/>
              <a:gd name="connsiteY758" fmla="*/ 1086795 h 1416544"/>
              <a:gd name="connsiteX759" fmla="*/ 1767251 w 2328400"/>
              <a:gd name="connsiteY759" fmla="*/ 1088004 h 1416544"/>
              <a:gd name="connsiteX760" fmla="*/ 1769580 w 2328400"/>
              <a:gd name="connsiteY760" fmla="*/ 1089214 h 1416544"/>
              <a:gd name="connsiteX761" fmla="*/ 1771908 w 2328400"/>
              <a:gd name="connsiteY761" fmla="*/ 1090423 h 1416544"/>
              <a:gd name="connsiteX762" fmla="*/ 1774237 w 2328400"/>
              <a:gd name="connsiteY762" fmla="*/ 1091621 h 1416544"/>
              <a:gd name="connsiteX763" fmla="*/ 1776565 w 2328400"/>
              <a:gd name="connsiteY763" fmla="*/ 1092819 h 1416544"/>
              <a:gd name="connsiteX764" fmla="*/ 1778894 w 2328400"/>
              <a:gd name="connsiteY764" fmla="*/ 1094006 h 1416544"/>
              <a:gd name="connsiteX765" fmla="*/ 1781222 w 2328400"/>
              <a:gd name="connsiteY765" fmla="*/ 1095193 h 1416544"/>
              <a:gd name="connsiteX766" fmla="*/ 1783550 w 2328400"/>
              <a:gd name="connsiteY766" fmla="*/ 1096380 h 1416544"/>
              <a:gd name="connsiteX767" fmla="*/ 1785879 w 2328400"/>
              <a:gd name="connsiteY767" fmla="*/ 1097567 h 1416544"/>
              <a:gd name="connsiteX768" fmla="*/ 1788207 w 2328400"/>
              <a:gd name="connsiteY768" fmla="*/ 1098742 h 1416544"/>
              <a:gd name="connsiteX769" fmla="*/ 1790536 w 2328400"/>
              <a:gd name="connsiteY769" fmla="*/ 1099918 h 1416544"/>
              <a:gd name="connsiteX770" fmla="*/ 1792864 w 2328400"/>
              <a:gd name="connsiteY770" fmla="*/ 1101082 h 1416544"/>
              <a:gd name="connsiteX771" fmla="*/ 1795193 w 2328400"/>
              <a:gd name="connsiteY771" fmla="*/ 1102246 h 1416544"/>
              <a:gd name="connsiteX772" fmla="*/ 1797521 w 2328400"/>
              <a:gd name="connsiteY772" fmla="*/ 1103411 h 1416544"/>
              <a:gd name="connsiteX773" fmla="*/ 1799850 w 2328400"/>
              <a:gd name="connsiteY773" fmla="*/ 1104563 h 1416544"/>
              <a:gd name="connsiteX774" fmla="*/ 1802178 w 2328400"/>
              <a:gd name="connsiteY774" fmla="*/ 1105728 h 1416544"/>
              <a:gd name="connsiteX775" fmla="*/ 1804507 w 2328400"/>
              <a:gd name="connsiteY775" fmla="*/ 1106869 h 1416544"/>
              <a:gd name="connsiteX776" fmla="*/ 1806835 w 2328400"/>
              <a:gd name="connsiteY776" fmla="*/ 1108022 h 1416544"/>
              <a:gd name="connsiteX777" fmla="*/ 1809164 w 2328400"/>
              <a:gd name="connsiteY777" fmla="*/ 1109164 h 1416544"/>
              <a:gd name="connsiteX778" fmla="*/ 1811492 w 2328400"/>
              <a:gd name="connsiteY778" fmla="*/ 1110305 h 1416544"/>
              <a:gd name="connsiteX779" fmla="*/ 1813821 w 2328400"/>
              <a:gd name="connsiteY779" fmla="*/ 1111436 h 1416544"/>
              <a:gd name="connsiteX780" fmla="*/ 1816149 w 2328400"/>
              <a:gd name="connsiteY780" fmla="*/ 1112566 h 1416544"/>
              <a:gd name="connsiteX781" fmla="*/ 1818478 w 2328400"/>
              <a:gd name="connsiteY781" fmla="*/ 1113696 h 1416544"/>
              <a:gd name="connsiteX782" fmla="*/ 1820806 w 2328400"/>
              <a:gd name="connsiteY782" fmla="*/ 1114827 h 1416544"/>
              <a:gd name="connsiteX783" fmla="*/ 1823134 w 2328400"/>
              <a:gd name="connsiteY783" fmla="*/ 1115946 h 1416544"/>
              <a:gd name="connsiteX784" fmla="*/ 1825463 w 2328400"/>
              <a:gd name="connsiteY784" fmla="*/ 1117065 h 1416544"/>
              <a:gd name="connsiteX785" fmla="*/ 1827791 w 2328400"/>
              <a:gd name="connsiteY785" fmla="*/ 1118173 h 1416544"/>
              <a:gd name="connsiteX786" fmla="*/ 1830120 w 2328400"/>
              <a:gd name="connsiteY786" fmla="*/ 1119280 h 1416544"/>
              <a:gd name="connsiteX787" fmla="*/ 1832448 w 2328400"/>
              <a:gd name="connsiteY787" fmla="*/ 1120388 h 1416544"/>
              <a:gd name="connsiteX788" fmla="*/ 1834777 w 2328400"/>
              <a:gd name="connsiteY788" fmla="*/ 1121496 h 1416544"/>
              <a:gd name="connsiteX789" fmla="*/ 1837105 w 2328400"/>
              <a:gd name="connsiteY789" fmla="*/ 1122592 h 1416544"/>
              <a:gd name="connsiteX790" fmla="*/ 1839434 w 2328400"/>
              <a:gd name="connsiteY790" fmla="*/ 1123688 h 1416544"/>
              <a:gd name="connsiteX791" fmla="*/ 1841762 w 2328400"/>
              <a:gd name="connsiteY791" fmla="*/ 1124785 h 1416544"/>
              <a:gd name="connsiteX792" fmla="*/ 1844091 w 2328400"/>
              <a:gd name="connsiteY792" fmla="*/ 1125870 h 1416544"/>
              <a:gd name="connsiteX793" fmla="*/ 1846419 w 2328400"/>
              <a:gd name="connsiteY793" fmla="*/ 1126955 h 1416544"/>
              <a:gd name="connsiteX794" fmla="*/ 1848748 w 2328400"/>
              <a:gd name="connsiteY794" fmla="*/ 1128029 h 1416544"/>
              <a:gd name="connsiteX795" fmla="*/ 1851076 w 2328400"/>
              <a:gd name="connsiteY795" fmla="*/ 1129114 h 1416544"/>
              <a:gd name="connsiteX796" fmla="*/ 1853405 w 2328400"/>
              <a:gd name="connsiteY796" fmla="*/ 1130188 h 1416544"/>
              <a:gd name="connsiteX797" fmla="*/ 1855733 w 2328400"/>
              <a:gd name="connsiteY797" fmla="*/ 1131250 h 1416544"/>
              <a:gd name="connsiteX798" fmla="*/ 1858062 w 2328400"/>
              <a:gd name="connsiteY798" fmla="*/ 1132324 h 1416544"/>
              <a:gd name="connsiteX799" fmla="*/ 1860390 w 2328400"/>
              <a:gd name="connsiteY799" fmla="*/ 1133387 h 1416544"/>
              <a:gd name="connsiteX800" fmla="*/ 1862718 w 2328400"/>
              <a:gd name="connsiteY800" fmla="*/ 1134449 h 1416544"/>
              <a:gd name="connsiteX801" fmla="*/ 1865047 w 2328400"/>
              <a:gd name="connsiteY801" fmla="*/ 1135500 h 1416544"/>
              <a:gd name="connsiteX802" fmla="*/ 1867375 w 2328400"/>
              <a:gd name="connsiteY802" fmla="*/ 1136552 h 1416544"/>
              <a:gd name="connsiteX803" fmla="*/ 1869704 w 2328400"/>
              <a:gd name="connsiteY803" fmla="*/ 1137603 h 1416544"/>
              <a:gd name="connsiteX804" fmla="*/ 1872032 w 2328400"/>
              <a:gd name="connsiteY804" fmla="*/ 1138643 h 1416544"/>
              <a:gd name="connsiteX805" fmla="*/ 1874361 w 2328400"/>
              <a:gd name="connsiteY805" fmla="*/ 1139694 h 1416544"/>
              <a:gd name="connsiteX806" fmla="*/ 1876689 w 2328400"/>
              <a:gd name="connsiteY806" fmla="*/ 1140734 h 1416544"/>
              <a:gd name="connsiteX807" fmla="*/ 1879018 w 2328400"/>
              <a:gd name="connsiteY807" fmla="*/ 1141762 h 1416544"/>
              <a:gd name="connsiteX808" fmla="*/ 1881346 w 2328400"/>
              <a:gd name="connsiteY808" fmla="*/ 1142791 h 1416544"/>
              <a:gd name="connsiteX809" fmla="*/ 1883675 w 2328400"/>
              <a:gd name="connsiteY809" fmla="*/ 1143820 h 1416544"/>
              <a:gd name="connsiteX810" fmla="*/ 1886003 w 2328400"/>
              <a:gd name="connsiteY810" fmla="*/ 1144848 h 1416544"/>
              <a:gd name="connsiteX811" fmla="*/ 1888332 w 2328400"/>
              <a:gd name="connsiteY811" fmla="*/ 1145865 h 1416544"/>
              <a:gd name="connsiteX812" fmla="*/ 1890660 w 2328400"/>
              <a:gd name="connsiteY812" fmla="*/ 1146883 h 1416544"/>
              <a:gd name="connsiteX813" fmla="*/ 1892989 w 2328400"/>
              <a:gd name="connsiteY813" fmla="*/ 1147900 h 1416544"/>
              <a:gd name="connsiteX814" fmla="*/ 1895317 w 2328400"/>
              <a:gd name="connsiteY814" fmla="*/ 1148917 h 1416544"/>
              <a:gd name="connsiteX815" fmla="*/ 1897646 w 2328400"/>
              <a:gd name="connsiteY815" fmla="*/ 1149923 h 1416544"/>
              <a:gd name="connsiteX816" fmla="*/ 1899974 w 2328400"/>
              <a:gd name="connsiteY816" fmla="*/ 1150929 h 1416544"/>
              <a:gd name="connsiteX817" fmla="*/ 1902302 w 2328400"/>
              <a:gd name="connsiteY817" fmla="*/ 1151924 h 1416544"/>
              <a:gd name="connsiteX818" fmla="*/ 1904631 w 2328400"/>
              <a:gd name="connsiteY818" fmla="*/ 1152919 h 1416544"/>
              <a:gd name="connsiteX819" fmla="*/ 1906959 w 2328400"/>
              <a:gd name="connsiteY819" fmla="*/ 1153913 h 1416544"/>
              <a:gd name="connsiteX820" fmla="*/ 1909288 w 2328400"/>
              <a:gd name="connsiteY820" fmla="*/ 1154908 h 1416544"/>
              <a:gd name="connsiteX821" fmla="*/ 1911616 w 2328400"/>
              <a:gd name="connsiteY821" fmla="*/ 1155891 h 1416544"/>
              <a:gd name="connsiteX822" fmla="*/ 1913945 w 2328400"/>
              <a:gd name="connsiteY822" fmla="*/ 1156886 h 1416544"/>
              <a:gd name="connsiteX823" fmla="*/ 1916273 w 2328400"/>
              <a:gd name="connsiteY823" fmla="*/ 1157858 h 1416544"/>
              <a:gd name="connsiteX824" fmla="*/ 1918602 w 2328400"/>
              <a:gd name="connsiteY824" fmla="*/ 1158842 h 1416544"/>
              <a:gd name="connsiteX825" fmla="*/ 1920930 w 2328400"/>
              <a:gd name="connsiteY825" fmla="*/ 1159814 h 1416544"/>
              <a:gd name="connsiteX826" fmla="*/ 1923259 w 2328400"/>
              <a:gd name="connsiteY826" fmla="*/ 1160786 h 1416544"/>
              <a:gd name="connsiteX827" fmla="*/ 1925587 w 2328400"/>
              <a:gd name="connsiteY827" fmla="*/ 1161747 h 1416544"/>
              <a:gd name="connsiteX828" fmla="*/ 1927916 w 2328400"/>
              <a:gd name="connsiteY828" fmla="*/ 1162719 h 1416544"/>
              <a:gd name="connsiteX829" fmla="*/ 1930244 w 2328400"/>
              <a:gd name="connsiteY829" fmla="*/ 1163679 h 1416544"/>
              <a:gd name="connsiteX830" fmla="*/ 1932572 w 2328400"/>
              <a:gd name="connsiteY830" fmla="*/ 1164629 h 1416544"/>
              <a:gd name="connsiteX831" fmla="*/ 1934901 w 2328400"/>
              <a:gd name="connsiteY831" fmla="*/ 1165590 h 1416544"/>
              <a:gd name="connsiteX832" fmla="*/ 1937229 w 2328400"/>
              <a:gd name="connsiteY832" fmla="*/ 1166539 h 1416544"/>
              <a:gd name="connsiteX833" fmla="*/ 1939558 w 2328400"/>
              <a:gd name="connsiteY833" fmla="*/ 1167489 h 1416544"/>
              <a:gd name="connsiteX834" fmla="*/ 1941886 w 2328400"/>
              <a:gd name="connsiteY834" fmla="*/ 1168427 h 1416544"/>
              <a:gd name="connsiteX835" fmla="*/ 1944215 w 2328400"/>
              <a:gd name="connsiteY835" fmla="*/ 1169376 h 1416544"/>
              <a:gd name="connsiteX836" fmla="*/ 1946543 w 2328400"/>
              <a:gd name="connsiteY836" fmla="*/ 1170314 h 1416544"/>
              <a:gd name="connsiteX837" fmla="*/ 1948872 w 2328400"/>
              <a:gd name="connsiteY837" fmla="*/ 1171253 h 1416544"/>
              <a:gd name="connsiteX838" fmla="*/ 1951200 w 2328400"/>
              <a:gd name="connsiteY838" fmla="*/ 1172179 h 1416544"/>
              <a:gd name="connsiteX839" fmla="*/ 1953529 w 2328400"/>
              <a:gd name="connsiteY839" fmla="*/ 1173106 h 1416544"/>
              <a:gd name="connsiteX840" fmla="*/ 1955857 w 2328400"/>
              <a:gd name="connsiteY840" fmla="*/ 1174033 h 1416544"/>
              <a:gd name="connsiteX841" fmla="*/ 1958186 w 2328400"/>
              <a:gd name="connsiteY841" fmla="*/ 1174960 h 1416544"/>
              <a:gd name="connsiteX842" fmla="*/ 1960514 w 2328400"/>
              <a:gd name="connsiteY842" fmla="*/ 1175876 h 1416544"/>
              <a:gd name="connsiteX843" fmla="*/ 1962843 w 2328400"/>
              <a:gd name="connsiteY843" fmla="*/ 1176791 h 1416544"/>
              <a:gd name="connsiteX844" fmla="*/ 1965171 w 2328400"/>
              <a:gd name="connsiteY844" fmla="*/ 1177707 h 1416544"/>
              <a:gd name="connsiteX845" fmla="*/ 1967500 w 2328400"/>
              <a:gd name="connsiteY845" fmla="*/ 1178611 h 1416544"/>
              <a:gd name="connsiteX846" fmla="*/ 1969828 w 2328400"/>
              <a:gd name="connsiteY846" fmla="*/ 1179515 h 1416544"/>
              <a:gd name="connsiteX847" fmla="*/ 1972156 w 2328400"/>
              <a:gd name="connsiteY847" fmla="*/ 1180420 h 1416544"/>
              <a:gd name="connsiteX848" fmla="*/ 1974485 w 2328400"/>
              <a:gd name="connsiteY848" fmla="*/ 1181324 h 1416544"/>
              <a:gd name="connsiteX849" fmla="*/ 1976813 w 2328400"/>
              <a:gd name="connsiteY849" fmla="*/ 1182217 h 1416544"/>
              <a:gd name="connsiteX850" fmla="*/ 1979142 w 2328400"/>
              <a:gd name="connsiteY850" fmla="*/ 1183110 h 1416544"/>
              <a:gd name="connsiteX851" fmla="*/ 1981470 w 2328400"/>
              <a:gd name="connsiteY851" fmla="*/ 1184003 h 1416544"/>
              <a:gd name="connsiteX852" fmla="*/ 1983799 w 2328400"/>
              <a:gd name="connsiteY852" fmla="*/ 1184896 h 1416544"/>
              <a:gd name="connsiteX853" fmla="*/ 1986127 w 2328400"/>
              <a:gd name="connsiteY853" fmla="*/ 1185777 h 1416544"/>
              <a:gd name="connsiteX854" fmla="*/ 1988456 w 2328400"/>
              <a:gd name="connsiteY854" fmla="*/ 1186659 h 1416544"/>
              <a:gd name="connsiteX855" fmla="*/ 1990784 w 2328400"/>
              <a:gd name="connsiteY855" fmla="*/ 1187541 h 1416544"/>
              <a:gd name="connsiteX856" fmla="*/ 1993113 w 2328400"/>
              <a:gd name="connsiteY856" fmla="*/ 1188411 h 1416544"/>
              <a:gd name="connsiteX857" fmla="*/ 1995441 w 2328400"/>
              <a:gd name="connsiteY857" fmla="*/ 1189293 h 1416544"/>
              <a:gd name="connsiteX858" fmla="*/ 1997770 w 2328400"/>
              <a:gd name="connsiteY858" fmla="*/ 1190152 h 1416544"/>
              <a:gd name="connsiteX859" fmla="*/ 2000087 w 2328400"/>
              <a:gd name="connsiteY859" fmla="*/ 1191022 h 1416544"/>
              <a:gd name="connsiteX860" fmla="*/ 2002415 w 2328400"/>
              <a:gd name="connsiteY860" fmla="*/ 1191892 h 1416544"/>
              <a:gd name="connsiteX861" fmla="*/ 2004744 w 2328400"/>
              <a:gd name="connsiteY861" fmla="*/ 1192751 h 1416544"/>
              <a:gd name="connsiteX862" fmla="*/ 2007072 w 2328400"/>
              <a:gd name="connsiteY862" fmla="*/ 1193610 h 1416544"/>
              <a:gd name="connsiteX863" fmla="*/ 2009401 w 2328400"/>
              <a:gd name="connsiteY863" fmla="*/ 1194458 h 1416544"/>
              <a:gd name="connsiteX864" fmla="*/ 2011729 w 2328400"/>
              <a:gd name="connsiteY864" fmla="*/ 1195306 h 1416544"/>
              <a:gd name="connsiteX865" fmla="*/ 2014058 w 2328400"/>
              <a:gd name="connsiteY865" fmla="*/ 1196165 h 1416544"/>
              <a:gd name="connsiteX866" fmla="*/ 2016386 w 2328400"/>
              <a:gd name="connsiteY866" fmla="*/ 1197001 h 1416544"/>
              <a:gd name="connsiteX867" fmla="*/ 2018715 w 2328400"/>
              <a:gd name="connsiteY867" fmla="*/ 1197849 h 1416544"/>
              <a:gd name="connsiteX868" fmla="*/ 2021043 w 2328400"/>
              <a:gd name="connsiteY868" fmla="*/ 1198685 h 1416544"/>
              <a:gd name="connsiteX869" fmla="*/ 2023371 w 2328400"/>
              <a:gd name="connsiteY869" fmla="*/ 1199522 h 1416544"/>
              <a:gd name="connsiteX870" fmla="*/ 2025700 w 2328400"/>
              <a:gd name="connsiteY870" fmla="*/ 1200358 h 1416544"/>
              <a:gd name="connsiteX871" fmla="*/ 2028028 w 2328400"/>
              <a:gd name="connsiteY871" fmla="*/ 1201195 h 1416544"/>
              <a:gd name="connsiteX872" fmla="*/ 2030357 w 2328400"/>
              <a:gd name="connsiteY872" fmla="*/ 1202020 h 1416544"/>
              <a:gd name="connsiteX873" fmla="*/ 2032685 w 2328400"/>
              <a:gd name="connsiteY873" fmla="*/ 1202845 h 1416544"/>
              <a:gd name="connsiteX874" fmla="*/ 2035014 w 2328400"/>
              <a:gd name="connsiteY874" fmla="*/ 1203670 h 1416544"/>
              <a:gd name="connsiteX875" fmla="*/ 2037342 w 2328400"/>
              <a:gd name="connsiteY875" fmla="*/ 1204484 h 1416544"/>
              <a:gd name="connsiteX876" fmla="*/ 2039671 w 2328400"/>
              <a:gd name="connsiteY876" fmla="*/ 1205298 h 1416544"/>
              <a:gd name="connsiteX877" fmla="*/ 2041999 w 2328400"/>
              <a:gd name="connsiteY877" fmla="*/ 1206112 h 1416544"/>
              <a:gd name="connsiteX878" fmla="*/ 2044328 w 2328400"/>
              <a:gd name="connsiteY878" fmla="*/ 1206926 h 1416544"/>
              <a:gd name="connsiteX879" fmla="*/ 2046656 w 2328400"/>
              <a:gd name="connsiteY879" fmla="*/ 1207728 h 1416544"/>
              <a:gd name="connsiteX880" fmla="*/ 2048985 w 2328400"/>
              <a:gd name="connsiteY880" fmla="*/ 1208542 h 1416544"/>
              <a:gd name="connsiteX881" fmla="*/ 2051313 w 2328400"/>
              <a:gd name="connsiteY881" fmla="*/ 1209345 h 1416544"/>
              <a:gd name="connsiteX882" fmla="*/ 2053641 w 2328400"/>
              <a:gd name="connsiteY882" fmla="*/ 1210136 h 1416544"/>
              <a:gd name="connsiteX883" fmla="*/ 2055970 w 2328400"/>
              <a:gd name="connsiteY883" fmla="*/ 1210938 h 1416544"/>
              <a:gd name="connsiteX884" fmla="*/ 2058299 w 2328400"/>
              <a:gd name="connsiteY884" fmla="*/ 1211729 h 1416544"/>
              <a:gd name="connsiteX885" fmla="*/ 2060627 w 2328400"/>
              <a:gd name="connsiteY885" fmla="*/ 1212521 h 1416544"/>
              <a:gd name="connsiteX886" fmla="*/ 2062955 w 2328400"/>
              <a:gd name="connsiteY886" fmla="*/ 1213312 h 1416544"/>
              <a:gd name="connsiteX887" fmla="*/ 2065284 w 2328400"/>
              <a:gd name="connsiteY887" fmla="*/ 1214092 h 1416544"/>
              <a:gd name="connsiteX888" fmla="*/ 2067612 w 2328400"/>
              <a:gd name="connsiteY888" fmla="*/ 1214883 h 1416544"/>
              <a:gd name="connsiteX889" fmla="*/ 2069941 w 2328400"/>
              <a:gd name="connsiteY889" fmla="*/ 1215663 h 1416544"/>
              <a:gd name="connsiteX890" fmla="*/ 2072269 w 2328400"/>
              <a:gd name="connsiteY890" fmla="*/ 1216432 h 1416544"/>
              <a:gd name="connsiteX891" fmla="*/ 2074598 w 2328400"/>
              <a:gd name="connsiteY891" fmla="*/ 1217212 h 1416544"/>
              <a:gd name="connsiteX892" fmla="*/ 2076926 w 2328400"/>
              <a:gd name="connsiteY892" fmla="*/ 1217980 h 1416544"/>
              <a:gd name="connsiteX893" fmla="*/ 2079255 w 2328400"/>
              <a:gd name="connsiteY893" fmla="*/ 1218749 h 1416544"/>
              <a:gd name="connsiteX894" fmla="*/ 2081583 w 2328400"/>
              <a:gd name="connsiteY894" fmla="*/ 1219517 h 1416544"/>
              <a:gd name="connsiteX895" fmla="*/ 2083912 w 2328400"/>
              <a:gd name="connsiteY895" fmla="*/ 1220275 h 1416544"/>
              <a:gd name="connsiteX896" fmla="*/ 2086240 w 2328400"/>
              <a:gd name="connsiteY896" fmla="*/ 1221043 h 1416544"/>
              <a:gd name="connsiteX897" fmla="*/ 2088569 w 2328400"/>
              <a:gd name="connsiteY897" fmla="*/ 1221801 h 1416544"/>
              <a:gd name="connsiteX898" fmla="*/ 2090897 w 2328400"/>
              <a:gd name="connsiteY898" fmla="*/ 1222558 h 1416544"/>
              <a:gd name="connsiteX899" fmla="*/ 2093225 w 2328400"/>
              <a:gd name="connsiteY899" fmla="*/ 1223304 h 1416544"/>
              <a:gd name="connsiteX900" fmla="*/ 2095554 w 2328400"/>
              <a:gd name="connsiteY900" fmla="*/ 1224061 h 1416544"/>
              <a:gd name="connsiteX901" fmla="*/ 2097883 w 2328400"/>
              <a:gd name="connsiteY901" fmla="*/ 1224807 h 1416544"/>
              <a:gd name="connsiteX902" fmla="*/ 2100211 w 2328400"/>
              <a:gd name="connsiteY902" fmla="*/ 1225542 h 1416544"/>
              <a:gd name="connsiteX903" fmla="*/ 2102539 w 2328400"/>
              <a:gd name="connsiteY903" fmla="*/ 1226288 h 1416544"/>
              <a:gd name="connsiteX904" fmla="*/ 2104868 w 2328400"/>
              <a:gd name="connsiteY904" fmla="*/ 1227034 h 1416544"/>
              <a:gd name="connsiteX905" fmla="*/ 2107196 w 2328400"/>
              <a:gd name="connsiteY905" fmla="*/ 1227769 h 1416544"/>
              <a:gd name="connsiteX906" fmla="*/ 2109525 w 2328400"/>
              <a:gd name="connsiteY906" fmla="*/ 1228503 h 1416544"/>
              <a:gd name="connsiteX907" fmla="*/ 2111853 w 2328400"/>
              <a:gd name="connsiteY907" fmla="*/ 1229227 h 1416544"/>
              <a:gd name="connsiteX908" fmla="*/ 2114182 w 2328400"/>
              <a:gd name="connsiteY908" fmla="*/ 1229962 h 1416544"/>
              <a:gd name="connsiteX909" fmla="*/ 2116510 w 2328400"/>
              <a:gd name="connsiteY909" fmla="*/ 1230685 h 1416544"/>
              <a:gd name="connsiteX910" fmla="*/ 2118839 w 2328400"/>
              <a:gd name="connsiteY910" fmla="*/ 1231408 h 1416544"/>
              <a:gd name="connsiteX911" fmla="*/ 2121167 w 2328400"/>
              <a:gd name="connsiteY911" fmla="*/ 1232132 h 1416544"/>
              <a:gd name="connsiteX912" fmla="*/ 2123496 w 2328400"/>
              <a:gd name="connsiteY912" fmla="*/ 1232844 h 1416544"/>
              <a:gd name="connsiteX913" fmla="*/ 2125824 w 2328400"/>
              <a:gd name="connsiteY913" fmla="*/ 1233567 h 1416544"/>
              <a:gd name="connsiteX914" fmla="*/ 2128153 w 2328400"/>
              <a:gd name="connsiteY914" fmla="*/ 1234280 h 1416544"/>
              <a:gd name="connsiteX915" fmla="*/ 2130481 w 2328400"/>
              <a:gd name="connsiteY915" fmla="*/ 1234992 h 1416544"/>
              <a:gd name="connsiteX916" fmla="*/ 2132810 w 2328400"/>
              <a:gd name="connsiteY916" fmla="*/ 1235692 h 1416544"/>
              <a:gd name="connsiteX917" fmla="*/ 2135138 w 2328400"/>
              <a:gd name="connsiteY917" fmla="*/ 1236404 h 1416544"/>
              <a:gd name="connsiteX918" fmla="*/ 2137467 w 2328400"/>
              <a:gd name="connsiteY918" fmla="*/ 1237105 h 1416544"/>
              <a:gd name="connsiteX919" fmla="*/ 2139795 w 2328400"/>
              <a:gd name="connsiteY919" fmla="*/ 1237806 h 1416544"/>
              <a:gd name="connsiteX920" fmla="*/ 2142123 w 2328400"/>
              <a:gd name="connsiteY920" fmla="*/ 1238507 h 1416544"/>
              <a:gd name="connsiteX921" fmla="*/ 2144452 w 2328400"/>
              <a:gd name="connsiteY921" fmla="*/ 1239196 h 1416544"/>
              <a:gd name="connsiteX922" fmla="*/ 2146780 w 2328400"/>
              <a:gd name="connsiteY922" fmla="*/ 1239897 h 1416544"/>
              <a:gd name="connsiteX923" fmla="*/ 2149109 w 2328400"/>
              <a:gd name="connsiteY923" fmla="*/ 1240587 h 1416544"/>
              <a:gd name="connsiteX924" fmla="*/ 2151437 w 2328400"/>
              <a:gd name="connsiteY924" fmla="*/ 1241265 h 1416544"/>
              <a:gd name="connsiteX925" fmla="*/ 2153766 w 2328400"/>
              <a:gd name="connsiteY925" fmla="*/ 1241954 h 1416544"/>
              <a:gd name="connsiteX926" fmla="*/ 2156094 w 2328400"/>
              <a:gd name="connsiteY926" fmla="*/ 1242644 h 1416544"/>
              <a:gd name="connsiteX927" fmla="*/ 2158423 w 2328400"/>
              <a:gd name="connsiteY927" fmla="*/ 1243322 h 1416544"/>
              <a:gd name="connsiteX928" fmla="*/ 2160751 w 2328400"/>
              <a:gd name="connsiteY928" fmla="*/ 1244000 h 1416544"/>
              <a:gd name="connsiteX929" fmla="*/ 2163080 w 2328400"/>
              <a:gd name="connsiteY929" fmla="*/ 1244667 h 1416544"/>
              <a:gd name="connsiteX930" fmla="*/ 2165408 w 2328400"/>
              <a:gd name="connsiteY930" fmla="*/ 1245345 h 1416544"/>
              <a:gd name="connsiteX931" fmla="*/ 2167737 w 2328400"/>
              <a:gd name="connsiteY931" fmla="*/ 1246012 h 1416544"/>
              <a:gd name="connsiteX932" fmla="*/ 2170065 w 2328400"/>
              <a:gd name="connsiteY932" fmla="*/ 1246679 h 1416544"/>
              <a:gd name="connsiteX933" fmla="*/ 2172394 w 2328400"/>
              <a:gd name="connsiteY933" fmla="*/ 1247346 h 1416544"/>
              <a:gd name="connsiteX934" fmla="*/ 2174722 w 2328400"/>
              <a:gd name="connsiteY934" fmla="*/ 1248013 h 1416544"/>
              <a:gd name="connsiteX935" fmla="*/ 2177051 w 2328400"/>
              <a:gd name="connsiteY935" fmla="*/ 1248680 h 1416544"/>
              <a:gd name="connsiteX936" fmla="*/ 2179379 w 2328400"/>
              <a:gd name="connsiteY936" fmla="*/ 1249335 h 1416544"/>
              <a:gd name="connsiteX937" fmla="*/ 2181707 w 2328400"/>
              <a:gd name="connsiteY937" fmla="*/ 1249991 h 1416544"/>
              <a:gd name="connsiteX938" fmla="*/ 2184036 w 2328400"/>
              <a:gd name="connsiteY938" fmla="*/ 1250647 h 1416544"/>
              <a:gd name="connsiteX939" fmla="*/ 2186364 w 2328400"/>
              <a:gd name="connsiteY939" fmla="*/ 1251291 h 1416544"/>
              <a:gd name="connsiteX940" fmla="*/ 2188693 w 2328400"/>
              <a:gd name="connsiteY940" fmla="*/ 1251946 h 1416544"/>
              <a:gd name="connsiteX941" fmla="*/ 2191021 w 2328400"/>
              <a:gd name="connsiteY941" fmla="*/ 1252591 h 1416544"/>
              <a:gd name="connsiteX942" fmla="*/ 2193350 w 2328400"/>
              <a:gd name="connsiteY942" fmla="*/ 1253235 h 1416544"/>
              <a:gd name="connsiteX943" fmla="*/ 2195678 w 2328400"/>
              <a:gd name="connsiteY943" fmla="*/ 1253879 h 1416544"/>
              <a:gd name="connsiteX944" fmla="*/ 2198007 w 2328400"/>
              <a:gd name="connsiteY944" fmla="*/ 1254512 h 1416544"/>
              <a:gd name="connsiteX945" fmla="*/ 2200335 w 2328400"/>
              <a:gd name="connsiteY945" fmla="*/ 1255157 h 1416544"/>
              <a:gd name="connsiteX946" fmla="*/ 2202664 w 2328400"/>
              <a:gd name="connsiteY946" fmla="*/ 1255790 h 1416544"/>
              <a:gd name="connsiteX947" fmla="*/ 2204992 w 2328400"/>
              <a:gd name="connsiteY947" fmla="*/ 1256423 h 1416544"/>
              <a:gd name="connsiteX948" fmla="*/ 2207320 w 2328400"/>
              <a:gd name="connsiteY948" fmla="*/ 1257055 h 1416544"/>
              <a:gd name="connsiteX949" fmla="*/ 2209649 w 2328400"/>
              <a:gd name="connsiteY949" fmla="*/ 1257677 h 1416544"/>
              <a:gd name="connsiteX950" fmla="*/ 2211978 w 2328400"/>
              <a:gd name="connsiteY950" fmla="*/ 1258310 h 1416544"/>
              <a:gd name="connsiteX951" fmla="*/ 2214306 w 2328400"/>
              <a:gd name="connsiteY951" fmla="*/ 1258932 h 1416544"/>
              <a:gd name="connsiteX952" fmla="*/ 2216634 w 2328400"/>
              <a:gd name="connsiteY952" fmla="*/ 1259554 h 1416544"/>
              <a:gd name="connsiteX953" fmla="*/ 2218963 w 2328400"/>
              <a:gd name="connsiteY953" fmla="*/ 1260175 h 1416544"/>
              <a:gd name="connsiteX954" fmla="*/ 2221291 w 2328400"/>
              <a:gd name="connsiteY954" fmla="*/ 1260786 h 1416544"/>
              <a:gd name="connsiteX955" fmla="*/ 2223620 w 2328400"/>
              <a:gd name="connsiteY955" fmla="*/ 1261396 h 1416544"/>
              <a:gd name="connsiteX956" fmla="*/ 2225948 w 2328400"/>
              <a:gd name="connsiteY956" fmla="*/ 1262018 h 1416544"/>
              <a:gd name="connsiteX957" fmla="*/ 2228277 w 2328400"/>
              <a:gd name="connsiteY957" fmla="*/ 1262628 h 1416544"/>
              <a:gd name="connsiteX958" fmla="*/ 2230605 w 2328400"/>
              <a:gd name="connsiteY958" fmla="*/ 1263227 h 1416544"/>
              <a:gd name="connsiteX959" fmla="*/ 2232934 w 2328400"/>
              <a:gd name="connsiteY959" fmla="*/ 1263837 h 1416544"/>
              <a:gd name="connsiteX960" fmla="*/ 2235262 w 2328400"/>
              <a:gd name="connsiteY960" fmla="*/ 1264437 h 1416544"/>
              <a:gd name="connsiteX961" fmla="*/ 2237591 w 2328400"/>
              <a:gd name="connsiteY961" fmla="*/ 1265036 h 1416544"/>
              <a:gd name="connsiteX962" fmla="*/ 2239919 w 2328400"/>
              <a:gd name="connsiteY962" fmla="*/ 1265635 h 1416544"/>
              <a:gd name="connsiteX963" fmla="*/ 2242248 w 2328400"/>
              <a:gd name="connsiteY963" fmla="*/ 1266234 h 1416544"/>
              <a:gd name="connsiteX964" fmla="*/ 2244576 w 2328400"/>
              <a:gd name="connsiteY964" fmla="*/ 1266833 h 1416544"/>
              <a:gd name="connsiteX965" fmla="*/ 2246904 w 2328400"/>
              <a:gd name="connsiteY965" fmla="*/ 1267421 h 1416544"/>
              <a:gd name="connsiteX966" fmla="*/ 2249233 w 2328400"/>
              <a:gd name="connsiteY966" fmla="*/ 1268008 h 1416544"/>
              <a:gd name="connsiteX967" fmla="*/ 2251562 w 2328400"/>
              <a:gd name="connsiteY967" fmla="*/ 1268596 h 1416544"/>
              <a:gd name="connsiteX968" fmla="*/ 2253890 w 2328400"/>
              <a:gd name="connsiteY968" fmla="*/ 1269184 h 1416544"/>
              <a:gd name="connsiteX969" fmla="*/ 2256218 w 2328400"/>
              <a:gd name="connsiteY969" fmla="*/ 1269772 h 1416544"/>
              <a:gd name="connsiteX970" fmla="*/ 2258547 w 2328400"/>
              <a:gd name="connsiteY970" fmla="*/ 1270348 h 1416544"/>
              <a:gd name="connsiteX971" fmla="*/ 2260875 w 2328400"/>
              <a:gd name="connsiteY971" fmla="*/ 1270925 h 1416544"/>
              <a:gd name="connsiteX972" fmla="*/ 2263204 w 2328400"/>
              <a:gd name="connsiteY972" fmla="*/ 1271512 h 1416544"/>
              <a:gd name="connsiteX973" fmla="*/ 2265532 w 2328400"/>
              <a:gd name="connsiteY973" fmla="*/ 1272078 h 1416544"/>
              <a:gd name="connsiteX974" fmla="*/ 2267861 w 2328400"/>
              <a:gd name="connsiteY974" fmla="*/ 1272654 h 1416544"/>
              <a:gd name="connsiteX975" fmla="*/ 2270189 w 2328400"/>
              <a:gd name="connsiteY975" fmla="*/ 1273230 h 1416544"/>
              <a:gd name="connsiteX976" fmla="*/ 2272518 w 2328400"/>
              <a:gd name="connsiteY976" fmla="*/ 1273796 h 1416544"/>
              <a:gd name="connsiteX977" fmla="*/ 2274846 w 2328400"/>
              <a:gd name="connsiteY977" fmla="*/ 1274361 h 1416544"/>
              <a:gd name="connsiteX978" fmla="*/ 2277175 w 2328400"/>
              <a:gd name="connsiteY978" fmla="*/ 1274926 h 1416544"/>
              <a:gd name="connsiteX979" fmla="*/ 2279503 w 2328400"/>
              <a:gd name="connsiteY979" fmla="*/ 1275491 h 1416544"/>
              <a:gd name="connsiteX980" fmla="*/ 2281832 w 2328400"/>
              <a:gd name="connsiteY980" fmla="*/ 1276045 h 1416544"/>
              <a:gd name="connsiteX981" fmla="*/ 2284160 w 2328400"/>
              <a:gd name="connsiteY981" fmla="*/ 1276610 h 1416544"/>
              <a:gd name="connsiteX982" fmla="*/ 2286488 w 2328400"/>
              <a:gd name="connsiteY982" fmla="*/ 1277164 h 1416544"/>
              <a:gd name="connsiteX983" fmla="*/ 2288817 w 2328400"/>
              <a:gd name="connsiteY983" fmla="*/ 1277718 h 1416544"/>
              <a:gd name="connsiteX984" fmla="*/ 2291145 w 2328400"/>
              <a:gd name="connsiteY984" fmla="*/ 1278272 h 1416544"/>
              <a:gd name="connsiteX985" fmla="*/ 2293474 w 2328400"/>
              <a:gd name="connsiteY985" fmla="*/ 1278814 h 1416544"/>
              <a:gd name="connsiteX986" fmla="*/ 2295802 w 2328400"/>
              <a:gd name="connsiteY986" fmla="*/ 1279368 h 1416544"/>
              <a:gd name="connsiteX987" fmla="*/ 2298131 w 2328400"/>
              <a:gd name="connsiteY987" fmla="*/ 1279911 h 1416544"/>
              <a:gd name="connsiteX988" fmla="*/ 2300459 w 2328400"/>
              <a:gd name="connsiteY988" fmla="*/ 1280453 h 1416544"/>
              <a:gd name="connsiteX989" fmla="*/ 2302788 w 2328400"/>
              <a:gd name="connsiteY989" fmla="*/ 1280996 h 1416544"/>
              <a:gd name="connsiteX990" fmla="*/ 2305116 w 2328400"/>
              <a:gd name="connsiteY990" fmla="*/ 1281538 h 1416544"/>
              <a:gd name="connsiteX991" fmla="*/ 2307445 w 2328400"/>
              <a:gd name="connsiteY991" fmla="*/ 1282070 h 1416544"/>
              <a:gd name="connsiteX992" fmla="*/ 2309773 w 2328400"/>
              <a:gd name="connsiteY992" fmla="*/ 1282612 h 1416544"/>
              <a:gd name="connsiteX993" fmla="*/ 2312102 w 2328400"/>
              <a:gd name="connsiteY993" fmla="*/ 1283143 h 1416544"/>
              <a:gd name="connsiteX994" fmla="*/ 2314430 w 2328400"/>
              <a:gd name="connsiteY994" fmla="*/ 1283675 h 1416544"/>
              <a:gd name="connsiteX995" fmla="*/ 2316759 w 2328400"/>
              <a:gd name="connsiteY995" fmla="*/ 1284206 h 1416544"/>
              <a:gd name="connsiteX996" fmla="*/ 2319087 w 2328400"/>
              <a:gd name="connsiteY996" fmla="*/ 1284737 h 1416544"/>
              <a:gd name="connsiteX997" fmla="*/ 2321416 w 2328400"/>
              <a:gd name="connsiteY997" fmla="*/ 1285257 h 1416544"/>
              <a:gd name="connsiteX998" fmla="*/ 2323744 w 2328400"/>
              <a:gd name="connsiteY998" fmla="*/ 1285777 h 1416544"/>
              <a:gd name="connsiteX999" fmla="*/ 2326072 w 2328400"/>
              <a:gd name="connsiteY999" fmla="*/ 1286308 h 1416544"/>
              <a:gd name="connsiteX1000" fmla="*/ 2328401 w 2328400"/>
              <a:gd name="connsiteY1000" fmla="*/ 1286828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8400" h="1416544">
                <a:moveTo>
                  <a:pt x="0" y="1416544"/>
                </a:moveTo>
                <a:lnTo>
                  <a:pt x="2328" y="1397397"/>
                </a:lnTo>
                <a:lnTo>
                  <a:pt x="4657" y="1378430"/>
                </a:lnTo>
                <a:lnTo>
                  <a:pt x="6985" y="1359644"/>
                </a:lnTo>
                <a:lnTo>
                  <a:pt x="9314" y="1341061"/>
                </a:lnTo>
                <a:lnTo>
                  <a:pt x="11642" y="1322660"/>
                </a:lnTo>
                <a:lnTo>
                  <a:pt x="13971" y="1304450"/>
                </a:lnTo>
                <a:lnTo>
                  <a:pt x="16299" y="1286410"/>
                </a:lnTo>
                <a:lnTo>
                  <a:pt x="18628" y="1268562"/>
                </a:lnTo>
                <a:lnTo>
                  <a:pt x="20956" y="1250895"/>
                </a:lnTo>
                <a:lnTo>
                  <a:pt x="23285" y="1233409"/>
                </a:lnTo>
                <a:lnTo>
                  <a:pt x="25612" y="1216104"/>
                </a:lnTo>
                <a:lnTo>
                  <a:pt x="27940" y="1198968"/>
                </a:lnTo>
                <a:lnTo>
                  <a:pt x="30269" y="1182013"/>
                </a:lnTo>
                <a:lnTo>
                  <a:pt x="32597" y="1165228"/>
                </a:lnTo>
                <a:lnTo>
                  <a:pt x="34926" y="1148624"/>
                </a:lnTo>
                <a:lnTo>
                  <a:pt x="37254" y="1132189"/>
                </a:lnTo>
                <a:lnTo>
                  <a:pt x="39583" y="1115923"/>
                </a:lnTo>
                <a:lnTo>
                  <a:pt x="41911" y="1099827"/>
                </a:lnTo>
                <a:lnTo>
                  <a:pt x="44240" y="1083890"/>
                </a:lnTo>
                <a:lnTo>
                  <a:pt x="46568" y="1068133"/>
                </a:lnTo>
                <a:lnTo>
                  <a:pt x="48897" y="1052535"/>
                </a:lnTo>
                <a:lnTo>
                  <a:pt x="51225" y="1037106"/>
                </a:lnTo>
                <a:lnTo>
                  <a:pt x="53554" y="1021836"/>
                </a:lnTo>
                <a:lnTo>
                  <a:pt x="55882" y="1006729"/>
                </a:lnTo>
                <a:lnTo>
                  <a:pt x="58211" y="991783"/>
                </a:lnTo>
                <a:lnTo>
                  <a:pt x="60538" y="976995"/>
                </a:lnTo>
                <a:lnTo>
                  <a:pt x="62866" y="962366"/>
                </a:lnTo>
                <a:lnTo>
                  <a:pt x="65195" y="947894"/>
                </a:lnTo>
                <a:lnTo>
                  <a:pt x="67523" y="933577"/>
                </a:lnTo>
                <a:lnTo>
                  <a:pt x="69852" y="919414"/>
                </a:lnTo>
                <a:lnTo>
                  <a:pt x="72180" y="905406"/>
                </a:lnTo>
                <a:lnTo>
                  <a:pt x="74509" y="891548"/>
                </a:lnTo>
                <a:lnTo>
                  <a:pt x="76837" y="877843"/>
                </a:lnTo>
                <a:lnTo>
                  <a:pt x="79166" y="864287"/>
                </a:lnTo>
                <a:lnTo>
                  <a:pt x="81494" y="850879"/>
                </a:lnTo>
                <a:lnTo>
                  <a:pt x="83823" y="837619"/>
                </a:lnTo>
                <a:lnTo>
                  <a:pt x="86151" y="824505"/>
                </a:lnTo>
                <a:lnTo>
                  <a:pt x="88480" y="811537"/>
                </a:lnTo>
                <a:lnTo>
                  <a:pt x="90808" y="798712"/>
                </a:lnTo>
                <a:lnTo>
                  <a:pt x="93136" y="786031"/>
                </a:lnTo>
                <a:lnTo>
                  <a:pt x="95465" y="773491"/>
                </a:lnTo>
                <a:lnTo>
                  <a:pt x="97792" y="761093"/>
                </a:lnTo>
                <a:lnTo>
                  <a:pt x="100121" y="748833"/>
                </a:lnTo>
                <a:lnTo>
                  <a:pt x="102449" y="736713"/>
                </a:lnTo>
                <a:lnTo>
                  <a:pt x="104778" y="724729"/>
                </a:lnTo>
                <a:lnTo>
                  <a:pt x="107106" y="712883"/>
                </a:lnTo>
                <a:lnTo>
                  <a:pt x="109435" y="701172"/>
                </a:lnTo>
                <a:lnTo>
                  <a:pt x="111763" y="689595"/>
                </a:lnTo>
                <a:lnTo>
                  <a:pt x="114092" y="678151"/>
                </a:lnTo>
                <a:lnTo>
                  <a:pt x="116420" y="666840"/>
                </a:lnTo>
                <a:lnTo>
                  <a:pt x="118749" y="655660"/>
                </a:lnTo>
                <a:lnTo>
                  <a:pt x="121077" y="644610"/>
                </a:lnTo>
                <a:lnTo>
                  <a:pt x="123405" y="633688"/>
                </a:lnTo>
                <a:lnTo>
                  <a:pt x="125734" y="622896"/>
                </a:lnTo>
                <a:lnTo>
                  <a:pt x="128062" y="612230"/>
                </a:lnTo>
                <a:lnTo>
                  <a:pt x="130391" y="601691"/>
                </a:lnTo>
                <a:lnTo>
                  <a:pt x="132718" y="591276"/>
                </a:lnTo>
                <a:lnTo>
                  <a:pt x="135047" y="580987"/>
                </a:lnTo>
                <a:lnTo>
                  <a:pt x="137375" y="570820"/>
                </a:lnTo>
                <a:lnTo>
                  <a:pt x="139704" y="560775"/>
                </a:lnTo>
                <a:lnTo>
                  <a:pt x="142032" y="550851"/>
                </a:lnTo>
                <a:lnTo>
                  <a:pt x="144361" y="541048"/>
                </a:lnTo>
                <a:lnTo>
                  <a:pt x="146689" y="531364"/>
                </a:lnTo>
                <a:lnTo>
                  <a:pt x="149017" y="521799"/>
                </a:lnTo>
                <a:lnTo>
                  <a:pt x="151346" y="512350"/>
                </a:lnTo>
                <a:lnTo>
                  <a:pt x="153674" y="503018"/>
                </a:lnTo>
                <a:lnTo>
                  <a:pt x="156003" y="493803"/>
                </a:lnTo>
                <a:lnTo>
                  <a:pt x="158331" y="484701"/>
                </a:lnTo>
                <a:lnTo>
                  <a:pt x="160660" y="475713"/>
                </a:lnTo>
                <a:lnTo>
                  <a:pt x="162988" y="466839"/>
                </a:lnTo>
                <a:lnTo>
                  <a:pt x="165317" y="458076"/>
                </a:lnTo>
                <a:lnTo>
                  <a:pt x="167645" y="449424"/>
                </a:lnTo>
                <a:lnTo>
                  <a:pt x="169973" y="440882"/>
                </a:lnTo>
                <a:lnTo>
                  <a:pt x="172301" y="432450"/>
                </a:lnTo>
                <a:lnTo>
                  <a:pt x="174629" y="424125"/>
                </a:lnTo>
                <a:lnTo>
                  <a:pt x="176958" y="415909"/>
                </a:lnTo>
                <a:lnTo>
                  <a:pt x="179286" y="407799"/>
                </a:lnTo>
                <a:lnTo>
                  <a:pt x="181615" y="399795"/>
                </a:lnTo>
                <a:lnTo>
                  <a:pt x="183943" y="391895"/>
                </a:lnTo>
                <a:lnTo>
                  <a:pt x="186272" y="384100"/>
                </a:lnTo>
                <a:lnTo>
                  <a:pt x="188600" y="376408"/>
                </a:lnTo>
                <a:lnTo>
                  <a:pt x="190929" y="368819"/>
                </a:lnTo>
                <a:lnTo>
                  <a:pt x="193257" y="361331"/>
                </a:lnTo>
                <a:lnTo>
                  <a:pt x="195586" y="353944"/>
                </a:lnTo>
                <a:lnTo>
                  <a:pt x="197914" y="346657"/>
                </a:lnTo>
                <a:lnTo>
                  <a:pt x="200243" y="339468"/>
                </a:lnTo>
                <a:lnTo>
                  <a:pt x="202571" y="332379"/>
                </a:lnTo>
                <a:lnTo>
                  <a:pt x="204900" y="325387"/>
                </a:lnTo>
                <a:lnTo>
                  <a:pt x="207227" y="318492"/>
                </a:lnTo>
                <a:lnTo>
                  <a:pt x="209555" y="311692"/>
                </a:lnTo>
                <a:lnTo>
                  <a:pt x="211884" y="304988"/>
                </a:lnTo>
                <a:lnTo>
                  <a:pt x="214212" y="298378"/>
                </a:lnTo>
                <a:lnTo>
                  <a:pt x="216541" y="291860"/>
                </a:lnTo>
                <a:lnTo>
                  <a:pt x="218869" y="285437"/>
                </a:lnTo>
                <a:lnTo>
                  <a:pt x="221198" y="279106"/>
                </a:lnTo>
                <a:lnTo>
                  <a:pt x="223526" y="272865"/>
                </a:lnTo>
                <a:lnTo>
                  <a:pt x="225855" y="266715"/>
                </a:lnTo>
                <a:lnTo>
                  <a:pt x="228183" y="260655"/>
                </a:lnTo>
                <a:lnTo>
                  <a:pt x="230512" y="254684"/>
                </a:lnTo>
                <a:lnTo>
                  <a:pt x="232840" y="248802"/>
                </a:lnTo>
                <a:lnTo>
                  <a:pt x="235169" y="243006"/>
                </a:lnTo>
                <a:lnTo>
                  <a:pt x="237497" y="237298"/>
                </a:lnTo>
                <a:lnTo>
                  <a:pt x="239825" y="231676"/>
                </a:lnTo>
                <a:lnTo>
                  <a:pt x="242153" y="226140"/>
                </a:lnTo>
                <a:lnTo>
                  <a:pt x="244481" y="220687"/>
                </a:lnTo>
                <a:lnTo>
                  <a:pt x="246810" y="215319"/>
                </a:lnTo>
                <a:lnTo>
                  <a:pt x="249138" y="210035"/>
                </a:lnTo>
                <a:lnTo>
                  <a:pt x="251467" y="204833"/>
                </a:lnTo>
                <a:lnTo>
                  <a:pt x="253795" y="199713"/>
                </a:lnTo>
                <a:lnTo>
                  <a:pt x="256124" y="194674"/>
                </a:lnTo>
                <a:lnTo>
                  <a:pt x="258452" y="189715"/>
                </a:lnTo>
                <a:lnTo>
                  <a:pt x="260781" y="184837"/>
                </a:lnTo>
                <a:lnTo>
                  <a:pt x="263109" y="180037"/>
                </a:lnTo>
                <a:lnTo>
                  <a:pt x="265438" y="175317"/>
                </a:lnTo>
                <a:lnTo>
                  <a:pt x="267766" y="170674"/>
                </a:lnTo>
                <a:lnTo>
                  <a:pt x="270094" y="166108"/>
                </a:lnTo>
                <a:lnTo>
                  <a:pt x="272423" y="161619"/>
                </a:lnTo>
                <a:lnTo>
                  <a:pt x="274751" y="157205"/>
                </a:lnTo>
                <a:lnTo>
                  <a:pt x="277080" y="152866"/>
                </a:lnTo>
                <a:lnTo>
                  <a:pt x="279407" y="148603"/>
                </a:lnTo>
                <a:lnTo>
                  <a:pt x="281736" y="144414"/>
                </a:lnTo>
                <a:lnTo>
                  <a:pt x="284064" y="140297"/>
                </a:lnTo>
                <a:lnTo>
                  <a:pt x="286393" y="136254"/>
                </a:lnTo>
                <a:lnTo>
                  <a:pt x="288721" y="132282"/>
                </a:lnTo>
                <a:lnTo>
                  <a:pt x="291050" y="128382"/>
                </a:lnTo>
                <a:lnTo>
                  <a:pt x="293378" y="124553"/>
                </a:lnTo>
                <a:lnTo>
                  <a:pt x="295706" y="120795"/>
                </a:lnTo>
                <a:lnTo>
                  <a:pt x="298035" y="117105"/>
                </a:lnTo>
                <a:lnTo>
                  <a:pt x="300363" y="113485"/>
                </a:lnTo>
                <a:lnTo>
                  <a:pt x="302692" y="109932"/>
                </a:lnTo>
                <a:lnTo>
                  <a:pt x="305020" y="106449"/>
                </a:lnTo>
                <a:lnTo>
                  <a:pt x="307349" y="103032"/>
                </a:lnTo>
                <a:lnTo>
                  <a:pt x="309677" y="99682"/>
                </a:lnTo>
                <a:lnTo>
                  <a:pt x="312006" y="96398"/>
                </a:lnTo>
                <a:lnTo>
                  <a:pt x="314333" y="93180"/>
                </a:lnTo>
                <a:lnTo>
                  <a:pt x="316662" y="90026"/>
                </a:lnTo>
                <a:lnTo>
                  <a:pt x="318990" y="86937"/>
                </a:lnTo>
                <a:lnTo>
                  <a:pt x="321319" y="83911"/>
                </a:lnTo>
                <a:lnTo>
                  <a:pt x="323647" y="80950"/>
                </a:lnTo>
                <a:lnTo>
                  <a:pt x="325975" y="78050"/>
                </a:lnTo>
                <a:lnTo>
                  <a:pt x="328304" y="75213"/>
                </a:lnTo>
                <a:lnTo>
                  <a:pt x="330632" y="72437"/>
                </a:lnTo>
                <a:lnTo>
                  <a:pt x="332961" y="69723"/>
                </a:lnTo>
                <a:lnTo>
                  <a:pt x="335289" y="67069"/>
                </a:lnTo>
                <a:lnTo>
                  <a:pt x="337618" y="64475"/>
                </a:lnTo>
                <a:lnTo>
                  <a:pt x="339946" y="61940"/>
                </a:lnTo>
                <a:lnTo>
                  <a:pt x="342275" y="59464"/>
                </a:lnTo>
                <a:lnTo>
                  <a:pt x="344603" y="57047"/>
                </a:lnTo>
                <a:lnTo>
                  <a:pt x="346932" y="54688"/>
                </a:lnTo>
                <a:lnTo>
                  <a:pt x="349260" y="52385"/>
                </a:lnTo>
                <a:lnTo>
                  <a:pt x="351587" y="50140"/>
                </a:lnTo>
                <a:lnTo>
                  <a:pt x="353916" y="47951"/>
                </a:lnTo>
                <a:lnTo>
                  <a:pt x="356244" y="45818"/>
                </a:lnTo>
                <a:lnTo>
                  <a:pt x="358573" y="43740"/>
                </a:lnTo>
                <a:lnTo>
                  <a:pt x="360901" y="41717"/>
                </a:lnTo>
                <a:lnTo>
                  <a:pt x="363230" y="39748"/>
                </a:lnTo>
                <a:lnTo>
                  <a:pt x="365558" y="37833"/>
                </a:lnTo>
                <a:lnTo>
                  <a:pt x="367887" y="35973"/>
                </a:lnTo>
                <a:lnTo>
                  <a:pt x="370215" y="34163"/>
                </a:lnTo>
                <a:lnTo>
                  <a:pt x="372544" y="32408"/>
                </a:lnTo>
                <a:lnTo>
                  <a:pt x="374872" y="30703"/>
                </a:lnTo>
                <a:lnTo>
                  <a:pt x="377201" y="29051"/>
                </a:lnTo>
                <a:lnTo>
                  <a:pt x="379529" y="27448"/>
                </a:lnTo>
                <a:lnTo>
                  <a:pt x="381858" y="25897"/>
                </a:lnTo>
                <a:lnTo>
                  <a:pt x="384186" y="24396"/>
                </a:lnTo>
                <a:lnTo>
                  <a:pt x="386513" y="22944"/>
                </a:lnTo>
                <a:lnTo>
                  <a:pt x="388842" y="21541"/>
                </a:lnTo>
                <a:lnTo>
                  <a:pt x="391170" y="20187"/>
                </a:lnTo>
                <a:lnTo>
                  <a:pt x="393499" y="18881"/>
                </a:lnTo>
                <a:lnTo>
                  <a:pt x="395827" y="17623"/>
                </a:lnTo>
                <a:lnTo>
                  <a:pt x="398156" y="16412"/>
                </a:lnTo>
                <a:lnTo>
                  <a:pt x="400484" y="15248"/>
                </a:lnTo>
                <a:lnTo>
                  <a:pt x="402813" y="14131"/>
                </a:lnTo>
                <a:lnTo>
                  <a:pt x="405141" y="13060"/>
                </a:lnTo>
                <a:lnTo>
                  <a:pt x="407470" y="12034"/>
                </a:lnTo>
                <a:lnTo>
                  <a:pt x="409798" y="11053"/>
                </a:lnTo>
                <a:lnTo>
                  <a:pt x="412127" y="10117"/>
                </a:lnTo>
                <a:lnTo>
                  <a:pt x="414455" y="9225"/>
                </a:lnTo>
                <a:lnTo>
                  <a:pt x="416783" y="8377"/>
                </a:lnTo>
                <a:lnTo>
                  <a:pt x="419112" y="7573"/>
                </a:lnTo>
                <a:lnTo>
                  <a:pt x="421440" y="6812"/>
                </a:lnTo>
                <a:lnTo>
                  <a:pt x="423768" y="6093"/>
                </a:lnTo>
                <a:lnTo>
                  <a:pt x="426096" y="5417"/>
                </a:lnTo>
                <a:lnTo>
                  <a:pt x="428425" y="4782"/>
                </a:lnTo>
                <a:lnTo>
                  <a:pt x="430753" y="4189"/>
                </a:lnTo>
                <a:lnTo>
                  <a:pt x="433082" y="3637"/>
                </a:lnTo>
                <a:lnTo>
                  <a:pt x="435410" y="3125"/>
                </a:lnTo>
                <a:lnTo>
                  <a:pt x="437739" y="2654"/>
                </a:lnTo>
                <a:lnTo>
                  <a:pt x="440067" y="2223"/>
                </a:lnTo>
                <a:lnTo>
                  <a:pt x="442395" y="1831"/>
                </a:lnTo>
                <a:lnTo>
                  <a:pt x="444724" y="1478"/>
                </a:lnTo>
                <a:lnTo>
                  <a:pt x="447052" y="1164"/>
                </a:lnTo>
                <a:lnTo>
                  <a:pt x="449381" y="888"/>
                </a:lnTo>
                <a:lnTo>
                  <a:pt x="451709" y="650"/>
                </a:lnTo>
                <a:lnTo>
                  <a:pt x="454038" y="450"/>
                </a:lnTo>
                <a:lnTo>
                  <a:pt x="456366" y="287"/>
                </a:lnTo>
                <a:lnTo>
                  <a:pt x="458694" y="161"/>
                </a:lnTo>
                <a:lnTo>
                  <a:pt x="461022" y="71"/>
                </a:lnTo>
                <a:lnTo>
                  <a:pt x="463351" y="18"/>
                </a:lnTo>
                <a:lnTo>
                  <a:pt x="465679" y="0"/>
                </a:lnTo>
                <a:lnTo>
                  <a:pt x="468008" y="18"/>
                </a:lnTo>
                <a:lnTo>
                  <a:pt x="470336" y="70"/>
                </a:lnTo>
                <a:lnTo>
                  <a:pt x="472664" y="158"/>
                </a:lnTo>
                <a:lnTo>
                  <a:pt x="474993" y="280"/>
                </a:lnTo>
                <a:lnTo>
                  <a:pt x="477321" y="435"/>
                </a:lnTo>
                <a:lnTo>
                  <a:pt x="479650" y="625"/>
                </a:lnTo>
                <a:lnTo>
                  <a:pt x="481978" y="848"/>
                </a:lnTo>
                <a:lnTo>
                  <a:pt x="484307" y="1103"/>
                </a:lnTo>
                <a:lnTo>
                  <a:pt x="486635" y="1392"/>
                </a:lnTo>
                <a:lnTo>
                  <a:pt x="488964" y="1713"/>
                </a:lnTo>
                <a:lnTo>
                  <a:pt x="491292" y="2066"/>
                </a:lnTo>
                <a:lnTo>
                  <a:pt x="493621" y="2450"/>
                </a:lnTo>
                <a:lnTo>
                  <a:pt x="495948" y="2866"/>
                </a:lnTo>
                <a:lnTo>
                  <a:pt x="498276" y="3313"/>
                </a:lnTo>
                <a:lnTo>
                  <a:pt x="500605" y="3790"/>
                </a:lnTo>
                <a:lnTo>
                  <a:pt x="502933" y="4298"/>
                </a:lnTo>
                <a:lnTo>
                  <a:pt x="505262" y="4836"/>
                </a:lnTo>
                <a:lnTo>
                  <a:pt x="507590" y="5404"/>
                </a:lnTo>
                <a:lnTo>
                  <a:pt x="509919" y="6001"/>
                </a:lnTo>
                <a:lnTo>
                  <a:pt x="512247" y="6628"/>
                </a:lnTo>
                <a:lnTo>
                  <a:pt x="514576" y="7283"/>
                </a:lnTo>
                <a:lnTo>
                  <a:pt x="516904" y="7967"/>
                </a:lnTo>
                <a:lnTo>
                  <a:pt x="519233" y="8679"/>
                </a:lnTo>
                <a:lnTo>
                  <a:pt x="521561" y="9419"/>
                </a:lnTo>
                <a:lnTo>
                  <a:pt x="523890" y="10186"/>
                </a:lnTo>
                <a:lnTo>
                  <a:pt x="526218" y="10981"/>
                </a:lnTo>
                <a:lnTo>
                  <a:pt x="528547" y="11803"/>
                </a:lnTo>
                <a:lnTo>
                  <a:pt x="530875" y="12652"/>
                </a:lnTo>
                <a:lnTo>
                  <a:pt x="533202" y="13527"/>
                </a:lnTo>
                <a:lnTo>
                  <a:pt x="535531" y="14429"/>
                </a:lnTo>
                <a:lnTo>
                  <a:pt x="537859" y="15356"/>
                </a:lnTo>
                <a:lnTo>
                  <a:pt x="540188" y="16309"/>
                </a:lnTo>
                <a:lnTo>
                  <a:pt x="542516" y="17287"/>
                </a:lnTo>
                <a:lnTo>
                  <a:pt x="544845" y="18291"/>
                </a:lnTo>
                <a:lnTo>
                  <a:pt x="547173" y="19319"/>
                </a:lnTo>
                <a:lnTo>
                  <a:pt x="549502" y="20372"/>
                </a:lnTo>
                <a:lnTo>
                  <a:pt x="551830" y="21448"/>
                </a:lnTo>
                <a:lnTo>
                  <a:pt x="554159" y="22549"/>
                </a:lnTo>
                <a:lnTo>
                  <a:pt x="556487" y="23674"/>
                </a:lnTo>
                <a:lnTo>
                  <a:pt x="558816" y="24822"/>
                </a:lnTo>
                <a:lnTo>
                  <a:pt x="561144" y="25993"/>
                </a:lnTo>
                <a:lnTo>
                  <a:pt x="563472" y="27188"/>
                </a:lnTo>
                <a:lnTo>
                  <a:pt x="565801" y="28405"/>
                </a:lnTo>
                <a:lnTo>
                  <a:pt x="568128" y="29644"/>
                </a:lnTo>
                <a:lnTo>
                  <a:pt x="570457" y="30906"/>
                </a:lnTo>
                <a:lnTo>
                  <a:pt x="572785" y="32190"/>
                </a:lnTo>
                <a:lnTo>
                  <a:pt x="575114" y="33494"/>
                </a:lnTo>
                <a:lnTo>
                  <a:pt x="577442" y="34821"/>
                </a:lnTo>
                <a:lnTo>
                  <a:pt x="579771" y="36168"/>
                </a:lnTo>
                <a:lnTo>
                  <a:pt x="582099" y="37537"/>
                </a:lnTo>
                <a:lnTo>
                  <a:pt x="584428" y="38926"/>
                </a:lnTo>
                <a:lnTo>
                  <a:pt x="586756" y="40336"/>
                </a:lnTo>
                <a:lnTo>
                  <a:pt x="589085" y="41766"/>
                </a:lnTo>
                <a:lnTo>
                  <a:pt x="591413" y="43216"/>
                </a:lnTo>
                <a:lnTo>
                  <a:pt x="593741" y="44685"/>
                </a:lnTo>
                <a:lnTo>
                  <a:pt x="596070" y="46175"/>
                </a:lnTo>
                <a:lnTo>
                  <a:pt x="598398" y="47683"/>
                </a:lnTo>
                <a:lnTo>
                  <a:pt x="600727" y="49211"/>
                </a:lnTo>
                <a:lnTo>
                  <a:pt x="603055" y="50757"/>
                </a:lnTo>
                <a:lnTo>
                  <a:pt x="605383" y="52322"/>
                </a:lnTo>
                <a:lnTo>
                  <a:pt x="607711" y="53905"/>
                </a:lnTo>
                <a:lnTo>
                  <a:pt x="610040" y="55507"/>
                </a:lnTo>
                <a:lnTo>
                  <a:pt x="612368" y="57126"/>
                </a:lnTo>
                <a:lnTo>
                  <a:pt x="614697" y="58764"/>
                </a:lnTo>
                <a:lnTo>
                  <a:pt x="617025" y="60417"/>
                </a:lnTo>
                <a:lnTo>
                  <a:pt x="619353" y="62089"/>
                </a:lnTo>
                <a:lnTo>
                  <a:pt x="621682" y="63778"/>
                </a:lnTo>
                <a:lnTo>
                  <a:pt x="624010" y="65483"/>
                </a:lnTo>
                <a:lnTo>
                  <a:pt x="626339" y="67206"/>
                </a:lnTo>
                <a:lnTo>
                  <a:pt x="628667" y="68944"/>
                </a:lnTo>
                <a:lnTo>
                  <a:pt x="630996" y="70700"/>
                </a:lnTo>
                <a:lnTo>
                  <a:pt x="633324" y="72471"/>
                </a:lnTo>
                <a:lnTo>
                  <a:pt x="635653" y="74258"/>
                </a:lnTo>
                <a:lnTo>
                  <a:pt x="637981" y="76060"/>
                </a:lnTo>
                <a:lnTo>
                  <a:pt x="640309" y="77877"/>
                </a:lnTo>
                <a:lnTo>
                  <a:pt x="642637" y="79711"/>
                </a:lnTo>
                <a:lnTo>
                  <a:pt x="644965" y="81559"/>
                </a:lnTo>
                <a:lnTo>
                  <a:pt x="647294" y="83422"/>
                </a:lnTo>
                <a:lnTo>
                  <a:pt x="649622" y="85299"/>
                </a:lnTo>
                <a:lnTo>
                  <a:pt x="651951" y="87191"/>
                </a:lnTo>
                <a:lnTo>
                  <a:pt x="654279" y="89097"/>
                </a:lnTo>
                <a:lnTo>
                  <a:pt x="656608" y="91017"/>
                </a:lnTo>
                <a:lnTo>
                  <a:pt x="658936" y="92951"/>
                </a:lnTo>
                <a:lnTo>
                  <a:pt x="661265" y="94900"/>
                </a:lnTo>
                <a:lnTo>
                  <a:pt x="663593" y="96861"/>
                </a:lnTo>
                <a:lnTo>
                  <a:pt x="665922" y="98836"/>
                </a:lnTo>
                <a:lnTo>
                  <a:pt x="668250" y="100823"/>
                </a:lnTo>
                <a:lnTo>
                  <a:pt x="670579" y="102824"/>
                </a:lnTo>
                <a:lnTo>
                  <a:pt x="672907" y="104837"/>
                </a:lnTo>
                <a:lnTo>
                  <a:pt x="675236" y="106863"/>
                </a:lnTo>
                <a:lnTo>
                  <a:pt x="677563" y="108901"/>
                </a:lnTo>
                <a:lnTo>
                  <a:pt x="679891" y="110953"/>
                </a:lnTo>
                <a:lnTo>
                  <a:pt x="682220" y="113015"/>
                </a:lnTo>
                <a:lnTo>
                  <a:pt x="684548" y="115090"/>
                </a:lnTo>
                <a:lnTo>
                  <a:pt x="686877" y="117176"/>
                </a:lnTo>
                <a:lnTo>
                  <a:pt x="689205" y="119274"/>
                </a:lnTo>
                <a:lnTo>
                  <a:pt x="691534" y="121384"/>
                </a:lnTo>
                <a:lnTo>
                  <a:pt x="693862" y="123504"/>
                </a:lnTo>
                <a:lnTo>
                  <a:pt x="696191" y="125636"/>
                </a:lnTo>
                <a:lnTo>
                  <a:pt x="698519" y="127778"/>
                </a:lnTo>
                <a:lnTo>
                  <a:pt x="700848" y="129931"/>
                </a:lnTo>
                <a:lnTo>
                  <a:pt x="703176" y="132096"/>
                </a:lnTo>
                <a:lnTo>
                  <a:pt x="705505" y="134269"/>
                </a:lnTo>
                <a:lnTo>
                  <a:pt x="707833" y="136454"/>
                </a:lnTo>
                <a:lnTo>
                  <a:pt x="710161" y="138649"/>
                </a:lnTo>
                <a:lnTo>
                  <a:pt x="712489" y="140853"/>
                </a:lnTo>
                <a:lnTo>
                  <a:pt x="714817" y="143068"/>
                </a:lnTo>
                <a:lnTo>
                  <a:pt x="717146" y="145292"/>
                </a:lnTo>
                <a:lnTo>
                  <a:pt x="719474" y="147526"/>
                </a:lnTo>
                <a:lnTo>
                  <a:pt x="721803" y="149768"/>
                </a:lnTo>
                <a:lnTo>
                  <a:pt x="724131" y="152021"/>
                </a:lnTo>
                <a:lnTo>
                  <a:pt x="726460" y="154282"/>
                </a:lnTo>
                <a:lnTo>
                  <a:pt x="728788" y="156551"/>
                </a:lnTo>
                <a:lnTo>
                  <a:pt x="731117" y="158830"/>
                </a:lnTo>
                <a:lnTo>
                  <a:pt x="733445" y="161118"/>
                </a:lnTo>
                <a:lnTo>
                  <a:pt x="735774" y="163413"/>
                </a:lnTo>
                <a:lnTo>
                  <a:pt x="738102" y="165718"/>
                </a:lnTo>
                <a:lnTo>
                  <a:pt x="740430" y="168031"/>
                </a:lnTo>
                <a:lnTo>
                  <a:pt x="742759" y="170350"/>
                </a:lnTo>
                <a:lnTo>
                  <a:pt x="745087" y="172679"/>
                </a:lnTo>
                <a:lnTo>
                  <a:pt x="747416" y="175015"/>
                </a:lnTo>
                <a:lnTo>
                  <a:pt x="749743" y="177359"/>
                </a:lnTo>
                <a:lnTo>
                  <a:pt x="752072" y="179711"/>
                </a:lnTo>
                <a:lnTo>
                  <a:pt x="754400" y="182068"/>
                </a:lnTo>
                <a:lnTo>
                  <a:pt x="756729" y="184435"/>
                </a:lnTo>
                <a:lnTo>
                  <a:pt x="759057" y="186808"/>
                </a:lnTo>
                <a:lnTo>
                  <a:pt x="761386" y="189187"/>
                </a:lnTo>
                <a:lnTo>
                  <a:pt x="763714" y="191574"/>
                </a:lnTo>
                <a:lnTo>
                  <a:pt x="766042" y="193968"/>
                </a:lnTo>
                <a:lnTo>
                  <a:pt x="768371" y="196368"/>
                </a:lnTo>
                <a:lnTo>
                  <a:pt x="770699" y="198775"/>
                </a:lnTo>
                <a:lnTo>
                  <a:pt x="773028" y="201188"/>
                </a:lnTo>
                <a:lnTo>
                  <a:pt x="775356" y="203607"/>
                </a:lnTo>
                <a:lnTo>
                  <a:pt x="777685" y="206032"/>
                </a:lnTo>
                <a:lnTo>
                  <a:pt x="780013" y="208464"/>
                </a:lnTo>
                <a:lnTo>
                  <a:pt x="782342" y="210901"/>
                </a:lnTo>
                <a:lnTo>
                  <a:pt x="784670" y="213343"/>
                </a:lnTo>
                <a:lnTo>
                  <a:pt x="786998" y="215792"/>
                </a:lnTo>
                <a:lnTo>
                  <a:pt x="789326" y="218246"/>
                </a:lnTo>
                <a:lnTo>
                  <a:pt x="791654" y="220705"/>
                </a:lnTo>
                <a:lnTo>
                  <a:pt x="793983" y="223170"/>
                </a:lnTo>
                <a:lnTo>
                  <a:pt x="796311" y="225640"/>
                </a:lnTo>
                <a:lnTo>
                  <a:pt x="798640" y="228114"/>
                </a:lnTo>
                <a:lnTo>
                  <a:pt x="800971" y="230594"/>
                </a:lnTo>
                <a:lnTo>
                  <a:pt x="803299" y="233079"/>
                </a:lnTo>
                <a:lnTo>
                  <a:pt x="805628" y="235568"/>
                </a:lnTo>
                <a:lnTo>
                  <a:pt x="807956" y="238062"/>
                </a:lnTo>
                <a:lnTo>
                  <a:pt x="810284" y="240560"/>
                </a:lnTo>
                <a:lnTo>
                  <a:pt x="812613" y="243064"/>
                </a:lnTo>
                <a:lnTo>
                  <a:pt x="814941" y="245571"/>
                </a:lnTo>
                <a:lnTo>
                  <a:pt x="817270" y="248082"/>
                </a:lnTo>
                <a:lnTo>
                  <a:pt x="819598" y="250598"/>
                </a:lnTo>
                <a:lnTo>
                  <a:pt x="821927" y="253117"/>
                </a:lnTo>
                <a:lnTo>
                  <a:pt x="824255" y="255640"/>
                </a:lnTo>
                <a:lnTo>
                  <a:pt x="826584" y="258167"/>
                </a:lnTo>
                <a:lnTo>
                  <a:pt x="828912" y="260697"/>
                </a:lnTo>
                <a:lnTo>
                  <a:pt x="831241" y="263231"/>
                </a:lnTo>
                <a:lnTo>
                  <a:pt x="833569" y="265770"/>
                </a:lnTo>
                <a:lnTo>
                  <a:pt x="835898" y="268311"/>
                </a:lnTo>
                <a:lnTo>
                  <a:pt x="838226" y="270855"/>
                </a:lnTo>
                <a:lnTo>
                  <a:pt x="840555" y="273403"/>
                </a:lnTo>
                <a:lnTo>
                  <a:pt x="842883" y="275953"/>
                </a:lnTo>
                <a:lnTo>
                  <a:pt x="845211" y="278507"/>
                </a:lnTo>
                <a:lnTo>
                  <a:pt x="847540" y="281063"/>
                </a:lnTo>
                <a:lnTo>
                  <a:pt x="849868" y="283622"/>
                </a:lnTo>
                <a:lnTo>
                  <a:pt x="852197" y="286185"/>
                </a:lnTo>
                <a:lnTo>
                  <a:pt x="854525" y="288750"/>
                </a:lnTo>
                <a:lnTo>
                  <a:pt x="856854" y="291316"/>
                </a:lnTo>
                <a:lnTo>
                  <a:pt x="859182" y="293887"/>
                </a:lnTo>
                <a:lnTo>
                  <a:pt x="861511" y="296458"/>
                </a:lnTo>
                <a:lnTo>
                  <a:pt x="863839" y="299033"/>
                </a:lnTo>
                <a:lnTo>
                  <a:pt x="866168" y="301609"/>
                </a:lnTo>
                <a:lnTo>
                  <a:pt x="868496" y="304187"/>
                </a:lnTo>
                <a:lnTo>
                  <a:pt x="870825" y="306768"/>
                </a:lnTo>
                <a:lnTo>
                  <a:pt x="873153" y="309351"/>
                </a:lnTo>
                <a:lnTo>
                  <a:pt x="875482" y="311936"/>
                </a:lnTo>
                <a:lnTo>
                  <a:pt x="877810" y="314521"/>
                </a:lnTo>
                <a:lnTo>
                  <a:pt x="880139" y="317109"/>
                </a:lnTo>
                <a:lnTo>
                  <a:pt x="882467" y="319699"/>
                </a:lnTo>
                <a:lnTo>
                  <a:pt x="884795" y="322290"/>
                </a:lnTo>
                <a:lnTo>
                  <a:pt x="887124" y="324881"/>
                </a:lnTo>
                <a:lnTo>
                  <a:pt x="889452" y="327476"/>
                </a:lnTo>
                <a:lnTo>
                  <a:pt x="891781" y="330071"/>
                </a:lnTo>
                <a:lnTo>
                  <a:pt x="894109" y="332667"/>
                </a:lnTo>
                <a:lnTo>
                  <a:pt x="896438" y="335265"/>
                </a:lnTo>
                <a:lnTo>
                  <a:pt x="898766" y="337863"/>
                </a:lnTo>
                <a:lnTo>
                  <a:pt x="901095" y="340462"/>
                </a:lnTo>
                <a:lnTo>
                  <a:pt x="903423" y="343063"/>
                </a:lnTo>
                <a:lnTo>
                  <a:pt x="905752" y="345664"/>
                </a:lnTo>
                <a:lnTo>
                  <a:pt x="908080" y="348266"/>
                </a:lnTo>
                <a:lnTo>
                  <a:pt x="910409" y="350868"/>
                </a:lnTo>
                <a:lnTo>
                  <a:pt x="912726" y="353471"/>
                </a:lnTo>
                <a:lnTo>
                  <a:pt x="915054" y="356075"/>
                </a:lnTo>
                <a:lnTo>
                  <a:pt x="917383" y="358679"/>
                </a:lnTo>
                <a:lnTo>
                  <a:pt x="919711" y="361284"/>
                </a:lnTo>
                <a:lnTo>
                  <a:pt x="922040" y="363889"/>
                </a:lnTo>
                <a:lnTo>
                  <a:pt x="924368" y="366493"/>
                </a:lnTo>
                <a:lnTo>
                  <a:pt x="926697" y="369099"/>
                </a:lnTo>
                <a:lnTo>
                  <a:pt x="929025" y="371704"/>
                </a:lnTo>
                <a:lnTo>
                  <a:pt x="931354" y="374311"/>
                </a:lnTo>
                <a:lnTo>
                  <a:pt x="933682" y="376916"/>
                </a:lnTo>
                <a:lnTo>
                  <a:pt x="936011" y="379521"/>
                </a:lnTo>
                <a:lnTo>
                  <a:pt x="938339" y="382127"/>
                </a:lnTo>
                <a:lnTo>
                  <a:pt x="940667" y="384732"/>
                </a:lnTo>
                <a:lnTo>
                  <a:pt x="942996" y="387336"/>
                </a:lnTo>
                <a:lnTo>
                  <a:pt x="945324" y="389942"/>
                </a:lnTo>
                <a:lnTo>
                  <a:pt x="947653" y="392546"/>
                </a:lnTo>
                <a:lnTo>
                  <a:pt x="949981" y="395149"/>
                </a:lnTo>
                <a:lnTo>
                  <a:pt x="952310" y="397752"/>
                </a:lnTo>
                <a:lnTo>
                  <a:pt x="954638" y="400355"/>
                </a:lnTo>
                <a:lnTo>
                  <a:pt x="956967" y="402958"/>
                </a:lnTo>
                <a:lnTo>
                  <a:pt x="959295" y="405560"/>
                </a:lnTo>
                <a:lnTo>
                  <a:pt x="961624" y="408159"/>
                </a:lnTo>
                <a:lnTo>
                  <a:pt x="963952" y="410760"/>
                </a:lnTo>
                <a:lnTo>
                  <a:pt x="966281" y="413359"/>
                </a:lnTo>
                <a:lnTo>
                  <a:pt x="968609" y="415957"/>
                </a:lnTo>
                <a:lnTo>
                  <a:pt x="970938" y="418554"/>
                </a:lnTo>
                <a:lnTo>
                  <a:pt x="973266" y="421150"/>
                </a:lnTo>
                <a:lnTo>
                  <a:pt x="975595" y="423745"/>
                </a:lnTo>
                <a:lnTo>
                  <a:pt x="977923" y="426339"/>
                </a:lnTo>
                <a:lnTo>
                  <a:pt x="980251" y="428932"/>
                </a:lnTo>
                <a:lnTo>
                  <a:pt x="982580" y="431524"/>
                </a:lnTo>
                <a:lnTo>
                  <a:pt x="984908" y="434114"/>
                </a:lnTo>
                <a:lnTo>
                  <a:pt x="987237" y="436703"/>
                </a:lnTo>
                <a:lnTo>
                  <a:pt x="989565" y="439291"/>
                </a:lnTo>
                <a:lnTo>
                  <a:pt x="991894" y="441877"/>
                </a:lnTo>
                <a:lnTo>
                  <a:pt x="994222" y="444462"/>
                </a:lnTo>
                <a:lnTo>
                  <a:pt x="996551" y="447045"/>
                </a:lnTo>
                <a:lnTo>
                  <a:pt x="998879" y="449626"/>
                </a:lnTo>
                <a:lnTo>
                  <a:pt x="1001208" y="452206"/>
                </a:lnTo>
                <a:lnTo>
                  <a:pt x="1003536" y="454784"/>
                </a:lnTo>
                <a:lnTo>
                  <a:pt x="1005865" y="457360"/>
                </a:lnTo>
                <a:lnTo>
                  <a:pt x="1008193" y="459935"/>
                </a:lnTo>
                <a:lnTo>
                  <a:pt x="1010521" y="462509"/>
                </a:lnTo>
                <a:lnTo>
                  <a:pt x="1012850" y="465079"/>
                </a:lnTo>
                <a:lnTo>
                  <a:pt x="1015178" y="467648"/>
                </a:lnTo>
                <a:lnTo>
                  <a:pt x="1017507" y="470215"/>
                </a:lnTo>
                <a:lnTo>
                  <a:pt x="1019835" y="472781"/>
                </a:lnTo>
                <a:lnTo>
                  <a:pt x="1022164" y="475343"/>
                </a:lnTo>
                <a:lnTo>
                  <a:pt x="1024492" y="477905"/>
                </a:lnTo>
                <a:lnTo>
                  <a:pt x="1026821" y="480464"/>
                </a:lnTo>
                <a:lnTo>
                  <a:pt x="1029149" y="483021"/>
                </a:lnTo>
                <a:lnTo>
                  <a:pt x="1031478" y="485575"/>
                </a:lnTo>
                <a:lnTo>
                  <a:pt x="1033806" y="488126"/>
                </a:lnTo>
                <a:lnTo>
                  <a:pt x="1036135" y="490676"/>
                </a:lnTo>
                <a:lnTo>
                  <a:pt x="1038463" y="493224"/>
                </a:lnTo>
                <a:lnTo>
                  <a:pt x="1040792" y="495770"/>
                </a:lnTo>
                <a:lnTo>
                  <a:pt x="1043120" y="498313"/>
                </a:lnTo>
                <a:lnTo>
                  <a:pt x="1045449" y="500853"/>
                </a:lnTo>
                <a:lnTo>
                  <a:pt x="1047777" y="503390"/>
                </a:lnTo>
                <a:lnTo>
                  <a:pt x="1050105" y="505926"/>
                </a:lnTo>
                <a:lnTo>
                  <a:pt x="1052434" y="508459"/>
                </a:lnTo>
                <a:lnTo>
                  <a:pt x="1054762" y="510988"/>
                </a:lnTo>
                <a:lnTo>
                  <a:pt x="1057091" y="513516"/>
                </a:lnTo>
                <a:lnTo>
                  <a:pt x="1059419" y="516041"/>
                </a:lnTo>
                <a:lnTo>
                  <a:pt x="1061748" y="518563"/>
                </a:lnTo>
                <a:lnTo>
                  <a:pt x="1064076" y="521082"/>
                </a:lnTo>
                <a:lnTo>
                  <a:pt x="1066405" y="523598"/>
                </a:lnTo>
                <a:lnTo>
                  <a:pt x="1068733" y="526112"/>
                </a:lnTo>
                <a:lnTo>
                  <a:pt x="1071062" y="528622"/>
                </a:lnTo>
                <a:lnTo>
                  <a:pt x="1073390" y="531131"/>
                </a:lnTo>
                <a:lnTo>
                  <a:pt x="1075719" y="533635"/>
                </a:lnTo>
                <a:lnTo>
                  <a:pt x="1078047" y="536138"/>
                </a:lnTo>
                <a:lnTo>
                  <a:pt x="1080376" y="538637"/>
                </a:lnTo>
                <a:lnTo>
                  <a:pt x="1082704" y="541133"/>
                </a:lnTo>
                <a:lnTo>
                  <a:pt x="1085033" y="543625"/>
                </a:lnTo>
                <a:lnTo>
                  <a:pt x="1087361" y="546115"/>
                </a:lnTo>
                <a:lnTo>
                  <a:pt x="1089689" y="548602"/>
                </a:lnTo>
                <a:lnTo>
                  <a:pt x="1092018" y="551085"/>
                </a:lnTo>
                <a:lnTo>
                  <a:pt x="1094346" y="553566"/>
                </a:lnTo>
                <a:lnTo>
                  <a:pt x="1096675" y="556043"/>
                </a:lnTo>
                <a:lnTo>
                  <a:pt x="1099003" y="558517"/>
                </a:lnTo>
                <a:lnTo>
                  <a:pt x="1101332" y="560988"/>
                </a:lnTo>
                <a:lnTo>
                  <a:pt x="1103660" y="563456"/>
                </a:lnTo>
                <a:lnTo>
                  <a:pt x="1105989" y="565920"/>
                </a:lnTo>
                <a:lnTo>
                  <a:pt x="1108317" y="568380"/>
                </a:lnTo>
                <a:lnTo>
                  <a:pt x="1110646" y="570837"/>
                </a:lnTo>
                <a:lnTo>
                  <a:pt x="1112974" y="573291"/>
                </a:lnTo>
                <a:lnTo>
                  <a:pt x="1115303" y="575741"/>
                </a:lnTo>
                <a:lnTo>
                  <a:pt x="1117631" y="578188"/>
                </a:lnTo>
                <a:lnTo>
                  <a:pt x="1119960" y="580632"/>
                </a:lnTo>
                <a:lnTo>
                  <a:pt x="1122288" y="583072"/>
                </a:lnTo>
                <a:lnTo>
                  <a:pt x="1124617" y="585508"/>
                </a:lnTo>
                <a:lnTo>
                  <a:pt x="1126945" y="587941"/>
                </a:lnTo>
                <a:lnTo>
                  <a:pt x="1129273" y="590370"/>
                </a:lnTo>
                <a:lnTo>
                  <a:pt x="1131602" y="592796"/>
                </a:lnTo>
                <a:lnTo>
                  <a:pt x="1133930" y="595218"/>
                </a:lnTo>
                <a:lnTo>
                  <a:pt x="1136259" y="597637"/>
                </a:lnTo>
                <a:lnTo>
                  <a:pt x="1138587" y="600051"/>
                </a:lnTo>
                <a:lnTo>
                  <a:pt x="1140916" y="602462"/>
                </a:lnTo>
                <a:lnTo>
                  <a:pt x="1143244" y="604868"/>
                </a:lnTo>
                <a:lnTo>
                  <a:pt x="1145573" y="607273"/>
                </a:lnTo>
                <a:lnTo>
                  <a:pt x="1147901" y="609672"/>
                </a:lnTo>
                <a:lnTo>
                  <a:pt x="1150230" y="612068"/>
                </a:lnTo>
                <a:lnTo>
                  <a:pt x="1152558" y="614459"/>
                </a:lnTo>
                <a:lnTo>
                  <a:pt x="1154887" y="616848"/>
                </a:lnTo>
                <a:lnTo>
                  <a:pt x="1157215" y="619233"/>
                </a:lnTo>
                <a:lnTo>
                  <a:pt x="1159544" y="621612"/>
                </a:lnTo>
                <a:lnTo>
                  <a:pt x="1161872" y="623989"/>
                </a:lnTo>
                <a:lnTo>
                  <a:pt x="1164201" y="626362"/>
                </a:lnTo>
                <a:lnTo>
                  <a:pt x="1166529" y="628730"/>
                </a:lnTo>
                <a:lnTo>
                  <a:pt x="1168857" y="631094"/>
                </a:lnTo>
                <a:lnTo>
                  <a:pt x="1171186" y="633456"/>
                </a:lnTo>
                <a:lnTo>
                  <a:pt x="1173514" y="635812"/>
                </a:lnTo>
                <a:lnTo>
                  <a:pt x="1175843" y="638164"/>
                </a:lnTo>
                <a:lnTo>
                  <a:pt x="1178171" y="640513"/>
                </a:lnTo>
                <a:lnTo>
                  <a:pt x="1180500" y="642858"/>
                </a:lnTo>
                <a:lnTo>
                  <a:pt x="1182828" y="645197"/>
                </a:lnTo>
                <a:lnTo>
                  <a:pt x="1185157" y="647534"/>
                </a:lnTo>
                <a:lnTo>
                  <a:pt x="1187485" y="649867"/>
                </a:lnTo>
                <a:lnTo>
                  <a:pt x="1189814" y="652194"/>
                </a:lnTo>
                <a:lnTo>
                  <a:pt x="1192142" y="654518"/>
                </a:lnTo>
                <a:lnTo>
                  <a:pt x="1194470" y="656839"/>
                </a:lnTo>
                <a:lnTo>
                  <a:pt x="1196799" y="659153"/>
                </a:lnTo>
                <a:lnTo>
                  <a:pt x="1199127" y="661465"/>
                </a:lnTo>
                <a:lnTo>
                  <a:pt x="1201456" y="663772"/>
                </a:lnTo>
                <a:lnTo>
                  <a:pt x="1203784" y="666074"/>
                </a:lnTo>
                <a:lnTo>
                  <a:pt x="1206113" y="668373"/>
                </a:lnTo>
                <a:lnTo>
                  <a:pt x="1208441" y="670668"/>
                </a:lnTo>
                <a:lnTo>
                  <a:pt x="1210770" y="672958"/>
                </a:lnTo>
                <a:lnTo>
                  <a:pt x="1213098" y="675244"/>
                </a:lnTo>
                <a:lnTo>
                  <a:pt x="1215427" y="677526"/>
                </a:lnTo>
                <a:lnTo>
                  <a:pt x="1217755" y="679802"/>
                </a:lnTo>
                <a:lnTo>
                  <a:pt x="1220084" y="682075"/>
                </a:lnTo>
                <a:lnTo>
                  <a:pt x="1222412" y="684344"/>
                </a:lnTo>
                <a:lnTo>
                  <a:pt x="1224741" y="686608"/>
                </a:lnTo>
                <a:lnTo>
                  <a:pt x="1227069" y="688867"/>
                </a:lnTo>
                <a:lnTo>
                  <a:pt x="1229398" y="691124"/>
                </a:lnTo>
                <a:lnTo>
                  <a:pt x="1231726" y="693374"/>
                </a:lnTo>
                <a:lnTo>
                  <a:pt x="1234054" y="695621"/>
                </a:lnTo>
                <a:lnTo>
                  <a:pt x="1236383" y="697864"/>
                </a:lnTo>
                <a:lnTo>
                  <a:pt x="1238711" y="700101"/>
                </a:lnTo>
                <a:lnTo>
                  <a:pt x="1241040" y="702334"/>
                </a:lnTo>
                <a:lnTo>
                  <a:pt x="1243368" y="704563"/>
                </a:lnTo>
                <a:lnTo>
                  <a:pt x="1245697" y="706788"/>
                </a:lnTo>
                <a:lnTo>
                  <a:pt x="1248025" y="709008"/>
                </a:lnTo>
                <a:lnTo>
                  <a:pt x="1250354" y="711223"/>
                </a:lnTo>
                <a:lnTo>
                  <a:pt x="1252682" y="713434"/>
                </a:lnTo>
                <a:lnTo>
                  <a:pt x="1255011" y="715640"/>
                </a:lnTo>
                <a:lnTo>
                  <a:pt x="1257339" y="717842"/>
                </a:lnTo>
                <a:lnTo>
                  <a:pt x="1259668" y="720040"/>
                </a:lnTo>
                <a:lnTo>
                  <a:pt x="1261996" y="722232"/>
                </a:lnTo>
                <a:lnTo>
                  <a:pt x="1264325" y="724421"/>
                </a:lnTo>
                <a:lnTo>
                  <a:pt x="1266653" y="726604"/>
                </a:lnTo>
                <a:lnTo>
                  <a:pt x="1268982" y="728784"/>
                </a:lnTo>
                <a:lnTo>
                  <a:pt x="1271310" y="730958"/>
                </a:lnTo>
                <a:lnTo>
                  <a:pt x="1273638" y="733128"/>
                </a:lnTo>
                <a:lnTo>
                  <a:pt x="1275956" y="735293"/>
                </a:lnTo>
                <a:lnTo>
                  <a:pt x="1278284" y="737454"/>
                </a:lnTo>
                <a:lnTo>
                  <a:pt x="1280613" y="739610"/>
                </a:lnTo>
                <a:lnTo>
                  <a:pt x="1282941" y="741762"/>
                </a:lnTo>
                <a:lnTo>
                  <a:pt x="1285270" y="743909"/>
                </a:lnTo>
                <a:lnTo>
                  <a:pt x="1287598" y="746052"/>
                </a:lnTo>
                <a:lnTo>
                  <a:pt x="1289926" y="748189"/>
                </a:lnTo>
                <a:lnTo>
                  <a:pt x="1292255" y="750322"/>
                </a:lnTo>
                <a:lnTo>
                  <a:pt x="1294583" y="752450"/>
                </a:lnTo>
                <a:lnTo>
                  <a:pt x="1296912" y="754574"/>
                </a:lnTo>
                <a:lnTo>
                  <a:pt x="1299240" y="756694"/>
                </a:lnTo>
                <a:lnTo>
                  <a:pt x="1301569" y="758807"/>
                </a:lnTo>
                <a:lnTo>
                  <a:pt x="1303897" y="760918"/>
                </a:lnTo>
                <a:lnTo>
                  <a:pt x="1306226" y="763022"/>
                </a:lnTo>
                <a:lnTo>
                  <a:pt x="1308554" y="765122"/>
                </a:lnTo>
                <a:lnTo>
                  <a:pt x="1310883" y="767218"/>
                </a:lnTo>
                <a:lnTo>
                  <a:pt x="1313211" y="769309"/>
                </a:lnTo>
                <a:lnTo>
                  <a:pt x="1315540" y="771396"/>
                </a:lnTo>
                <a:lnTo>
                  <a:pt x="1317868" y="773477"/>
                </a:lnTo>
                <a:lnTo>
                  <a:pt x="1320197" y="775554"/>
                </a:lnTo>
                <a:lnTo>
                  <a:pt x="1322525" y="777626"/>
                </a:lnTo>
                <a:lnTo>
                  <a:pt x="1324854" y="779694"/>
                </a:lnTo>
                <a:lnTo>
                  <a:pt x="1327182" y="781756"/>
                </a:lnTo>
                <a:lnTo>
                  <a:pt x="1329510" y="783814"/>
                </a:lnTo>
                <a:lnTo>
                  <a:pt x="1331839" y="785867"/>
                </a:lnTo>
                <a:lnTo>
                  <a:pt x="1334167" y="787915"/>
                </a:lnTo>
                <a:lnTo>
                  <a:pt x="1336496" y="789959"/>
                </a:lnTo>
                <a:lnTo>
                  <a:pt x="1338824" y="791998"/>
                </a:lnTo>
                <a:lnTo>
                  <a:pt x="1341153" y="794033"/>
                </a:lnTo>
                <a:lnTo>
                  <a:pt x="1343481" y="796062"/>
                </a:lnTo>
                <a:lnTo>
                  <a:pt x="1345810" y="798086"/>
                </a:lnTo>
                <a:lnTo>
                  <a:pt x="1348138" y="800106"/>
                </a:lnTo>
                <a:lnTo>
                  <a:pt x="1350467" y="802121"/>
                </a:lnTo>
                <a:lnTo>
                  <a:pt x="1352795" y="804132"/>
                </a:lnTo>
                <a:lnTo>
                  <a:pt x="1355124" y="806137"/>
                </a:lnTo>
                <a:lnTo>
                  <a:pt x="1357452" y="808138"/>
                </a:lnTo>
                <a:lnTo>
                  <a:pt x="1359780" y="810134"/>
                </a:lnTo>
                <a:lnTo>
                  <a:pt x="1362109" y="812126"/>
                </a:lnTo>
                <a:lnTo>
                  <a:pt x="1364437" y="814112"/>
                </a:lnTo>
                <a:lnTo>
                  <a:pt x="1366766" y="816094"/>
                </a:lnTo>
                <a:lnTo>
                  <a:pt x="1369094" y="818071"/>
                </a:lnTo>
                <a:lnTo>
                  <a:pt x="1371423" y="820044"/>
                </a:lnTo>
                <a:lnTo>
                  <a:pt x="1373751" y="822011"/>
                </a:lnTo>
                <a:lnTo>
                  <a:pt x="1376080" y="823973"/>
                </a:lnTo>
                <a:lnTo>
                  <a:pt x="1378408" y="825931"/>
                </a:lnTo>
                <a:lnTo>
                  <a:pt x="1380737" y="827884"/>
                </a:lnTo>
                <a:lnTo>
                  <a:pt x="1383065" y="829832"/>
                </a:lnTo>
                <a:lnTo>
                  <a:pt x="1385394" y="831775"/>
                </a:lnTo>
                <a:lnTo>
                  <a:pt x="1387722" y="833714"/>
                </a:lnTo>
                <a:lnTo>
                  <a:pt x="1390051" y="835648"/>
                </a:lnTo>
                <a:lnTo>
                  <a:pt x="1392379" y="837577"/>
                </a:lnTo>
                <a:lnTo>
                  <a:pt x="1394708" y="839501"/>
                </a:lnTo>
                <a:lnTo>
                  <a:pt x="1397036" y="841422"/>
                </a:lnTo>
                <a:lnTo>
                  <a:pt x="1399364" y="843335"/>
                </a:lnTo>
                <a:lnTo>
                  <a:pt x="1401693" y="845246"/>
                </a:lnTo>
                <a:lnTo>
                  <a:pt x="1404021" y="847151"/>
                </a:lnTo>
                <a:lnTo>
                  <a:pt x="1406350" y="849051"/>
                </a:lnTo>
                <a:lnTo>
                  <a:pt x="1408678" y="850947"/>
                </a:lnTo>
                <a:lnTo>
                  <a:pt x="1411007" y="852838"/>
                </a:lnTo>
                <a:lnTo>
                  <a:pt x="1413335" y="854723"/>
                </a:lnTo>
                <a:lnTo>
                  <a:pt x="1415664" y="856604"/>
                </a:lnTo>
                <a:lnTo>
                  <a:pt x="1417992" y="858481"/>
                </a:lnTo>
                <a:lnTo>
                  <a:pt x="1420321" y="860352"/>
                </a:lnTo>
                <a:lnTo>
                  <a:pt x="1422649" y="862220"/>
                </a:lnTo>
                <a:lnTo>
                  <a:pt x="1424978" y="864081"/>
                </a:lnTo>
                <a:lnTo>
                  <a:pt x="1427306" y="865938"/>
                </a:lnTo>
                <a:lnTo>
                  <a:pt x="1429635" y="867791"/>
                </a:lnTo>
                <a:lnTo>
                  <a:pt x="1431963" y="869639"/>
                </a:lnTo>
                <a:lnTo>
                  <a:pt x="1434292" y="871481"/>
                </a:lnTo>
                <a:lnTo>
                  <a:pt x="1436620" y="873319"/>
                </a:lnTo>
                <a:lnTo>
                  <a:pt x="1438948" y="875153"/>
                </a:lnTo>
                <a:lnTo>
                  <a:pt x="1441277" y="876982"/>
                </a:lnTo>
                <a:lnTo>
                  <a:pt x="1443605" y="878805"/>
                </a:lnTo>
                <a:lnTo>
                  <a:pt x="1445934" y="880625"/>
                </a:lnTo>
                <a:lnTo>
                  <a:pt x="1448262" y="882439"/>
                </a:lnTo>
                <a:lnTo>
                  <a:pt x="1450591" y="884247"/>
                </a:lnTo>
                <a:lnTo>
                  <a:pt x="1452919" y="886052"/>
                </a:lnTo>
                <a:lnTo>
                  <a:pt x="1455248" y="887852"/>
                </a:lnTo>
                <a:lnTo>
                  <a:pt x="1457576" y="889648"/>
                </a:lnTo>
                <a:lnTo>
                  <a:pt x="1459905" y="891438"/>
                </a:lnTo>
                <a:lnTo>
                  <a:pt x="1462233" y="893223"/>
                </a:lnTo>
                <a:lnTo>
                  <a:pt x="1464562" y="895005"/>
                </a:lnTo>
                <a:lnTo>
                  <a:pt x="1466890" y="896780"/>
                </a:lnTo>
                <a:lnTo>
                  <a:pt x="1469219" y="898553"/>
                </a:lnTo>
                <a:lnTo>
                  <a:pt x="1471547" y="900319"/>
                </a:lnTo>
                <a:lnTo>
                  <a:pt x="1473876" y="902081"/>
                </a:lnTo>
                <a:lnTo>
                  <a:pt x="1476204" y="903838"/>
                </a:lnTo>
                <a:lnTo>
                  <a:pt x="1478532" y="905590"/>
                </a:lnTo>
                <a:lnTo>
                  <a:pt x="1480861" y="907339"/>
                </a:lnTo>
                <a:lnTo>
                  <a:pt x="1483189" y="909082"/>
                </a:lnTo>
                <a:lnTo>
                  <a:pt x="1485518" y="910820"/>
                </a:lnTo>
                <a:lnTo>
                  <a:pt x="1487846" y="912553"/>
                </a:lnTo>
                <a:lnTo>
                  <a:pt x="1490175" y="914282"/>
                </a:lnTo>
                <a:lnTo>
                  <a:pt x="1492503" y="916006"/>
                </a:lnTo>
                <a:lnTo>
                  <a:pt x="1494832" y="917726"/>
                </a:lnTo>
                <a:lnTo>
                  <a:pt x="1497160" y="919441"/>
                </a:lnTo>
                <a:lnTo>
                  <a:pt x="1499489" y="921151"/>
                </a:lnTo>
                <a:lnTo>
                  <a:pt x="1501817" y="922856"/>
                </a:lnTo>
                <a:lnTo>
                  <a:pt x="1504146" y="924557"/>
                </a:lnTo>
                <a:lnTo>
                  <a:pt x="1506474" y="926252"/>
                </a:lnTo>
                <a:lnTo>
                  <a:pt x="1508803" y="927945"/>
                </a:lnTo>
                <a:lnTo>
                  <a:pt x="1511131" y="929631"/>
                </a:lnTo>
                <a:lnTo>
                  <a:pt x="1513459" y="931313"/>
                </a:lnTo>
                <a:lnTo>
                  <a:pt x="1515788" y="932990"/>
                </a:lnTo>
                <a:lnTo>
                  <a:pt x="1518116" y="934663"/>
                </a:lnTo>
                <a:lnTo>
                  <a:pt x="1520445" y="936330"/>
                </a:lnTo>
                <a:lnTo>
                  <a:pt x="1522773" y="937994"/>
                </a:lnTo>
                <a:lnTo>
                  <a:pt x="1525102" y="939652"/>
                </a:lnTo>
                <a:lnTo>
                  <a:pt x="1527430" y="941307"/>
                </a:lnTo>
                <a:lnTo>
                  <a:pt x="1529759" y="942956"/>
                </a:lnTo>
                <a:lnTo>
                  <a:pt x="1532087" y="944601"/>
                </a:lnTo>
                <a:lnTo>
                  <a:pt x="1534416" y="946241"/>
                </a:lnTo>
                <a:lnTo>
                  <a:pt x="1536744" y="947877"/>
                </a:lnTo>
                <a:lnTo>
                  <a:pt x="1539073" y="949508"/>
                </a:lnTo>
                <a:lnTo>
                  <a:pt x="1541401" y="951134"/>
                </a:lnTo>
                <a:lnTo>
                  <a:pt x="1543730" y="952756"/>
                </a:lnTo>
                <a:lnTo>
                  <a:pt x="1546058" y="954373"/>
                </a:lnTo>
                <a:lnTo>
                  <a:pt x="1548387" y="955986"/>
                </a:lnTo>
                <a:lnTo>
                  <a:pt x="1550715" y="957594"/>
                </a:lnTo>
                <a:lnTo>
                  <a:pt x="1553043" y="959197"/>
                </a:lnTo>
                <a:lnTo>
                  <a:pt x="1555372" y="960796"/>
                </a:lnTo>
                <a:lnTo>
                  <a:pt x="1557700" y="962390"/>
                </a:lnTo>
                <a:lnTo>
                  <a:pt x="1560029" y="963979"/>
                </a:lnTo>
                <a:lnTo>
                  <a:pt x="1562357" y="965565"/>
                </a:lnTo>
                <a:lnTo>
                  <a:pt x="1564686" y="967145"/>
                </a:lnTo>
                <a:lnTo>
                  <a:pt x="1567014" y="968721"/>
                </a:lnTo>
                <a:lnTo>
                  <a:pt x="1569343" y="970292"/>
                </a:lnTo>
                <a:lnTo>
                  <a:pt x="1571671" y="971860"/>
                </a:lnTo>
                <a:lnTo>
                  <a:pt x="1574000" y="973422"/>
                </a:lnTo>
                <a:lnTo>
                  <a:pt x="1576328" y="974980"/>
                </a:lnTo>
                <a:lnTo>
                  <a:pt x="1578657" y="976533"/>
                </a:lnTo>
                <a:lnTo>
                  <a:pt x="1580985" y="978082"/>
                </a:lnTo>
                <a:lnTo>
                  <a:pt x="1583313" y="979626"/>
                </a:lnTo>
                <a:lnTo>
                  <a:pt x="1585642" y="981166"/>
                </a:lnTo>
                <a:lnTo>
                  <a:pt x="1587970" y="982702"/>
                </a:lnTo>
                <a:lnTo>
                  <a:pt x="1590299" y="984232"/>
                </a:lnTo>
                <a:lnTo>
                  <a:pt x="1592627" y="985758"/>
                </a:lnTo>
                <a:lnTo>
                  <a:pt x="1594956" y="987281"/>
                </a:lnTo>
                <a:lnTo>
                  <a:pt x="1597284" y="988798"/>
                </a:lnTo>
                <a:lnTo>
                  <a:pt x="1599613" y="990311"/>
                </a:lnTo>
                <a:lnTo>
                  <a:pt x="1601941" y="991819"/>
                </a:lnTo>
                <a:lnTo>
                  <a:pt x="1604270" y="993324"/>
                </a:lnTo>
                <a:lnTo>
                  <a:pt x="1606598" y="994824"/>
                </a:lnTo>
                <a:lnTo>
                  <a:pt x="1608927" y="996319"/>
                </a:lnTo>
                <a:lnTo>
                  <a:pt x="1611255" y="997809"/>
                </a:lnTo>
                <a:lnTo>
                  <a:pt x="1613584" y="999295"/>
                </a:lnTo>
                <a:lnTo>
                  <a:pt x="1615912" y="1000778"/>
                </a:lnTo>
                <a:lnTo>
                  <a:pt x="1618241" y="1002256"/>
                </a:lnTo>
                <a:lnTo>
                  <a:pt x="1620569" y="1003728"/>
                </a:lnTo>
                <a:lnTo>
                  <a:pt x="1622897" y="1005197"/>
                </a:lnTo>
                <a:lnTo>
                  <a:pt x="1625226" y="1006661"/>
                </a:lnTo>
                <a:lnTo>
                  <a:pt x="1627554" y="1008122"/>
                </a:lnTo>
                <a:lnTo>
                  <a:pt x="1629883" y="1009578"/>
                </a:lnTo>
                <a:lnTo>
                  <a:pt x="1632211" y="1011028"/>
                </a:lnTo>
                <a:lnTo>
                  <a:pt x="1634540" y="1012476"/>
                </a:lnTo>
                <a:lnTo>
                  <a:pt x="1636857" y="1013918"/>
                </a:lnTo>
                <a:lnTo>
                  <a:pt x="1639185" y="1015356"/>
                </a:lnTo>
                <a:lnTo>
                  <a:pt x="1641514" y="1016790"/>
                </a:lnTo>
                <a:lnTo>
                  <a:pt x="1643842" y="1018220"/>
                </a:lnTo>
                <a:lnTo>
                  <a:pt x="1646171" y="1019646"/>
                </a:lnTo>
                <a:lnTo>
                  <a:pt x="1648499" y="1021066"/>
                </a:lnTo>
                <a:lnTo>
                  <a:pt x="1650828" y="1022483"/>
                </a:lnTo>
                <a:lnTo>
                  <a:pt x="1653156" y="1023896"/>
                </a:lnTo>
                <a:lnTo>
                  <a:pt x="1655485" y="1025303"/>
                </a:lnTo>
                <a:lnTo>
                  <a:pt x="1657813" y="1026707"/>
                </a:lnTo>
                <a:lnTo>
                  <a:pt x="1660142" y="1028106"/>
                </a:lnTo>
                <a:lnTo>
                  <a:pt x="1662470" y="1029502"/>
                </a:lnTo>
                <a:lnTo>
                  <a:pt x="1664799" y="1030892"/>
                </a:lnTo>
                <a:lnTo>
                  <a:pt x="1667127" y="1032279"/>
                </a:lnTo>
                <a:lnTo>
                  <a:pt x="1669456" y="1033662"/>
                </a:lnTo>
                <a:lnTo>
                  <a:pt x="1671784" y="1035037"/>
                </a:lnTo>
                <a:lnTo>
                  <a:pt x="1674113" y="1036416"/>
                </a:lnTo>
                <a:lnTo>
                  <a:pt x="1676441" y="1037784"/>
                </a:lnTo>
                <a:lnTo>
                  <a:pt x="1678769" y="1039152"/>
                </a:lnTo>
                <a:lnTo>
                  <a:pt x="1681098" y="1040508"/>
                </a:lnTo>
                <a:lnTo>
                  <a:pt x="1683426" y="1041864"/>
                </a:lnTo>
                <a:lnTo>
                  <a:pt x="1685755" y="1043221"/>
                </a:lnTo>
                <a:lnTo>
                  <a:pt x="1688083" y="1044566"/>
                </a:lnTo>
                <a:lnTo>
                  <a:pt x="1690412" y="1045911"/>
                </a:lnTo>
                <a:lnTo>
                  <a:pt x="1692740" y="1047256"/>
                </a:lnTo>
                <a:lnTo>
                  <a:pt x="1695069" y="1048590"/>
                </a:lnTo>
                <a:lnTo>
                  <a:pt x="1697397" y="1049924"/>
                </a:lnTo>
                <a:lnTo>
                  <a:pt x="1699726" y="1051257"/>
                </a:lnTo>
                <a:lnTo>
                  <a:pt x="1702054" y="1052580"/>
                </a:lnTo>
                <a:lnTo>
                  <a:pt x="1704383" y="1053902"/>
                </a:lnTo>
                <a:lnTo>
                  <a:pt x="1706711" y="1055213"/>
                </a:lnTo>
                <a:lnTo>
                  <a:pt x="1709040" y="1056525"/>
                </a:lnTo>
                <a:lnTo>
                  <a:pt x="1711368" y="1057836"/>
                </a:lnTo>
                <a:lnTo>
                  <a:pt x="1713697" y="1059136"/>
                </a:lnTo>
                <a:lnTo>
                  <a:pt x="1716025" y="1060436"/>
                </a:lnTo>
                <a:lnTo>
                  <a:pt x="1718353" y="1061735"/>
                </a:lnTo>
                <a:lnTo>
                  <a:pt x="1720682" y="1063024"/>
                </a:lnTo>
                <a:lnTo>
                  <a:pt x="1723010" y="1064313"/>
                </a:lnTo>
                <a:lnTo>
                  <a:pt x="1725339" y="1065590"/>
                </a:lnTo>
                <a:lnTo>
                  <a:pt x="1727667" y="1066867"/>
                </a:lnTo>
                <a:lnTo>
                  <a:pt x="1729996" y="1068144"/>
                </a:lnTo>
                <a:lnTo>
                  <a:pt x="1732324" y="1069422"/>
                </a:lnTo>
                <a:lnTo>
                  <a:pt x="1734653" y="1070688"/>
                </a:lnTo>
                <a:lnTo>
                  <a:pt x="1736981" y="1071942"/>
                </a:lnTo>
                <a:lnTo>
                  <a:pt x="1739310" y="1073208"/>
                </a:lnTo>
                <a:lnTo>
                  <a:pt x="1741638" y="1074463"/>
                </a:lnTo>
                <a:lnTo>
                  <a:pt x="1743967" y="1075718"/>
                </a:lnTo>
                <a:lnTo>
                  <a:pt x="1746295" y="1076961"/>
                </a:lnTo>
                <a:lnTo>
                  <a:pt x="1748623" y="1078204"/>
                </a:lnTo>
                <a:lnTo>
                  <a:pt x="1750952" y="1079448"/>
                </a:lnTo>
                <a:lnTo>
                  <a:pt x="1753280" y="1080680"/>
                </a:lnTo>
                <a:lnTo>
                  <a:pt x="1755609" y="1081912"/>
                </a:lnTo>
                <a:lnTo>
                  <a:pt x="1757937" y="1083132"/>
                </a:lnTo>
                <a:lnTo>
                  <a:pt x="1760266" y="1084365"/>
                </a:lnTo>
                <a:lnTo>
                  <a:pt x="1762594" y="1085574"/>
                </a:lnTo>
                <a:lnTo>
                  <a:pt x="1764923" y="1086795"/>
                </a:lnTo>
                <a:lnTo>
                  <a:pt x="1767251" y="1088004"/>
                </a:lnTo>
                <a:lnTo>
                  <a:pt x="1769580" y="1089214"/>
                </a:lnTo>
                <a:lnTo>
                  <a:pt x="1771908" y="1090423"/>
                </a:lnTo>
                <a:lnTo>
                  <a:pt x="1774237" y="1091621"/>
                </a:lnTo>
                <a:lnTo>
                  <a:pt x="1776565" y="1092819"/>
                </a:lnTo>
                <a:lnTo>
                  <a:pt x="1778894" y="1094006"/>
                </a:lnTo>
                <a:lnTo>
                  <a:pt x="1781222" y="1095193"/>
                </a:lnTo>
                <a:lnTo>
                  <a:pt x="1783550" y="1096380"/>
                </a:lnTo>
                <a:lnTo>
                  <a:pt x="1785879" y="1097567"/>
                </a:lnTo>
                <a:lnTo>
                  <a:pt x="1788207" y="1098742"/>
                </a:lnTo>
                <a:lnTo>
                  <a:pt x="1790536" y="1099918"/>
                </a:lnTo>
                <a:lnTo>
                  <a:pt x="1792864" y="1101082"/>
                </a:lnTo>
                <a:lnTo>
                  <a:pt x="1795193" y="1102246"/>
                </a:lnTo>
                <a:lnTo>
                  <a:pt x="1797521" y="1103411"/>
                </a:lnTo>
                <a:lnTo>
                  <a:pt x="1799850" y="1104563"/>
                </a:lnTo>
                <a:lnTo>
                  <a:pt x="1802178" y="1105728"/>
                </a:lnTo>
                <a:lnTo>
                  <a:pt x="1804507" y="1106869"/>
                </a:lnTo>
                <a:lnTo>
                  <a:pt x="1806835" y="1108022"/>
                </a:lnTo>
                <a:lnTo>
                  <a:pt x="1809164" y="1109164"/>
                </a:lnTo>
                <a:lnTo>
                  <a:pt x="1811492" y="1110305"/>
                </a:lnTo>
                <a:lnTo>
                  <a:pt x="1813821" y="1111436"/>
                </a:lnTo>
                <a:lnTo>
                  <a:pt x="1816149" y="1112566"/>
                </a:lnTo>
                <a:lnTo>
                  <a:pt x="1818478" y="1113696"/>
                </a:lnTo>
                <a:lnTo>
                  <a:pt x="1820806" y="1114827"/>
                </a:lnTo>
                <a:lnTo>
                  <a:pt x="1823134" y="1115946"/>
                </a:lnTo>
                <a:lnTo>
                  <a:pt x="1825463" y="1117065"/>
                </a:lnTo>
                <a:lnTo>
                  <a:pt x="1827791" y="1118173"/>
                </a:lnTo>
                <a:lnTo>
                  <a:pt x="1830120" y="1119280"/>
                </a:lnTo>
                <a:lnTo>
                  <a:pt x="1832448" y="1120388"/>
                </a:lnTo>
                <a:lnTo>
                  <a:pt x="1834777" y="1121496"/>
                </a:lnTo>
                <a:lnTo>
                  <a:pt x="1837105" y="1122592"/>
                </a:lnTo>
                <a:lnTo>
                  <a:pt x="1839434" y="1123688"/>
                </a:lnTo>
                <a:lnTo>
                  <a:pt x="1841762" y="1124785"/>
                </a:lnTo>
                <a:lnTo>
                  <a:pt x="1844091" y="1125870"/>
                </a:lnTo>
                <a:lnTo>
                  <a:pt x="1846419" y="1126955"/>
                </a:lnTo>
                <a:lnTo>
                  <a:pt x="1848748" y="1128029"/>
                </a:lnTo>
                <a:lnTo>
                  <a:pt x="1851076" y="1129114"/>
                </a:lnTo>
                <a:lnTo>
                  <a:pt x="1853405" y="1130188"/>
                </a:lnTo>
                <a:lnTo>
                  <a:pt x="1855733" y="1131250"/>
                </a:lnTo>
                <a:lnTo>
                  <a:pt x="1858062" y="1132324"/>
                </a:lnTo>
                <a:lnTo>
                  <a:pt x="1860390" y="1133387"/>
                </a:lnTo>
                <a:lnTo>
                  <a:pt x="1862718" y="1134449"/>
                </a:lnTo>
                <a:lnTo>
                  <a:pt x="1865047" y="1135500"/>
                </a:lnTo>
                <a:lnTo>
                  <a:pt x="1867375" y="1136552"/>
                </a:lnTo>
                <a:lnTo>
                  <a:pt x="1869704" y="1137603"/>
                </a:lnTo>
                <a:lnTo>
                  <a:pt x="1872032" y="1138643"/>
                </a:lnTo>
                <a:lnTo>
                  <a:pt x="1874361" y="1139694"/>
                </a:lnTo>
                <a:lnTo>
                  <a:pt x="1876689" y="1140734"/>
                </a:lnTo>
                <a:lnTo>
                  <a:pt x="1879018" y="1141762"/>
                </a:lnTo>
                <a:lnTo>
                  <a:pt x="1881346" y="1142791"/>
                </a:lnTo>
                <a:lnTo>
                  <a:pt x="1883675" y="1143820"/>
                </a:lnTo>
                <a:lnTo>
                  <a:pt x="1886003" y="1144848"/>
                </a:lnTo>
                <a:lnTo>
                  <a:pt x="1888332" y="1145865"/>
                </a:lnTo>
                <a:lnTo>
                  <a:pt x="1890660" y="1146883"/>
                </a:lnTo>
                <a:lnTo>
                  <a:pt x="1892989" y="1147900"/>
                </a:lnTo>
                <a:lnTo>
                  <a:pt x="1895317" y="1148917"/>
                </a:lnTo>
                <a:lnTo>
                  <a:pt x="1897646" y="1149923"/>
                </a:lnTo>
                <a:lnTo>
                  <a:pt x="1899974" y="1150929"/>
                </a:lnTo>
                <a:lnTo>
                  <a:pt x="1902302" y="1151924"/>
                </a:lnTo>
                <a:lnTo>
                  <a:pt x="1904631" y="1152919"/>
                </a:lnTo>
                <a:lnTo>
                  <a:pt x="1906959" y="1153913"/>
                </a:lnTo>
                <a:lnTo>
                  <a:pt x="1909288" y="1154908"/>
                </a:lnTo>
                <a:lnTo>
                  <a:pt x="1911616" y="1155891"/>
                </a:lnTo>
                <a:lnTo>
                  <a:pt x="1913945" y="1156886"/>
                </a:lnTo>
                <a:lnTo>
                  <a:pt x="1916273" y="1157858"/>
                </a:lnTo>
                <a:lnTo>
                  <a:pt x="1918602" y="1158842"/>
                </a:lnTo>
                <a:lnTo>
                  <a:pt x="1920930" y="1159814"/>
                </a:lnTo>
                <a:lnTo>
                  <a:pt x="1923259" y="1160786"/>
                </a:lnTo>
                <a:lnTo>
                  <a:pt x="1925587" y="1161747"/>
                </a:lnTo>
                <a:lnTo>
                  <a:pt x="1927916" y="1162719"/>
                </a:lnTo>
                <a:lnTo>
                  <a:pt x="1930244" y="1163679"/>
                </a:lnTo>
                <a:lnTo>
                  <a:pt x="1932572" y="1164629"/>
                </a:lnTo>
                <a:lnTo>
                  <a:pt x="1934901" y="1165590"/>
                </a:lnTo>
                <a:lnTo>
                  <a:pt x="1937229" y="1166539"/>
                </a:lnTo>
                <a:lnTo>
                  <a:pt x="1939558" y="1167489"/>
                </a:lnTo>
                <a:lnTo>
                  <a:pt x="1941886" y="1168427"/>
                </a:lnTo>
                <a:lnTo>
                  <a:pt x="1944215" y="1169376"/>
                </a:lnTo>
                <a:lnTo>
                  <a:pt x="1946543" y="1170314"/>
                </a:lnTo>
                <a:lnTo>
                  <a:pt x="1948872" y="1171253"/>
                </a:lnTo>
                <a:lnTo>
                  <a:pt x="1951200" y="1172179"/>
                </a:lnTo>
                <a:lnTo>
                  <a:pt x="1953529" y="1173106"/>
                </a:lnTo>
                <a:lnTo>
                  <a:pt x="1955857" y="1174033"/>
                </a:lnTo>
                <a:lnTo>
                  <a:pt x="1958186" y="1174960"/>
                </a:lnTo>
                <a:lnTo>
                  <a:pt x="1960514" y="1175876"/>
                </a:lnTo>
                <a:lnTo>
                  <a:pt x="1962843" y="1176791"/>
                </a:lnTo>
                <a:lnTo>
                  <a:pt x="1965171" y="1177707"/>
                </a:lnTo>
                <a:lnTo>
                  <a:pt x="1967500" y="1178611"/>
                </a:lnTo>
                <a:lnTo>
                  <a:pt x="1969828" y="1179515"/>
                </a:lnTo>
                <a:lnTo>
                  <a:pt x="1972156" y="1180420"/>
                </a:lnTo>
                <a:lnTo>
                  <a:pt x="1974485" y="1181324"/>
                </a:lnTo>
                <a:lnTo>
                  <a:pt x="1976813" y="1182217"/>
                </a:lnTo>
                <a:lnTo>
                  <a:pt x="1979142" y="1183110"/>
                </a:lnTo>
                <a:lnTo>
                  <a:pt x="1981470" y="1184003"/>
                </a:lnTo>
                <a:lnTo>
                  <a:pt x="1983799" y="1184896"/>
                </a:lnTo>
                <a:lnTo>
                  <a:pt x="1986127" y="1185777"/>
                </a:lnTo>
                <a:lnTo>
                  <a:pt x="1988456" y="1186659"/>
                </a:lnTo>
                <a:lnTo>
                  <a:pt x="1990784" y="1187541"/>
                </a:lnTo>
                <a:lnTo>
                  <a:pt x="1993113" y="1188411"/>
                </a:lnTo>
                <a:lnTo>
                  <a:pt x="1995441" y="1189293"/>
                </a:lnTo>
                <a:lnTo>
                  <a:pt x="1997770" y="1190152"/>
                </a:lnTo>
                <a:lnTo>
                  <a:pt x="2000087" y="1191022"/>
                </a:lnTo>
                <a:lnTo>
                  <a:pt x="2002415" y="1191892"/>
                </a:lnTo>
                <a:lnTo>
                  <a:pt x="2004744" y="1192751"/>
                </a:lnTo>
                <a:lnTo>
                  <a:pt x="2007072" y="1193610"/>
                </a:lnTo>
                <a:lnTo>
                  <a:pt x="2009401" y="1194458"/>
                </a:lnTo>
                <a:lnTo>
                  <a:pt x="2011729" y="1195306"/>
                </a:lnTo>
                <a:lnTo>
                  <a:pt x="2014058" y="1196165"/>
                </a:lnTo>
                <a:lnTo>
                  <a:pt x="2016386" y="1197001"/>
                </a:lnTo>
                <a:lnTo>
                  <a:pt x="2018715" y="1197849"/>
                </a:lnTo>
                <a:lnTo>
                  <a:pt x="2021043" y="1198685"/>
                </a:lnTo>
                <a:lnTo>
                  <a:pt x="2023371" y="1199522"/>
                </a:lnTo>
                <a:lnTo>
                  <a:pt x="2025700" y="1200358"/>
                </a:lnTo>
                <a:lnTo>
                  <a:pt x="2028028" y="1201195"/>
                </a:lnTo>
                <a:lnTo>
                  <a:pt x="2030357" y="1202020"/>
                </a:lnTo>
                <a:lnTo>
                  <a:pt x="2032685" y="1202845"/>
                </a:lnTo>
                <a:lnTo>
                  <a:pt x="2035014" y="1203670"/>
                </a:lnTo>
                <a:lnTo>
                  <a:pt x="2037342" y="1204484"/>
                </a:lnTo>
                <a:lnTo>
                  <a:pt x="2039671" y="1205298"/>
                </a:lnTo>
                <a:lnTo>
                  <a:pt x="2041999" y="1206112"/>
                </a:lnTo>
                <a:lnTo>
                  <a:pt x="2044328" y="1206926"/>
                </a:lnTo>
                <a:lnTo>
                  <a:pt x="2046656" y="1207728"/>
                </a:lnTo>
                <a:lnTo>
                  <a:pt x="2048985" y="1208542"/>
                </a:lnTo>
                <a:lnTo>
                  <a:pt x="2051313" y="1209345"/>
                </a:lnTo>
                <a:lnTo>
                  <a:pt x="2053641" y="1210136"/>
                </a:lnTo>
                <a:lnTo>
                  <a:pt x="2055970" y="1210938"/>
                </a:lnTo>
                <a:lnTo>
                  <a:pt x="2058299" y="1211729"/>
                </a:lnTo>
                <a:lnTo>
                  <a:pt x="2060627" y="1212521"/>
                </a:lnTo>
                <a:lnTo>
                  <a:pt x="2062955" y="1213312"/>
                </a:lnTo>
                <a:lnTo>
                  <a:pt x="2065284" y="1214092"/>
                </a:lnTo>
                <a:lnTo>
                  <a:pt x="2067612" y="1214883"/>
                </a:lnTo>
                <a:lnTo>
                  <a:pt x="2069941" y="1215663"/>
                </a:lnTo>
                <a:lnTo>
                  <a:pt x="2072269" y="1216432"/>
                </a:lnTo>
                <a:lnTo>
                  <a:pt x="2074598" y="1217212"/>
                </a:lnTo>
                <a:lnTo>
                  <a:pt x="2076926" y="1217980"/>
                </a:lnTo>
                <a:lnTo>
                  <a:pt x="2079255" y="1218749"/>
                </a:lnTo>
                <a:lnTo>
                  <a:pt x="2081583" y="1219517"/>
                </a:lnTo>
                <a:lnTo>
                  <a:pt x="2083912" y="1220275"/>
                </a:lnTo>
                <a:lnTo>
                  <a:pt x="2086240" y="1221043"/>
                </a:lnTo>
                <a:lnTo>
                  <a:pt x="2088569" y="1221801"/>
                </a:lnTo>
                <a:lnTo>
                  <a:pt x="2090897" y="1222558"/>
                </a:lnTo>
                <a:lnTo>
                  <a:pt x="2093225" y="1223304"/>
                </a:lnTo>
                <a:lnTo>
                  <a:pt x="2095554" y="1224061"/>
                </a:lnTo>
                <a:lnTo>
                  <a:pt x="2097883" y="1224807"/>
                </a:lnTo>
                <a:lnTo>
                  <a:pt x="2100211" y="1225542"/>
                </a:lnTo>
                <a:lnTo>
                  <a:pt x="2102539" y="1226288"/>
                </a:lnTo>
                <a:lnTo>
                  <a:pt x="2104868" y="1227034"/>
                </a:lnTo>
                <a:lnTo>
                  <a:pt x="2107196" y="1227769"/>
                </a:lnTo>
                <a:lnTo>
                  <a:pt x="2109525" y="1228503"/>
                </a:lnTo>
                <a:lnTo>
                  <a:pt x="2111853" y="1229227"/>
                </a:lnTo>
                <a:lnTo>
                  <a:pt x="2114182" y="1229962"/>
                </a:lnTo>
                <a:lnTo>
                  <a:pt x="2116510" y="1230685"/>
                </a:lnTo>
                <a:lnTo>
                  <a:pt x="2118839" y="1231408"/>
                </a:lnTo>
                <a:lnTo>
                  <a:pt x="2121167" y="1232132"/>
                </a:lnTo>
                <a:lnTo>
                  <a:pt x="2123496" y="1232844"/>
                </a:lnTo>
                <a:lnTo>
                  <a:pt x="2125824" y="1233567"/>
                </a:lnTo>
                <a:lnTo>
                  <a:pt x="2128153" y="1234280"/>
                </a:lnTo>
                <a:lnTo>
                  <a:pt x="2130481" y="1234992"/>
                </a:lnTo>
                <a:lnTo>
                  <a:pt x="2132810" y="1235692"/>
                </a:lnTo>
                <a:lnTo>
                  <a:pt x="2135138" y="1236404"/>
                </a:lnTo>
                <a:lnTo>
                  <a:pt x="2137467" y="1237105"/>
                </a:lnTo>
                <a:lnTo>
                  <a:pt x="2139795" y="1237806"/>
                </a:lnTo>
                <a:lnTo>
                  <a:pt x="2142123" y="1238507"/>
                </a:lnTo>
                <a:lnTo>
                  <a:pt x="2144452" y="1239196"/>
                </a:lnTo>
                <a:lnTo>
                  <a:pt x="2146780" y="1239897"/>
                </a:lnTo>
                <a:lnTo>
                  <a:pt x="2149109" y="1240587"/>
                </a:lnTo>
                <a:lnTo>
                  <a:pt x="2151437" y="1241265"/>
                </a:lnTo>
                <a:lnTo>
                  <a:pt x="2153766" y="1241954"/>
                </a:lnTo>
                <a:lnTo>
                  <a:pt x="2156094" y="1242644"/>
                </a:lnTo>
                <a:lnTo>
                  <a:pt x="2158423" y="1243322"/>
                </a:lnTo>
                <a:lnTo>
                  <a:pt x="2160751" y="1244000"/>
                </a:lnTo>
                <a:lnTo>
                  <a:pt x="2163080" y="1244667"/>
                </a:lnTo>
                <a:lnTo>
                  <a:pt x="2165408" y="1245345"/>
                </a:lnTo>
                <a:lnTo>
                  <a:pt x="2167737" y="1246012"/>
                </a:lnTo>
                <a:lnTo>
                  <a:pt x="2170065" y="1246679"/>
                </a:lnTo>
                <a:lnTo>
                  <a:pt x="2172394" y="1247346"/>
                </a:lnTo>
                <a:lnTo>
                  <a:pt x="2174722" y="1248013"/>
                </a:lnTo>
                <a:lnTo>
                  <a:pt x="2177051" y="1248680"/>
                </a:lnTo>
                <a:lnTo>
                  <a:pt x="2179379" y="1249335"/>
                </a:lnTo>
                <a:lnTo>
                  <a:pt x="2181707" y="1249991"/>
                </a:lnTo>
                <a:lnTo>
                  <a:pt x="2184036" y="1250647"/>
                </a:lnTo>
                <a:lnTo>
                  <a:pt x="2186364" y="1251291"/>
                </a:lnTo>
                <a:lnTo>
                  <a:pt x="2188693" y="1251946"/>
                </a:lnTo>
                <a:lnTo>
                  <a:pt x="2191021" y="1252591"/>
                </a:lnTo>
                <a:lnTo>
                  <a:pt x="2193350" y="1253235"/>
                </a:lnTo>
                <a:lnTo>
                  <a:pt x="2195678" y="1253879"/>
                </a:lnTo>
                <a:lnTo>
                  <a:pt x="2198007" y="1254512"/>
                </a:lnTo>
                <a:lnTo>
                  <a:pt x="2200335" y="1255157"/>
                </a:lnTo>
                <a:lnTo>
                  <a:pt x="2202664" y="1255790"/>
                </a:lnTo>
                <a:lnTo>
                  <a:pt x="2204992" y="1256423"/>
                </a:lnTo>
                <a:lnTo>
                  <a:pt x="2207320" y="1257055"/>
                </a:lnTo>
                <a:lnTo>
                  <a:pt x="2209649" y="1257677"/>
                </a:lnTo>
                <a:lnTo>
                  <a:pt x="2211978" y="1258310"/>
                </a:lnTo>
                <a:lnTo>
                  <a:pt x="2214306" y="1258932"/>
                </a:lnTo>
                <a:lnTo>
                  <a:pt x="2216634" y="1259554"/>
                </a:lnTo>
                <a:lnTo>
                  <a:pt x="2218963" y="1260175"/>
                </a:lnTo>
                <a:lnTo>
                  <a:pt x="2221291" y="1260786"/>
                </a:lnTo>
                <a:lnTo>
                  <a:pt x="2223620" y="1261396"/>
                </a:lnTo>
                <a:lnTo>
                  <a:pt x="2225948" y="1262018"/>
                </a:lnTo>
                <a:lnTo>
                  <a:pt x="2228277" y="1262628"/>
                </a:lnTo>
                <a:lnTo>
                  <a:pt x="2230605" y="1263227"/>
                </a:lnTo>
                <a:lnTo>
                  <a:pt x="2232934" y="1263837"/>
                </a:lnTo>
                <a:lnTo>
                  <a:pt x="2235262" y="1264437"/>
                </a:lnTo>
                <a:lnTo>
                  <a:pt x="2237591" y="1265036"/>
                </a:lnTo>
                <a:lnTo>
                  <a:pt x="2239919" y="1265635"/>
                </a:lnTo>
                <a:lnTo>
                  <a:pt x="2242248" y="1266234"/>
                </a:lnTo>
                <a:lnTo>
                  <a:pt x="2244576" y="1266833"/>
                </a:lnTo>
                <a:lnTo>
                  <a:pt x="2246904" y="1267421"/>
                </a:lnTo>
                <a:lnTo>
                  <a:pt x="2249233" y="1268008"/>
                </a:lnTo>
                <a:lnTo>
                  <a:pt x="2251562" y="1268596"/>
                </a:lnTo>
                <a:lnTo>
                  <a:pt x="2253890" y="1269184"/>
                </a:lnTo>
                <a:lnTo>
                  <a:pt x="2256218" y="1269772"/>
                </a:lnTo>
                <a:lnTo>
                  <a:pt x="2258547" y="1270348"/>
                </a:lnTo>
                <a:lnTo>
                  <a:pt x="2260875" y="1270925"/>
                </a:lnTo>
                <a:lnTo>
                  <a:pt x="2263204" y="1271512"/>
                </a:lnTo>
                <a:lnTo>
                  <a:pt x="2265532" y="1272078"/>
                </a:lnTo>
                <a:lnTo>
                  <a:pt x="2267861" y="1272654"/>
                </a:lnTo>
                <a:lnTo>
                  <a:pt x="2270189" y="1273230"/>
                </a:lnTo>
                <a:lnTo>
                  <a:pt x="2272518" y="1273796"/>
                </a:lnTo>
                <a:lnTo>
                  <a:pt x="2274846" y="1274361"/>
                </a:lnTo>
                <a:lnTo>
                  <a:pt x="2277175" y="1274926"/>
                </a:lnTo>
                <a:lnTo>
                  <a:pt x="2279503" y="1275491"/>
                </a:lnTo>
                <a:lnTo>
                  <a:pt x="2281832" y="1276045"/>
                </a:lnTo>
                <a:lnTo>
                  <a:pt x="2284160" y="1276610"/>
                </a:lnTo>
                <a:lnTo>
                  <a:pt x="2286488" y="1277164"/>
                </a:lnTo>
                <a:lnTo>
                  <a:pt x="2288817" y="1277718"/>
                </a:lnTo>
                <a:lnTo>
                  <a:pt x="2291145" y="1278272"/>
                </a:lnTo>
                <a:lnTo>
                  <a:pt x="2293474" y="1278814"/>
                </a:lnTo>
                <a:lnTo>
                  <a:pt x="2295802" y="1279368"/>
                </a:lnTo>
                <a:lnTo>
                  <a:pt x="2298131" y="1279911"/>
                </a:lnTo>
                <a:lnTo>
                  <a:pt x="2300459" y="1280453"/>
                </a:lnTo>
                <a:lnTo>
                  <a:pt x="2302788" y="1280996"/>
                </a:lnTo>
                <a:lnTo>
                  <a:pt x="2305116" y="1281538"/>
                </a:lnTo>
                <a:lnTo>
                  <a:pt x="2307445" y="1282070"/>
                </a:lnTo>
                <a:lnTo>
                  <a:pt x="2309773" y="1282612"/>
                </a:lnTo>
                <a:lnTo>
                  <a:pt x="2312102" y="1283143"/>
                </a:lnTo>
                <a:lnTo>
                  <a:pt x="2314430" y="1283675"/>
                </a:lnTo>
                <a:lnTo>
                  <a:pt x="2316759" y="1284206"/>
                </a:lnTo>
                <a:lnTo>
                  <a:pt x="2319087" y="1284737"/>
                </a:lnTo>
                <a:lnTo>
                  <a:pt x="2321416" y="1285257"/>
                </a:lnTo>
                <a:lnTo>
                  <a:pt x="2323744" y="1285777"/>
                </a:lnTo>
                <a:lnTo>
                  <a:pt x="2326072" y="1286308"/>
                </a:lnTo>
                <a:lnTo>
                  <a:pt x="2328401" y="1286828"/>
                </a:lnTo>
              </a:path>
            </a:pathLst>
          </a:custGeom>
          <a:noFill/>
          <a:ln w="13525" cap="rnd">
            <a:solidFill>
              <a:srgbClr val="009AF9"/>
            </a:solidFill>
            <a:prstDash val="solid"/>
            <a:round/>
          </a:ln>
        </p:spPr>
        <p:txBody>
          <a:bodyPr rtlCol="0" anchor="ctr"/>
          <a:lstStyle/>
          <a:p>
            <a:endParaRPr lang="en-DE"/>
          </a:p>
        </p:txBody>
      </p:sp>
      <p:grpSp>
        <p:nvGrpSpPr>
          <p:cNvPr id="121" name="Group 120">
            <a:extLst>
              <a:ext uri="{FF2B5EF4-FFF2-40B4-BE49-F238E27FC236}">
                <a16:creationId xmlns:a16="http://schemas.microsoft.com/office/drawing/2014/main" id="{1393A9CB-8FA3-6033-183B-4307C60855B4}"/>
              </a:ext>
            </a:extLst>
          </p:cNvPr>
          <p:cNvGrpSpPr/>
          <p:nvPr/>
        </p:nvGrpSpPr>
        <p:grpSpPr>
          <a:xfrm>
            <a:off x="6172297" y="1831911"/>
            <a:ext cx="2712779" cy="1808518"/>
            <a:chOff x="6172297" y="1831911"/>
            <a:chExt cx="2712779" cy="1808518"/>
          </a:xfrm>
        </p:grpSpPr>
        <p:sp>
          <p:nvSpPr>
            <p:cNvPr id="569" name="Freeform 568">
              <a:extLst>
                <a:ext uri="{FF2B5EF4-FFF2-40B4-BE49-F238E27FC236}">
                  <a16:creationId xmlns:a16="http://schemas.microsoft.com/office/drawing/2014/main" id="{9C505782-E6E6-BAD9-66EA-24FB389A473C}"/>
                </a:ext>
              </a:extLst>
            </p:cNvPr>
            <p:cNvSpPr/>
            <p:nvPr/>
          </p:nvSpPr>
          <p:spPr>
            <a:xfrm>
              <a:off x="6172297"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570" name="Freeform 569">
              <a:extLst>
                <a:ext uri="{FF2B5EF4-FFF2-40B4-BE49-F238E27FC236}">
                  <a16:creationId xmlns:a16="http://schemas.microsoft.com/office/drawing/2014/main" id="{EB7F25F4-19DD-F87F-AD59-70F1A5DC3617}"/>
                </a:ext>
              </a:extLst>
            </p:cNvPr>
            <p:cNvSpPr/>
            <p:nvPr/>
          </p:nvSpPr>
          <p:spPr>
            <a:xfrm>
              <a:off x="6562940" y="1885312"/>
              <a:ext cx="2268738" cy="1501540"/>
            </a:xfrm>
            <a:custGeom>
              <a:avLst/>
              <a:gdLst>
                <a:gd name="connsiteX0" fmla="*/ 0 w 2268738"/>
                <a:gd name="connsiteY0" fmla="*/ 1501541 h 1501540"/>
                <a:gd name="connsiteX1" fmla="*/ 2268739 w 2268738"/>
                <a:gd name="connsiteY1" fmla="*/ 1501541 h 1501540"/>
                <a:gd name="connsiteX2" fmla="*/ 2268739 w 2268738"/>
                <a:gd name="connsiteY2" fmla="*/ 0 h 1501540"/>
                <a:gd name="connsiteX3" fmla="*/ 0 w 2268738"/>
                <a:gd name="connsiteY3" fmla="*/ 0 h 1501540"/>
              </a:gdLst>
              <a:ahLst/>
              <a:cxnLst>
                <a:cxn ang="0">
                  <a:pos x="connsiteX0" y="connsiteY0"/>
                </a:cxn>
                <a:cxn ang="0">
                  <a:pos x="connsiteX1" y="connsiteY1"/>
                </a:cxn>
                <a:cxn ang="0">
                  <a:pos x="connsiteX2" y="connsiteY2"/>
                </a:cxn>
                <a:cxn ang="0">
                  <a:pos x="connsiteX3" y="connsiteY3"/>
                </a:cxn>
              </a:cxnLst>
              <a:rect l="l" t="t" r="r" b="b"/>
              <a:pathLst>
                <a:path w="2268738" h="1501540">
                  <a:moveTo>
                    <a:pt x="0" y="1501541"/>
                  </a:moveTo>
                  <a:lnTo>
                    <a:pt x="2268739" y="1501541"/>
                  </a:lnTo>
                  <a:lnTo>
                    <a:pt x="2268739" y="0"/>
                  </a:lnTo>
                  <a:lnTo>
                    <a:pt x="0" y="0"/>
                  </a:lnTo>
                  <a:close/>
                </a:path>
              </a:pathLst>
            </a:custGeom>
            <a:solidFill>
              <a:srgbClr val="FFFFFF"/>
            </a:solidFill>
            <a:ln w="1127" cap="flat">
              <a:noFill/>
              <a:prstDash val="solid"/>
              <a:miter/>
            </a:ln>
          </p:spPr>
          <p:txBody>
            <a:bodyPr rtlCol="0" anchor="ctr"/>
            <a:lstStyle/>
            <a:p>
              <a:endParaRPr lang="en-DE"/>
            </a:p>
          </p:txBody>
        </p:sp>
        <p:sp>
          <p:nvSpPr>
            <p:cNvPr id="571" name="Freeform 570">
              <a:extLst>
                <a:ext uri="{FF2B5EF4-FFF2-40B4-BE49-F238E27FC236}">
                  <a16:creationId xmlns:a16="http://schemas.microsoft.com/office/drawing/2014/main" id="{12E786DE-4452-4D58-5F80-199EB47871E8}"/>
                </a:ext>
              </a:extLst>
            </p:cNvPr>
            <p:cNvSpPr/>
            <p:nvPr/>
          </p:nvSpPr>
          <p:spPr>
            <a:xfrm>
              <a:off x="656294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2" name="Freeform 571">
              <a:extLst>
                <a:ext uri="{FF2B5EF4-FFF2-40B4-BE49-F238E27FC236}">
                  <a16:creationId xmlns:a16="http://schemas.microsoft.com/office/drawing/2014/main" id="{8E0BE221-9B3C-7BCA-1597-6FC3823C2007}"/>
                </a:ext>
              </a:extLst>
            </p:cNvPr>
            <p:cNvSpPr/>
            <p:nvPr/>
          </p:nvSpPr>
          <p:spPr>
            <a:xfrm>
              <a:off x="701668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3" name="Freeform 572">
              <a:extLst>
                <a:ext uri="{FF2B5EF4-FFF2-40B4-BE49-F238E27FC236}">
                  <a16:creationId xmlns:a16="http://schemas.microsoft.com/office/drawing/2014/main" id="{2B62A498-CD62-DA02-343D-EBF4CCD25BA3}"/>
                </a:ext>
              </a:extLst>
            </p:cNvPr>
            <p:cNvSpPr/>
            <p:nvPr/>
          </p:nvSpPr>
          <p:spPr>
            <a:xfrm>
              <a:off x="747042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4" name="Freeform 573">
              <a:extLst>
                <a:ext uri="{FF2B5EF4-FFF2-40B4-BE49-F238E27FC236}">
                  <a16:creationId xmlns:a16="http://schemas.microsoft.com/office/drawing/2014/main" id="{E3D771D0-AB46-24B0-B7C0-E908BC9DDE8B}"/>
                </a:ext>
              </a:extLst>
            </p:cNvPr>
            <p:cNvSpPr/>
            <p:nvPr/>
          </p:nvSpPr>
          <p:spPr>
            <a:xfrm>
              <a:off x="7924175"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5" name="Freeform 574">
              <a:extLst>
                <a:ext uri="{FF2B5EF4-FFF2-40B4-BE49-F238E27FC236}">
                  <a16:creationId xmlns:a16="http://schemas.microsoft.com/office/drawing/2014/main" id="{30C5528B-BD9B-DC4B-BA7E-8BA4998716C0}"/>
                </a:ext>
              </a:extLst>
            </p:cNvPr>
            <p:cNvSpPr/>
            <p:nvPr/>
          </p:nvSpPr>
          <p:spPr>
            <a:xfrm>
              <a:off x="837793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355E1C78-C3B7-28F8-DE1A-7D1BFD29B17F}"/>
                </a:ext>
              </a:extLst>
            </p:cNvPr>
            <p:cNvSpPr/>
            <p:nvPr/>
          </p:nvSpPr>
          <p:spPr>
            <a:xfrm>
              <a:off x="883167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495E11F7-2FA0-6F4C-C1CD-510D5E83EF30}"/>
                </a:ext>
              </a:extLst>
            </p:cNvPr>
            <p:cNvSpPr/>
            <p:nvPr/>
          </p:nvSpPr>
          <p:spPr>
            <a:xfrm>
              <a:off x="6562940" y="3386853"/>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4509" cap="rnd">
              <a:solidFill>
                <a:srgbClr val="000000"/>
              </a:solidFill>
              <a:prstDash val="solid"/>
              <a:round/>
            </a:ln>
          </p:spPr>
          <p:txBody>
            <a:bodyPr rtlCol="0" anchor="ctr"/>
            <a:lstStyle/>
            <a:p>
              <a:endParaRPr lang="en-DE"/>
            </a:p>
          </p:txBody>
        </p:sp>
        <p:sp>
          <p:nvSpPr>
            <p:cNvPr id="66" name="Freeform 65">
              <a:extLst>
                <a:ext uri="{FF2B5EF4-FFF2-40B4-BE49-F238E27FC236}">
                  <a16:creationId xmlns:a16="http://schemas.microsoft.com/office/drawing/2014/main" id="{579C46F7-8582-D478-E5E1-E27051CBE7B0}"/>
                </a:ext>
              </a:extLst>
            </p:cNvPr>
            <p:cNvSpPr/>
            <p:nvPr/>
          </p:nvSpPr>
          <p:spPr>
            <a:xfrm>
              <a:off x="6562940"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7" name="Freeform 66">
              <a:extLst>
                <a:ext uri="{FF2B5EF4-FFF2-40B4-BE49-F238E27FC236}">
                  <a16:creationId xmlns:a16="http://schemas.microsoft.com/office/drawing/2014/main" id="{E3F9A18F-FA7D-4F6F-8848-3D5E0C85BDA3}"/>
                </a:ext>
              </a:extLst>
            </p:cNvPr>
            <p:cNvSpPr/>
            <p:nvPr/>
          </p:nvSpPr>
          <p:spPr>
            <a:xfrm>
              <a:off x="701668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8" name="Freeform 67">
              <a:extLst>
                <a:ext uri="{FF2B5EF4-FFF2-40B4-BE49-F238E27FC236}">
                  <a16:creationId xmlns:a16="http://schemas.microsoft.com/office/drawing/2014/main" id="{8F9D6DE8-8BF3-CA6D-E843-EF93AA71E4C8}"/>
                </a:ext>
              </a:extLst>
            </p:cNvPr>
            <p:cNvSpPr/>
            <p:nvPr/>
          </p:nvSpPr>
          <p:spPr>
            <a:xfrm>
              <a:off x="747042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9" name="Freeform 68">
              <a:extLst>
                <a:ext uri="{FF2B5EF4-FFF2-40B4-BE49-F238E27FC236}">
                  <a16:creationId xmlns:a16="http://schemas.microsoft.com/office/drawing/2014/main" id="{07F8C198-E661-1767-F245-F5D3149E24A9}"/>
                </a:ext>
              </a:extLst>
            </p:cNvPr>
            <p:cNvSpPr/>
            <p:nvPr/>
          </p:nvSpPr>
          <p:spPr>
            <a:xfrm>
              <a:off x="7924175"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18F4197D-21E3-954E-A088-3FCC1630B331}"/>
                </a:ext>
              </a:extLst>
            </p:cNvPr>
            <p:cNvSpPr/>
            <p:nvPr/>
          </p:nvSpPr>
          <p:spPr>
            <a:xfrm>
              <a:off x="8377933"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9B932C1E-2964-0FAB-577F-903D6A550A07}"/>
                </a:ext>
              </a:extLst>
            </p:cNvPr>
            <p:cNvSpPr/>
            <p:nvPr/>
          </p:nvSpPr>
          <p:spPr>
            <a:xfrm>
              <a:off x="883167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D998392B-DACA-F6E1-8DD0-14A4AC7C9285}"/>
                </a:ext>
              </a:extLst>
            </p:cNvPr>
            <p:cNvSpPr/>
            <p:nvPr/>
          </p:nvSpPr>
          <p:spPr>
            <a:xfrm>
              <a:off x="6539314" y="3424413"/>
              <a:ext cx="47253" cy="70916"/>
            </a:xfrm>
            <a:custGeom>
              <a:avLst/>
              <a:gdLst>
                <a:gd name="connsiteX0" fmla="*/ 23626 w 47253"/>
                <a:gd name="connsiteY0" fmla="*/ 7324 h 70916"/>
                <a:gd name="connsiteX1" fmla="*/ 12867 w 47253"/>
                <a:gd name="connsiteY1" fmla="*/ 14378 h 70916"/>
                <a:gd name="connsiteX2" fmla="*/ 9295 w 47253"/>
                <a:gd name="connsiteY2" fmla="*/ 35481 h 70916"/>
                <a:gd name="connsiteX3" fmla="*/ 12867 w 47253"/>
                <a:gd name="connsiteY3" fmla="*/ 56595 h 70916"/>
                <a:gd name="connsiteX4" fmla="*/ 23626 w 47253"/>
                <a:gd name="connsiteY4" fmla="*/ 63592 h 70916"/>
                <a:gd name="connsiteX5" fmla="*/ 34387 w 47253"/>
                <a:gd name="connsiteY5" fmla="*/ 56595 h 70916"/>
                <a:gd name="connsiteX6" fmla="*/ 38004 w 47253"/>
                <a:gd name="connsiteY6" fmla="*/ 35481 h 70916"/>
                <a:gd name="connsiteX7" fmla="*/ 34387 w 47253"/>
                <a:gd name="connsiteY7" fmla="*/ 14378 h 70916"/>
                <a:gd name="connsiteX8" fmla="*/ 23626 w 47253"/>
                <a:gd name="connsiteY8" fmla="*/ 7324 h 70916"/>
                <a:gd name="connsiteX9" fmla="*/ 23626 w 47253"/>
                <a:gd name="connsiteY9" fmla="*/ 0 h 70916"/>
                <a:gd name="connsiteX10" fmla="*/ 41163 w 47253"/>
                <a:gd name="connsiteY10" fmla="*/ 9110 h 70916"/>
                <a:gd name="connsiteX11" fmla="*/ 47253 w 47253"/>
                <a:gd name="connsiteY11" fmla="*/ 35481 h 70916"/>
                <a:gd name="connsiteX12" fmla="*/ 41163 w 47253"/>
                <a:gd name="connsiteY12" fmla="*/ 61851 h 70916"/>
                <a:gd name="connsiteX13" fmla="*/ 23626 w 47253"/>
                <a:gd name="connsiteY13" fmla="*/ 70917 h 70916"/>
                <a:gd name="connsiteX14" fmla="*/ 6044 w 47253"/>
                <a:gd name="connsiteY14" fmla="*/ 61851 h 70916"/>
                <a:gd name="connsiteX15" fmla="*/ 0 w 47253"/>
                <a:gd name="connsiteY15" fmla="*/ 35481 h 70916"/>
                <a:gd name="connsiteX16" fmla="*/ 6044 w 47253"/>
                <a:gd name="connsiteY16" fmla="*/ 9110 h 70916"/>
                <a:gd name="connsiteX17" fmla="*/ 23626 w 47253"/>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16">
                  <a:moveTo>
                    <a:pt x="23626" y="7324"/>
                  </a:moveTo>
                  <a:cubicBezTo>
                    <a:pt x="18864" y="7324"/>
                    <a:pt x="15277" y="9676"/>
                    <a:pt x="12867" y="14378"/>
                  </a:cubicBezTo>
                  <a:cubicBezTo>
                    <a:pt x="10485" y="19046"/>
                    <a:pt x="9295" y="26077"/>
                    <a:pt x="9295" y="35481"/>
                  </a:cubicBezTo>
                  <a:cubicBezTo>
                    <a:pt x="9295" y="44851"/>
                    <a:pt x="10485" y="51893"/>
                    <a:pt x="12867" y="56595"/>
                  </a:cubicBezTo>
                  <a:cubicBezTo>
                    <a:pt x="15277" y="61264"/>
                    <a:pt x="18864" y="63592"/>
                    <a:pt x="23626" y="63592"/>
                  </a:cubicBezTo>
                  <a:cubicBezTo>
                    <a:pt x="28419" y="63592"/>
                    <a:pt x="32005" y="61264"/>
                    <a:pt x="34387" y="56595"/>
                  </a:cubicBezTo>
                  <a:cubicBezTo>
                    <a:pt x="36798" y="51893"/>
                    <a:pt x="38004" y="44851"/>
                    <a:pt x="38004" y="35481"/>
                  </a:cubicBezTo>
                  <a:cubicBezTo>
                    <a:pt x="38004" y="26077"/>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88"/>
                    <a:pt x="45223" y="55781"/>
                    <a:pt x="41163" y="61851"/>
                  </a:cubicBezTo>
                  <a:cubicBezTo>
                    <a:pt x="37133" y="67899"/>
                    <a:pt x="31289" y="70917"/>
                    <a:pt x="23626" y="70917"/>
                  </a:cubicBezTo>
                  <a:cubicBezTo>
                    <a:pt x="15965" y="70917"/>
                    <a:pt x="10104" y="67899"/>
                    <a:pt x="6044" y="61851"/>
                  </a:cubicBezTo>
                  <a:cubicBezTo>
                    <a:pt x="2014" y="55781"/>
                    <a:pt x="0" y="46988"/>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3FAB133-59F9-1173-1730-0D6DDA305DDF}"/>
                </a:ext>
              </a:extLst>
            </p:cNvPr>
            <p:cNvSpPr/>
            <p:nvPr/>
          </p:nvSpPr>
          <p:spPr>
            <a:xfrm>
              <a:off x="6996335" y="3425645"/>
              <a:ext cx="40705" cy="68361"/>
            </a:xfrm>
            <a:custGeom>
              <a:avLst/>
              <a:gdLst>
                <a:gd name="connsiteX0" fmla="*/ 1327 w 40705"/>
                <a:gd name="connsiteY0" fmla="*/ 60574 h 68361"/>
                <a:gd name="connsiteX1" fmla="*/ 16437 w 40705"/>
                <a:gd name="connsiteY1" fmla="*/ 60574 h 68361"/>
                <a:gd name="connsiteX2" fmla="*/ 16437 w 40705"/>
                <a:gd name="connsiteY2" fmla="*/ 8421 h 68361"/>
                <a:gd name="connsiteX3" fmla="*/ 0 w 40705"/>
                <a:gd name="connsiteY3" fmla="*/ 11721 h 68361"/>
                <a:gd name="connsiteX4" fmla="*/ 0 w 40705"/>
                <a:gd name="connsiteY4" fmla="*/ 3301 h 68361"/>
                <a:gd name="connsiteX5" fmla="*/ 16346 w 40705"/>
                <a:gd name="connsiteY5" fmla="*/ 0 h 68361"/>
                <a:gd name="connsiteX6" fmla="*/ 25595 w 40705"/>
                <a:gd name="connsiteY6" fmla="*/ 0 h 68361"/>
                <a:gd name="connsiteX7" fmla="*/ 25595 w 40705"/>
                <a:gd name="connsiteY7" fmla="*/ 60574 h 68361"/>
                <a:gd name="connsiteX8" fmla="*/ 40705 w 40705"/>
                <a:gd name="connsiteY8" fmla="*/ 60574 h 68361"/>
                <a:gd name="connsiteX9" fmla="*/ 40705 w 40705"/>
                <a:gd name="connsiteY9" fmla="*/ 68362 h 68361"/>
                <a:gd name="connsiteX10" fmla="*/ 1327 w 40705"/>
                <a:gd name="connsiteY10" fmla="*/ 68362 h 68361"/>
                <a:gd name="connsiteX11" fmla="*/ 1327 w 40705"/>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4"/>
                  </a:moveTo>
                  <a:lnTo>
                    <a:pt x="16437" y="60574"/>
                  </a:lnTo>
                  <a:lnTo>
                    <a:pt x="16437" y="8421"/>
                  </a:lnTo>
                  <a:lnTo>
                    <a:pt x="0" y="11721"/>
                  </a:lnTo>
                  <a:lnTo>
                    <a:pt x="0" y="3301"/>
                  </a:lnTo>
                  <a:lnTo>
                    <a:pt x="16346" y="0"/>
                  </a:lnTo>
                  <a:lnTo>
                    <a:pt x="25595" y="0"/>
                  </a:lnTo>
                  <a:lnTo>
                    <a:pt x="25595" y="60574"/>
                  </a:lnTo>
                  <a:lnTo>
                    <a:pt x="40705" y="60574"/>
                  </a:lnTo>
                  <a:lnTo>
                    <a:pt x="40705" y="68362"/>
                  </a:lnTo>
                  <a:lnTo>
                    <a:pt x="1327" y="68362"/>
                  </a:lnTo>
                  <a:lnTo>
                    <a:pt x="1327" y="60574"/>
                  </a:lnTo>
                  <a:close/>
                </a:path>
              </a:pathLst>
            </a:custGeom>
            <a:solidFill>
              <a:srgbClr val="000000"/>
            </a:solidFill>
            <a:ln w="112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142E335E-DE05-4EE8-A224-173F3CC4066A}"/>
                </a:ext>
              </a:extLst>
            </p:cNvPr>
            <p:cNvSpPr/>
            <p:nvPr/>
          </p:nvSpPr>
          <p:spPr>
            <a:xfrm>
              <a:off x="7448727"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2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2" y="47202"/>
                  </a:cubicBezTo>
                  <a:cubicBezTo>
                    <a:pt x="20402" y="41065"/>
                    <a:pt x="24223" y="37120"/>
                    <a:pt x="25783" y="35345"/>
                  </a:cubicBezTo>
                  <a:cubicBezTo>
                    <a:pt x="28744" y="32011"/>
                    <a:pt x="30801" y="29208"/>
                    <a:pt x="31966" y="26924"/>
                  </a:cubicBezTo>
                  <a:cubicBezTo>
                    <a:pt x="33152"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2" y="54210"/>
                    <a:pt x="11134" y="61806"/>
                  </a:cubicBezTo>
                  <a:close/>
                </a:path>
              </a:pathLst>
            </a:custGeom>
            <a:solidFill>
              <a:srgbClr val="000000"/>
            </a:solidFill>
            <a:ln w="112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7BABE0B9-BA2C-E529-D932-2865C6423499}"/>
                </a:ext>
              </a:extLst>
            </p:cNvPr>
            <p:cNvSpPr/>
            <p:nvPr/>
          </p:nvSpPr>
          <p:spPr>
            <a:xfrm>
              <a:off x="7901670" y="3424413"/>
              <a:ext cx="45020" cy="70916"/>
            </a:xfrm>
            <a:custGeom>
              <a:avLst/>
              <a:gdLst>
                <a:gd name="connsiteX0" fmla="*/ 30914 w 45020"/>
                <a:gd name="connsiteY0" fmla="*/ 32734 h 70916"/>
                <a:gd name="connsiteX1" fmla="*/ 41257 w 45020"/>
                <a:gd name="connsiteY1" fmla="*/ 38646 h 70916"/>
                <a:gd name="connsiteX2" fmla="*/ 45021 w 45020"/>
                <a:gd name="connsiteY2" fmla="*/ 49723 h 70916"/>
                <a:gd name="connsiteX3" fmla="*/ 38058 w 45020"/>
                <a:gd name="connsiteY3" fmla="*/ 65378 h 70916"/>
                <a:gd name="connsiteX4" fmla="*/ 18277 w 45020"/>
                <a:gd name="connsiteY4" fmla="*/ 70917 h 70916"/>
                <a:gd name="connsiteX5" fmla="*/ 9393 w 45020"/>
                <a:gd name="connsiteY5" fmla="*/ 70046 h 70916"/>
                <a:gd name="connsiteX6" fmla="*/ 0 w 45020"/>
                <a:gd name="connsiteY6" fmla="*/ 67537 h 70916"/>
                <a:gd name="connsiteX7" fmla="*/ 0 w 45020"/>
                <a:gd name="connsiteY7" fmla="*/ 58607 h 70916"/>
                <a:gd name="connsiteX8" fmla="*/ 8432 w 45020"/>
                <a:gd name="connsiteY8" fmla="*/ 61998 h 70916"/>
                <a:gd name="connsiteX9" fmla="*/ 17995 w 45020"/>
                <a:gd name="connsiteY9" fmla="*/ 63140 h 70916"/>
                <a:gd name="connsiteX10" fmla="*/ 31231 w 45020"/>
                <a:gd name="connsiteY10" fmla="*/ 59704 h 70916"/>
                <a:gd name="connsiteX11" fmla="*/ 35809 w 45020"/>
                <a:gd name="connsiteY11" fmla="*/ 49723 h 70916"/>
                <a:gd name="connsiteX12" fmla="*/ 31559 w 45020"/>
                <a:gd name="connsiteY12" fmla="*/ 40285 h 70916"/>
                <a:gd name="connsiteX13" fmla="*/ 19781 w 45020"/>
                <a:gd name="connsiteY13" fmla="*/ 36860 h 70916"/>
                <a:gd name="connsiteX14" fmla="*/ 11823 w 45020"/>
                <a:gd name="connsiteY14" fmla="*/ 36860 h 70916"/>
                <a:gd name="connsiteX15" fmla="*/ 11823 w 45020"/>
                <a:gd name="connsiteY15" fmla="*/ 29253 h 70916"/>
                <a:gd name="connsiteX16" fmla="*/ 20154 w 45020"/>
                <a:gd name="connsiteY16" fmla="*/ 29253 h 70916"/>
                <a:gd name="connsiteX17" fmla="*/ 30587 w 45020"/>
                <a:gd name="connsiteY17" fmla="*/ 26551 h 70916"/>
                <a:gd name="connsiteX18" fmla="*/ 34204 w 45020"/>
                <a:gd name="connsiteY18" fmla="*/ 18673 h 70916"/>
                <a:gd name="connsiteX19" fmla="*/ 30451 w 45020"/>
                <a:gd name="connsiteY19" fmla="*/ 10614 h 70916"/>
                <a:gd name="connsiteX20" fmla="*/ 19781 w 45020"/>
                <a:gd name="connsiteY20" fmla="*/ 7777 h 70916"/>
                <a:gd name="connsiteX21" fmla="*/ 11631 w 45020"/>
                <a:gd name="connsiteY21" fmla="*/ 8602 h 70916"/>
                <a:gd name="connsiteX22" fmla="*/ 2069 w 45020"/>
                <a:gd name="connsiteY22" fmla="*/ 11168 h 70916"/>
                <a:gd name="connsiteX23" fmla="*/ 2069 w 45020"/>
                <a:gd name="connsiteY23" fmla="*/ 2928 h 70916"/>
                <a:gd name="connsiteX24" fmla="*/ 11914 w 45020"/>
                <a:gd name="connsiteY24" fmla="*/ 723 h 70916"/>
                <a:gd name="connsiteX25" fmla="*/ 20606 w 45020"/>
                <a:gd name="connsiteY25" fmla="*/ 0 h 70916"/>
                <a:gd name="connsiteX26" fmla="*/ 37278 w 45020"/>
                <a:gd name="connsiteY26" fmla="*/ 4804 h 70916"/>
                <a:gd name="connsiteX27" fmla="*/ 43416 w 45020"/>
                <a:gd name="connsiteY27" fmla="*/ 17712 h 70916"/>
                <a:gd name="connsiteX28" fmla="*/ 40160 w 45020"/>
                <a:gd name="connsiteY28" fmla="*/ 27331 h 70916"/>
                <a:gd name="connsiteX29" fmla="*/ 30914 w 45020"/>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20" h="70916">
                  <a:moveTo>
                    <a:pt x="30914" y="32734"/>
                  </a:moveTo>
                  <a:cubicBezTo>
                    <a:pt x="35334" y="33684"/>
                    <a:pt x="38782" y="35650"/>
                    <a:pt x="41257" y="38646"/>
                  </a:cubicBezTo>
                  <a:cubicBezTo>
                    <a:pt x="43766" y="41641"/>
                    <a:pt x="45021" y="45326"/>
                    <a:pt x="45021" y="49723"/>
                  </a:cubicBezTo>
                  <a:cubicBezTo>
                    <a:pt x="45021" y="56471"/>
                    <a:pt x="42704" y="61682"/>
                    <a:pt x="38058" y="65378"/>
                  </a:cubicBezTo>
                  <a:cubicBezTo>
                    <a:pt x="33412" y="69074"/>
                    <a:pt x="26823" y="70917"/>
                    <a:pt x="18277" y="70917"/>
                  </a:cubicBezTo>
                  <a:cubicBezTo>
                    <a:pt x="15406" y="70917"/>
                    <a:pt x="12445" y="70623"/>
                    <a:pt x="9393" y="70046"/>
                  </a:cubicBezTo>
                  <a:cubicBezTo>
                    <a:pt x="6375" y="69504"/>
                    <a:pt x="3244" y="68667"/>
                    <a:pt x="0" y="67537"/>
                  </a:cubicBezTo>
                  <a:lnTo>
                    <a:pt x="0" y="58607"/>
                  </a:lnTo>
                  <a:cubicBezTo>
                    <a:pt x="2566" y="60099"/>
                    <a:pt x="5380"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96" y="42545"/>
                    <a:pt x="31559" y="40285"/>
                  </a:cubicBezTo>
                  <a:cubicBezTo>
                    <a:pt x="28744" y="38002"/>
                    <a:pt x="24822" y="36860"/>
                    <a:pt x="19781" y="36860"/>
                  </a:cubicBezTo>
                  <a:lnTo>
                    <a:pt x="11823" y="36860"/>
                  </a:lnTo>
                  <a:lnTo>
                    <a:pt x="11823"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37" y="9156"/>
                    <a:pt x="5550" y="10003"/>
                    <a:pt x="2069" y="11168"/>
                  </a:cubicBezTo>
                  <a:lnTo>
                    <a:pt x="2069" y="2928"/>
                  </a:lnTo>
                  <a:cubicBezTo>
                    <a:pt x="5584" y="1944"/>
                    <a:pt x="8862" y="1209"/>
                    <a:pt x="11914" y="723"/>
                  </a:cubicBezTo>
                  <a:cubicBezTo>
                    <a:pt x="14999" y="237"/>
                    <a:pt x="17893" y="0"/>
                    <a:pt x="20606" y="0"/>
                  </a:cubicBezTo>
                  <a:cubicBezTo>
                    <a:pt x="27625" y="0"/>
                    <a:pt x="33186" y="1605"/>
                    <a:pt x="37278" y="4804"/>
                  </a:cubicBezTo>
                  <a:cubicBezTo>
                    <a:pt x="41370" y="7980"/>
                    <a:pt x="43416" y="12275"/>
                    <a:pt x="43416" y="17712"/>
                  </a:cubicBezTo>
                  <a:cubicBezTo>
                    <a:pt x="43416" y="21499"/>
                    <a:pt x="42331" y="24709"/>
                    <a:pt x="40160" y="27331"/>
                  </a:cubicBezTo>
                  <a:cubicBezTo>
                    <a:pt x="38002" y="29920"/>
                    <a:pt x="34916" y="31728"/>
                    <a:pt x="30914" y="32734"/>
                  </a:cubicBezTo>
                  <a:close/>
                </a:path>
              </a:pathLst>
            </a:custGeom>
            <a:solidFill>
              <a:srgbClr val="000000"/>
            </a:solidFill>
            <a:ln w="112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ECAC305D-CBC6-D406-9886-14B5831F2BF1}"/>
                </a:ext>
              </a:extLst>
            </p:cNvPr>
            <p:cNvSpPr/>
            <p:nvPr/>
          </p:nvSpPr>
          <p:spPr>
            <a:xfrm>
              <a:off x="8353020" y="3425645"/>
              <a:ext cx="49813" cy="68361"/>
            </a:xfrm>
            <a:custGeom>
              <a:avLst/>
              <a:gdLst>
                <a:gd name="connsiteX0" fmla="*/ 30858 w 49813"/>
                <a:gd name="connsiteY0" fmla="*/ 8059 h 68361"/>
                <a:gd name="connsiteX1" fmla="*/ 7505 w 49813"/>
                <a:gd name="connsiteY1" fmla="*/ 44557 h 68361"/>
                <a:gd name="connsiteX2" fmla="*/ 30858 w 49813"/>
                <a:gd name="connsiteY2" fmla="*/ 44557 h 68361"/>
                <a:gd name="connsiteX3" fmla="*/ 30858 w 49813"/>
                <a:gd name="connsiteY3" fmla="*/ 8059 h 68361"/>
                <a:gd name="connsiteX4" fmla="*/ 28428 w 49813"/>
                <a:gd name="connsiteY4" fmla="*/ 0 h 68361"/>
                <a:gd name="connsiteX5" fmla="*/ 40059 w 49813"/>
                <a:gd name="connsiteY5" fmla="*/ 0 h 68361"/>
                <a:gd name="connsiteX6" fmla="*/ 40059 w 49813"/>
                <a:gd name="connsiteY6" fmla="*/ 44557 h 68361"/>
                <a:gd name="connsiteX7" fmla="*/ 49813 w 49813"/>
                <a:gd name="connsiteY7" fmla="*/ 44557 h 68361"/>
                <a:gd name="connsiteX8" fmla="*/ 49813 w 49813"/>
                <a:gd name="connsiteY8" fmla="*/ 52244 h 68361"/>
                <a:gd name="connsiteX9" fmla="*/ 40059 w 49813"/>
                <a:gd name="connsiteY9" fmla="*/ 52244 h 68361"/>
                <a:gd name="connsiteX10" fmla="*/ 40059 w 49813"/>
                <a:gd name="connsiteY10" fmla="*/ 68362 h 68361"/>
                <a:gd name="connsiteX11" fmla="*/ 30858 w 49813"/>
                <a:gd name="connsiteY11" fmla="*/ 68362 h 68361"/>
                <a:gd name="connsiteX12" fmla="*/ 30858 w 49813"/>
                <a:gd name="connsiteY12" fmla="*/ 52244 h 68361"/>
                <a:gd name="connsiteX13" fmla="*/ 0 w 49813"/>
                <a:gd name="connsiteY13" fmla="*/ 52244 h 68361"/>
                <a:gd name="connsiteX14" fmla="*/ 0 w 49813"/>
                <a:gd name="connsiteY14" fmla="*/ 43314 h 68361"/>
                <a:gd name="connsiteX15" fmla="*/ 28428 w 49813"/>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13" h="68361">
                  <a:moveTo>
                    <a:pt x="30858" y="8059"/>
                  </a:moveTo>
                  <a:lnTo>
                    <a:pt x="7505" y="44557"/>
                  </a:lnTo>
                  <a:lnTo>
                    <a:pt x="30858" y="44557"/>
                  </a:lnTo>
                  <a:lnTo>
                    <a:pt x="30858" y="8059"/>
                  </a:lnTo>
                  <a:moveTo>
                    <a:pt x="28428" y="0"/>
                  </a:moveTo>
                  <a:lnTo>
                    <a:pt x="40059" y="0"/>
                  </a:lnTo>
                  <a:lnTo>
                    <a:pt x="40059" y="44557"/>
                  </a:lnTo>
                  <a:lnTo>
                    <a:pt x="49813" y="44557"/>
                  </a:lnTo>
                  <a:lnTo>
                    <a:pt x="49813" y="52244"/>
                  </a:lnTo>
                  <a:lnTo>
                    <a:pt x="40059" y="52244"/>
                  </a:lnTo>
                  <a:lnTo>
                    <a:pt x="40059" y="68362"/>
                  </a:lnTo>
                  <a:lnTo>
                    <a:pt x="30858" y="68362"/>
                  </a:lnTo>
                  <a:lnTo>
                    <a:pt x="30858" y="52244"/>
                  </a:lnTo>
                  <a:lnTo>
                    <a:pt x="0" y="52244"/>
                  </a:lnTo>
                  <a:lnTo>
                    <a:pt x="0" y="43314"/>
                  </a:lnTo>
                  <a:lnTo>
                    <a:pt x="28428" y="0"/>
                  </a:lnTo>
                  <a:close/>
                </a:path>
              </a:pathLst>
            </a:custGeom>
            <a:solidFill>
              <a:srgbClr val="000000"/>
            </a:solidFill>
            <a:ln w="112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705AC06A-AB97-BE7C-59F2-11368D53C4E8}"/>
                </a:ext>
              </a:extLst>
            </p:cNvPr>
            <p:cNvSpPr/>
            <p:nvPr/>
          </p:nvSpPr>
          <p:spPr>
            <a:xfrm>
              <a:off x="8809558"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54897897-EA1D-C8E9-5844-4B2EFB298313}"/>
                </a:ext>
              </a:extLst>
            </p:cNvPr>
            <p:cNvSpPr/>
            <p:nvPr/>
          </p:nvSpPr>
          <p:spPr>
            <a:xfrm>
              <a:off x="7666608" y="3552174"/>
              <a:ext cx="54006" cy="49135"/>
            </a:xfrm>
            <a:custGeom>
              <a:avLst/>
              <a:gdLst>
                <a:gd name="connsiteX0" fmla="*/ 54007 w 54006"/>
                <a:gd name="connsiteY0" fmla="*/ 7144 h 49135"/>
                <a:gd name="connsiteX1" fmla="*/ 52153 w 54006"/>
                <a:gd name="connsiteY1" fmla="*/ 11801 h 49135"/>
                <a:gd name="connsiteX2" fmla="*/ 48174 w 54006"/>
                <a:gd name="connsiteY2" fmla="*/ 13451 h 49135"/>
                <a:gd name="connsiteX3" fmla="*/ 45111 w 54006"/>
                <a:gd name="connsiteY3" fmla="*/ 12287 h 49135"/>
                <a:gd name="connsiteX4" fmla="*/ 44049 w 54006"/>
                <a:gd name="connsiteY4" fmla="*/ 9630 h 49135"/>
                <a:gd name="connsiteX5" fmla="*/ 45530 w 54006"/>
                <a:gd name="connsiteY5" fmla="*/ 5878 h 49135"/>
                <a:gd name="connsiteX6" fmla="*/ 49237 w 54006"/>
                <a:gd name="connsiteY6" fmla="*/ 3753 h 49135"/>
                <a:gd name="connsiteX7" fmla="*/ 43834 w 54006"/>
                <a:gd name="connsiteY7" fmla="*/ 2385 h 49135"/>
                <a:gd name="connsiteX8" fmla="*/ 39867 w 54006"/>
                <a:gd name="connsiteY8" fmla="*/ 3493 h 49135"/>
                <a:gd name="connsiteX9" fmla="*/ 36950 w 54006"/>
                <a:gd name="connsiteY9" fmla="*/ 6036 h 49135"/>
                <a:gd name="connsiteX10" fmla="*/ 34938 w 54006"/>
                <a:gd name="connsiteY10" fmla="*/ 9529 h 49135"/>
                <a:gd name="connsiteX11" fmla="*/ 33672 w 54006"/>
                <a:gd name="connsiteY11" fmla="*/ 12761 h 49135"/>
                <a:gd name="connsiteX12" fmla="*/ 33085 w 54006"/>
                <a:gd name="connsiteY12" fmla="*/ 15191 h 49135"/>
                <a:gd name="connsiteX13" fmla="*/ 29377 w 54006"/>
                <a:gd name="connsiteY13" fmla="*/ 30021 h 49135"/>
                <a:gd name="connsiteX14" fmla="*/ 27580 w 54006"/>
                <a:gd name="connsiteY14" fmla="*/ 39550 h 49135"/>
                <a:gd name="connsiteX15" fmla="*/ 29061 w 54006"/>
                <a:gd name="connsiteY15" fmla="*/ 44693 h 49135"/>
                <a:gd name="connsiteX16" fmla="*/ 33514 w 54006"/>
                <a:gd name="connsiteY16" fmla="*/ 46705 h 49135"/>
                <a:gd name="connsiteX17" fmla="*/ 36001 w 54006"/>
                <a:gd name="connsiteY17" fmla="*/ 46377 h 49135"/>
                <a:gd name="connsiteX18" fmla="*/ 39019 w 54006"/>
                <a:gd name="connsiteY18" fmla="*/ 45055 h 49135"/>
                <a:gd name="connsiteX19" fmla="*/ 42297 w 54006"/>
                <a:gd name="connsiteY19" fmla="*/ 42568 h 49135"/>
                <a:gd name="connsiteX20" fmla="*/ 45428 w 54006"/>
                <a:gd name="connsiteY20" fmla="*/ 38442 h 49135"/>
                <a:gd name="connsiteX21" fmla="*/ 47971 w 54006"/>
                <a:gd name="connsiteY21" fmla="*/ 32508 h 49135"/>
                <a:gd name="connsiteX22" fmla="*/ 49350 w 54006"/>
                <a:gd name="connsiteY22" fmla="*/ 31344 h 49135"/>
                <a:gd name="connsiteX23" fmla="*/ 50672 w 54006"/>
                <a:gd name="connsiteY23" fmla="*/ 32406 h 49135"/>
                <a:gd name="connsiteX24" fmla="*/ 49926 w 54006"/>
                <a:gd name="connsiteY24" fmla="*/ 35209 h 49135"/>
                <a:gd name="connsiteX25" fmla="*/ 47700 w 54006"/>
                <a:gd name="connsiteY25" fmla="*/ 39493 h 49135"/>
                <a:gd name="connsiteX26" fmla="*/ 44264 w 54006"/>
                <a:gd name="connsiteY26" fmla="*/ 44049 h 49135"/>
                <a:gd name="connsiteX27" fmla="*/ 39392 w 54006"/>
                <a:gd name="connsiteY27" fmla="*/ 47654 h 49135"/>
                <a:gd name="connsiteX28" fmla="*/ 33299 w 54006"/>
                <a:gd name="connsiteY28" fmla="*/ 49135 h 49135"/>
                <a:gd name="connsiteX29" fmla="*/ 25726 w 54006"/>
                <a:gd name="connsiteY29" fmla="*/ 46705 h 49135"/>
                <a:gd name="connsiteX30" fmla="*/ 21600 w 54006"/>
                <a:gd name="connsiteY30" fmla="*/ 40872 h 49135"/>
                <a:gd name="connsiteX31" fmla="*/ 20967 w 54006"/>
                <a:gd name="connsiteY31" fmla="*/ 41991 h 49135"/>
                <a:gd name="connsiteX32" fmla="*/ 19475 w 54006"/>
                <a:gd name="connsiteY32" fmla="*/ 44049 h 49135"/>
                <a:gd name="connsiteX33" fmla="*/ 17204 w 54006"/>
                <a:gd name="connsiteY33" fmla="*/ 46490 h 49135"/>
                <a:gd name="connsiteX34" fmla="*/ 14084 w 54006"/>
                <a:gd name="connsiteY34" fmla="*/ 48287 h 49135"/>
                <a:gd name="connsiteX35" fmla="*/ 10218 w 54006"/>
                <a:gd name="connsiteY35" fmla="*/ 49135 h 49135"/>
                <a:gd name="connsiteX36" fmla="*/ 5392 w 54006"/>
                <a:gd name="connsiteY36" fmla="*/ 48389 h 49135"/>
                <a:gd name="connsiteX37" fmla="*/ 1582 w 54006"/>
                <a:gd name="connsiteY37" fmla="*/ 45959 h 49135"/>
                <a:gd name="connsiteX38" fmla="*/ 0 w 54006"/>
                <a:gd name="connsiteY38" fmla="*/ 41935 h 49135"/>
                <a:gd name="connsiteX39" fmla="*/ 1741 w 54006"/>
                <a:gd name="connsiteY39" fmla="*/ 37538 h 49135"/>
                <a:gd name="connsiteX40" fmla="*/ 5979 w 54006"/>
                <a:gd name="connsiteY40" fmla="*/ 35684 h 49135"/>
                <a:gd name="connsiteX41" fmla="*/ 8737 w 54006"/>
                <a:gd name="connsiteY41" fmla="*/ 36589 h 49135"/>
                <a:gd name="connsiteX42" fmla="*/ 10003 w 54006"/>
                <a:gd name="connsiteY42" fmla="*/ 39448 h 49135"/>
                <a:gd name="connsiteX43" fmla="*/ 8523 w 54006"/>
                <a:gd name="connsiteY43" fmla="*/ 43257 h 49135"/>
                <a:gd name="connsiteX44" fmla="*/ 4917 w 54006"/>
                <a:gd name="connsiteY44" fmla="*/ 45326 h 49135"/>
                <a:gd name="connsiteX45" fmla="*/ 10320 w 54006"/>
                <a:gd name="connsiteY45" fmla="*/ 46705 h 49135"/>
                <a:gd name="connsiteX46" fmla="*/ 16571 w 54006"/>
                <a:gd name="connsiteY46" fmla="*/ 43630 h 49135"/>
                <a:gd name="connsiteX47" fmla="*/ 20651 w 54006"/>
                <a:gd name="connsiteY47" fmla="*/ 35424 h 49135"/>
                <a:gd name="connsiteX48" fmla="*/ 25195 w 54006"/>
                <a:gd name="connsiteY48" fmla="*/ 17576 h 49135"/>
                <a:gd name="connsiteX49" fmla="*/ 26472 w 54006"/>
                <a:gd name="connsiteY49" fmla="*/ 9630 h 49135"/>
                <a:gd name="connsiteX50" fmla="*/ 25884 w 54006"/>
                <a:gd name="connsiteY50" fmla="*/ 5878 h 49135"/>
                <a:gd name="connsiteX51" fmla="*/ 24302 w 54006"/>
                <a:gd name="connsiteY51" fmla="*/ 3651 h 49135"/>
                <a:gd name="connsiteX52" fmla="*/ 22448 w 54006"/>
                <a:gd name="connsiteY52" fmla="*/ 2645 h 49135"/>
                <a:gd name="connsiteX53" fmla="*/ 20651 w 54006"/>
                <a:gd name="connsiteY53" fmla="*/ 2385 h 49135"/>
                <a:gd name="connsiteX54" fmla="*/ 17260 w 54006"/>
                <a:gd name="connsiteY54" fmla="*/ 3018 h 49135"/>
                <a:gd name="connsiteX55" fmla="*/ 13394 w 54006"/>
                <a:gd name="connsiteY55" fmla="*/ 5132 h 49135"/>
                <a:gd name="connsiteX56" fmla="*/ 9370 w 54006"/>
                <a:gd name="connsiteY56" fmla="*/ 9529 h 49135"/>
                <a:gd name="connsiteX57" fmla="*/ 6081 w 54006"/>
                <a:gd name="connsiteY57" fmla="*/ 16570 h 49135"/>
                <a:gd name="connsiteX58" fmla="*/ 4657 w 54006"/>
                <a:gd name="connsiteY58" fmla="*/ 17791 h 49135"/>
                <a:gd name="connsiteX59" fmla="*/ 3380 w 54006"/>
                <a:gd name="connsiteY59" fmla="*/ 16672 h 49135"/>
                <a:gd name="connsiteX60" fmla="*/ 4069 w 54006"/>
                <a:gd name="connsiteY60" fmla="*/ 13926 h 49135"/>
                <a:gd name="connsiteX61" fmla="*/ 6296 w 54006"/>
                <a:gd name="connsiteY61" fmla="*/ 9630 h 49135"/>
                <a:gd name="connsiteX62" fmla="*/ 9789 w 54006"/>
                <a:gd name="connsiteY62" fmla="*/ 5132 h 49135"/>
                <a:gd name="connsiteX63" fmla="*/ 14717 w 54006"/>
                <a:gd name="connsiteY63" fmla="*/ 1481 h 49135"/>
                <a:gd name="connsiteX64" fmla="*/ 20854 w 54006"/>
                <a:gd name="connsiteY64" fmla="*/ 0 h 49135"/>
                <a:gd name="connsiteX65" fmla="*/ 23669 w 54006"/>
                <a:gd name="connsiteY65" fmla="*/ 316 h 49135"/>
                <a:gd name="connsiteX66" fmla="*/ 26789 w 54006"/>
                <a:gd name="connsiteY66" fmla="*/ 1379 h 49135"/>
                <a:gd name="connsiteX67" fmla="*/ 30067 w 54006"/>
                <a:gd name="connsiteY67" fmla="*/ 3911 h 49135"/>
                <a:gd name="connsiteX68" fmla="*/ 32565 w 54006"/>
                <a:gd name="connsiteY68" fmla="*/ 8206 h 49135"/>
                <a:gd name="connsiteX69" fmla="*/ 34045 w 54006"/>
                <a:gd name="connsiteY69" fmla="*/ 5821 h 49135"/>
                <a:gd name="connsiteX70" fmla="*/ 36317 w 54006"/>
                <a:gd name="connsiteY70" fmla="*/ 3233 h 49135"/>
                <a:gd name="connsiteX71" fmla="*/ 39708 w 54006"/>
                <a:gd name="connsiteY71" fmla="*/ 893 h 49135"/>
                <a:gd name="connsiteX72" fmla="*/ 43947 w 54006"/>
                <a:gd name="connsiteY72" fmla="*/ 0 h 49135"/>
                <a:gd name="connsiteX73" fmla="*/ 48231 w 54006"/>
                <a:gd name="connsiteY73" fmla="*/ 576 h 49135"/>
                <a:gd name="connsiteX74" fmla="*/ 52153 w 54006"/>
                <a:gd name="connsiteY74" fmla="*/ 2860 h 49135"/>
                <a:gd name="connsiteX75" fmla="*/ 54007 w 54006"/>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06" h="49135">
                  <a:moveTo>
                    <a:pt x="54007" y="7144"/>
                  </a:moveTo>
                  <a:cubicBezTo>
                    <a:pt x="54007" y="9122"/>
                    <a:pt x="53385" y="10682"/>
                    <a:pt x="52153" y="11801"/>
                  </a:cubicBezTo>
                  <a:cubicBezTo>
                    <a:pt x="50921" y="12897"/>
                    <a:pt x="49587" y="13451"/>
                    <a:pt x="48174" y="13451"/>
                  </a:cubicBezTo>
                  <a:cubicBezTo>
                    <a:pt x="46829" y="13451"/>
                    <a:pt x="45812" y="13066"/>
                    <a:pt x="45111" y="12287"/>
                  </a:cubicBezTo>
                  <a:cubicBezTo>
                    <a:pt x="44399" y="11507"/>
                    <a:pt x="44049" y="10625"/>
                    <a:pt x="44049" y="9630"/>
                  </a:cubicBezTo>
                  <a:cubicBezTo>
                    <a:pt x="44049" y="8285"/>
                    <a:pt x="44546" y="7042"/>
                    <a:pt x="45530" y="5878"/>
                  </a:cubicBezTo>
                  <a:cubicBezTo>
                    <a:pt x="46513" y="4713"/>
                    <a:pt x="47756" y="4001"/>
                    <a:pt x="49237" y="3753"/>
                  </a:cubicBezTo>
                  <a:cubicBezTo>
                    <a:pt x="47790" y="2837"/>
                    <a:pt x="45993" y="2385"/>
                    <a:pt x="43834" y="2385"/>
                  </a:cubicBezTo>
                  <a:cubicBezTo>
                    <a:pt x="42421" y="2385"/>
                    <a:pt x="41099" y="2758"/>
                    <a:pt x="39867" y="3493"/>
                  </a:cubicBezTo>
                  <a:cubicBezTo>
                    <a:pt x="38668" y="4227"/>
                    <a:pt x="37696" y="5075"/>
                    <a:pt x="36950" y="6036"/>
                  </a:cubicBezTo>
                  <a:cubicBezTo>
                    <a:pt x="36249" y="6985"/>
                    <a:pt x="35583" y="8150"/>
                    <a:pt x="34938" y="9529"/>
                  </a:cubicBezTo>
                  <a:cubicBezTo>
                    <a:pt x="34339" y="10874"/>
                    <a:pt x="33921" y="11947"/>
                    <a:pt x="33672" y="12761"/>
                  </a:cubicBezTo>
                  <a:cubicBezTo>
                    <a:pt x="33458" y="13541"/>
                    <a:pt x="33265" y="14344"/>
                    <a:pt x="33085" y="15191"/>
                  </a:cubicBezTo>
                  <a:lnTo>
                    <a:pt x="29377" y="30021"/>
                  </a:lnTo>
                  <a:cubicBezTo>
                    <a:pt x="28179" y="34712"/>
                    <a:pt x="27580" y="37888"/>
                    <a:pt x="27580" y="39550"/>
                  </a:cubicBezTo>
                  <a:cubicBezTo>
                    <a:pt x="27580" y="41596"/>
                    <a:pt x="28077" y="43314"/>
                    <a:pt x="29061" y="44693"/>
                  </a:cubicBezTo>
                  <a:cubicBezTo>
                    <a:pt x="30055" y="46038"/>
                    <a:pt x="31536" y="46705"/>
                    <a:pt x="33514" y="46705"/>
                  </a:cubicBezTo>
                  <a:cubicBezTo>
                    <a:pt x="34294" y="46705"/>
                    <a:pt x="35119" y="46592"/>
                    <a:pt x="36001" y="46377"/>
                  </a:cubicBezTo>
                  <a:cubicBezTo>
                    <a:pt x="36882" y="46140"/>
                    <a:pt x="37889" y="45699"/>
                    <a:pt x="39019" y="45055"/>
                  </a:cubicBezTo>
                  <a:cubicBezTo>
                    <a:pt x="40183" y="44388"/>
                    <a:pt x="41279" y="43551"/>
                    <a:pt x="42297" y="42568"/>
                  </a:cubicBezTo>
                  <a:cubicBezTo>
                    <a:pt x="43359" y="41539"/>
                    <a:pt x="44399" y="40172"/>
                    <a:pt x="45428" y="38442"/>
                  </a:cubicBezTo>
                  <a:cubicBezTo>
                    <a:pt x="46456" y="36713"/>
                    <a:pt x="47304" y="34735"/>
                    <a:pt x="47971" y="32508"/>
                  </a:cubicBezTo>
                  <a:cubicBezTo>
                    <a:pt x="48186" y="31728"/>
                    <a:pt x="48638" y="31344"/>
                    <a:pt x="49350" y="31344"/>
                  </a:cubicBezTo>
                  <a:cubicBezTo>
                    <a:pt x="50232" y="31344"/>
                    <a:pt x="50672" y="31694"/>
                    <a:pt x="50672" y="32406"/>
                  </a:cubicBezTo>
                  <a:cubicBezTo>
                    <a:pt x="50672" y="33005"/>
                    <a:pt x="50424" y="33932"/>
                    <a:pt x="49926" y="35209"/>
                  </a:cubicBezTo>
                  <a:cubicBezTo>
                    <a:pt x="49463" y="36442"/>
                    <a:pt x="48728" y="37877"/>
                    <a:pt x="47700" y="39493"/>
                  </a:cubicBezTo>
                  <a:cubicBezTo>
                    <a:pt x="46716" y="41087"/>
                    <a:pt x="45563" y="42602"/>
                    <a:pt x="44264" y="44049"/>
                  </a:cubicBezTo>
                  <a:cubicBezTo>
                    <a:pt x="42952" y="45462"/>
                    <a:pt x="41325" y="46671"/>
                    <a:pt x="39392" y="47654"/>
                  </a:cubicBezTo>
                  <a:cubicBezTo>
                    <a:pt x="37448" y="48638"/>
                    <a:pt x="35413" y="49135"/>
                    <a:pt x="33299" y="49135"/>
                  </a:cubicBezTo>
                  <a:cubicBezTo>
                    <a:pt x="30259" y="49135"/>
                    <a:pt x="27738" y="48321"/>
                    <a:pt x="25726" y="46705"/>
                  </a:cubicBezTo>
                  <a:cubicBezTo>
                    <a:pt x="23714" y="45077"/>
                    <a:pt x="22335" y="43133"/>
                    <a:pt x="21600" y="40872"/>
                  </a:cubicBezTo>
                  <a:cubicBezTo>
                    <a:pt x="21420" y="41189"/>
                    <a:pt x="21205" y="41562"/>
                    <a:pt x="20967" y="41991"/>
                  </a:cubicBezTo>
                  <a:cubicBezTo>
                    <a:pt x="20719" y="42410"/>
                    <a:pt x="20222" y="43099"/>
                    <a:pt x="19475" y="44049"/>
                  </a:cubicBezTo>
                  <a:cubicBezTo>
                    <a:pt x="18775" y="44964"/>
                    <a:pt x="18017" y="45778"/>
                    <a:pt x="17204" y="46490"/>
                  </a:cubicBezTo>
                  <a:cubicBezTo>
                    <a:pt x="16390" y="47157"/>
                    <a:pt x="15350" y="47756"/>
                    <a:pt x="14084" y="48287"/>
                  </a:cubicBezTo>
                  <a:cubicBezTo>
                    <a:pt x="12852" y="48853"/>
                    <a:pt x="11563" y="49135"/>
                    <a:pt x="10218" y="49135"/>
                  </a:cubicBezTo>
                  <a:cubicBezTo>
                    <a:pt x="8523" y="49135"/>
                    <a:pt x="6918" y="48887"/>
                    <a:pt x="5392" y="48389"/>
                  </a:cubicBezTo>
                  <a:cubicBezTo>
                    <a:pt x="3911" y="47903"/>
                    <a:pt x="2645" y="47089"/>
                    <a:pt x="1582" y="45959"/>
                  </a:cubicBezTo>
                  <a:cubicBezTo>
                    <a:pt x="531" y="44829"/>
                    <a:pt x="0" y="43484"/>
                    <a:pt x="0" y="41935"/>
                  </a:cubicBezTo>
                  <a:cubicBezTo>
                    <a:pt x="0" y="40206"/>
                    <a:pt x="576" y="38736"/>
                    <a:pt x="1741" y="37538"/>
                  </a:cubicBezTo>
                  <a:cubicBezTo>
                    <a:pt x="2939" y="36306"/>
                    <a:pt x="4352" y="35684"/>
                    <a:pt x="5979" y="35684"/>
                  </a:cubicBezTo>
                  <a:cubicBezTo>
                    <a:pt x="7008" y="35684"/>
                    <a:pt x="7924" y="35989"/>
                    <a:pt x="8737" y="36589"/>
                  </a:cubicBezTo>
                  <a:cubicBezTo>
                    <a:pt x="9585" y="37188"/>
                    <a:pt x="10003" y="38137"/>
                    <a:pt x="10003" y="39448"/>
                  </a:cubicBezTo>
                  <a:cubicBezTo>
                    <a:pt x="10003" y="40895"/>
                    <a:pt x="9506" y="42161"/>
                    <a:pt x="8523" y="43257"/>
                  </a:cubicBezTo>
                  <a:cubicBezTo>
                    <a:pt x="7539" y="44354"/>
                    <a:pt x="6330" y="45043"/>
                    <a:pt x="4917" y="45326"/>
                  </a:cubicBezTo>
                  <a:cubicBezTo>
                    <a:pt x="6364" y="46241"/>
                    <a:pt x="8161" y="46705"/>
                    <a:pt x="10320" y="46705"/>
                  </a:cubicBezTo>
                  <a:cubicBezTo>
                    <a:pt x="12648" y="46705"/>
                    <a:pt x="14728" y="45676"/>
                    <a:pt x="16571" y="43630"/>
                  </a:cubicBezTo>
                  <a:cubicBezTo>
                    <a:pt x="18402" y="41585"/>
                    <a:pt x="19758" y="38849"/>
                    <a:pt x="20651" y="35424"/>
                  </a:cubicBezTo>
                  <a:cubicBezTo>
                    <a:pt x="22833" y="27196"/>
                    <a:pt x="24347" y="21250"/>
                    <a:pt x="25195" y="17576"/>
                  </a:cubicBezTo>
                  <a:cubicBezTo>
                    <a:pt x="26043" y="13869"/>
                    <a:pt x="26472" y="11224"/>
                    <a:pt x="26472" y="9630"/>
                  </a:cubicBezTo>
                  <a:cubicBezTo>
                    <a:pt x="26472" y="8150"/>
                    <a:pt x="26280" y="6906"/>
                    <a:pt x="25884" y="5878"/>
                  </a:cubicBezTo>
                  <a:cubicBezTo>
                    <a:pt x="25500" y="4849"/>
                    <a:pt x="24969" y="4114"/>
                    <a:pt x="24302" y="3651"/>
                  </a:cubicBezTo>
                  <a:cubicBezTo>
                    <a:pt x="23658" y="3154"/>
                    <a:pt x="23047" y="2814"/>
                    <a:pt x="22448" y="2645"/>
                  </a:cubicBezTo>
                  <a:cubicBezTo>
                    <a:pt x="21883" y="2475"/>
                    <a:pt x="21284" y="2385"/>
                    <a:pt x="20651" y="2385"/>
                  </a:cubicBezTo>
                  <a:cubicBezTo>
                    <a:pt x="19588" y="2385"/>
                    <a:pt x="18458" y="2600"/>
                    <a:pt x="17260" y="3018"/>
                  </a:cubicBezTo>
                  <a:cubicBezTo>
                    <a:pt x="16096" y="3436"/>
                    <a:pt x="14807" y="4148"/>
                    <a:pt x="13394" y="5132"/>
                  </a:cubicBezTo>
                  <a:cubicBezTo>
                    <a:pt x="12015" y="6092"/>
                    <a:pt x="10670" y="7550"/>
                    <a:pt x="9370" y="9529"/>
                  </a:cubicBezTo>
                  <a:cubicBezTo>
                    <a:pt x="8059" y="11507"/>
                    <a:pt x="6963" y="13846"/>
                    <a:pt x="6081" y="16570"/>
                  </a:cubicBezTo>
                  <a:cubicBezTo>
                    <a:pt x="5912" y="17384"/>
                    <a:pt x="5437" y="17791"/>
                    <a:pt x="4657" y="17791"/>
                  </a:cubicBezTo>
                  <a:cubicBezTo>
                    <a:pt x="3809" y="17757"/>
                    <a:pt x="3380" y="17384"/>
                    <a:pt x="3380" y="16672"/>
                  </a:cubicBezTo>
                  <a:cubicBezTo>
                    <a:pt x="3380" y="16073"/>
                    <a:pt x="3606" y="15158"/>
                    <a:pt x="4069" y="13926"/>
                  </a:cubicBezTo>
                  <a:cubicBezTo>
                    <a:pt x="4567" y="12648"/>
                    <a:pt x="5312" y="11224"/>
                    <a:pt x="6296" y="9630"/>
                  </a:cubicBezTo>
                  <a:cubicBezTo>
                    <a:pt x="7324" y="8048"/>
                    <a:pt x="8489" y="6544"/>
                    <a:pt x="9789" y="5132"/>
                  </a:cubicBezTo>
                  <a:cubicBezTo>
                    <a:pt x="11134" y="3685"/>
                    <a:pt x="12773" y="2464"/>
                    <a:pt x="14717" y="1481"/>
                  </a:cubicBezTo>
                  <a:cubicBezTo>
                    <a:pt x="16695" y="497"/>
                    <a:pt x="18741" y="0"/>
                    <a:pt x="20854" y="0"/>
                  </a:cubicBezTo>
                  <a:cubicBezTo>
                    <a:pt x="21815" y="0"/>
                    <a:pt x="22753" y="102"/>
                    <a:pt x="23669" y="316"/>
                  </a:cubicBezTo>
                  <a:cubicBezTo>
                    <a:pt x="24619" y="486"/>
                    <a:pt x="25658" y="848"/>
                    <a:pt x="26789" y="1379"/>
                  </a:cubicBezTo>
                  <a:cubicBezTo>
                    <a:pt x="27953" y="1910"/>
                    <a:pt x="29049" y="2747"/>
                    <a:pt x="30067" y="3911"/>
                  </a:cubicBezTo>
                  <a:cubicBezTo>
                    <a:pt x="31095" y="5075"/>
                    <a:pt x="31920" y="6511"/>
                    <a:pt x="32565" y="8206"/>
                  </a:cubicBezTo>
                  <a:cubicBezTo>
                    <a:pt x="32983" y="7392"/>
                    <a:pt x="33480" y="6601"/>
                    <a:pt x="34045" y="5821"/>
                  </a:cubicBezTo>
                  <a:cubicBezTo>
                    <a:pt x="34644" y="5041"/>
                    <a:pt x="35402" y="4182"/>
                    <a:pt x="36317" y="3233"/>
                  </a:cubicBezTo>
                  <a:cubicBezTo>
                    <a:pt x="37278" y="2238"/>
                    <a:pt x="38408" y="1458"/>
                    <a:pt x="39708" y="893"/>
                  </a:cubicBezTo>
                  <a:cubicBezTo>
                    <a:pt x="41053" y="294"/>
                    <a:pt x="42466" y="0"/>
                    <a:pt x="43947" y="0"/>
                  </a:cubicBezTo>
                  <a:cubicBezTo>
                    <a:pt x="45394" y="0"/>
                    <a:pt x="46818" y="192"/>
                    <a:pt x="48231" y="576"/>
                  </a:cubicBezTo>
                  <a:cubicBezTo>
                    <a:pt x="49644" y="927"/>
                    <a:pt x="50955" y="1695"/>
                    <a:pt x="52153" y="2860"/>
                  </a:cubicBezTo>
                  <a:cubicBezTo>
                    <a:pt x="53385" y="3990"/>
                    <a:pt x="54007" y="5414"/>
                    <a:pt x="54007" y="7144"/>
                  </a:cubicBezTo>
                  <a:close/>
                </a:path>
              </a:pathLst>
            </a:custGeom>
            <a:solidFill>
              <a:srgbClr val="000000"/>
            </a:solidFill>
            <a:ln w="112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1D719B9C-E6BA-54F0-55F6-19B85B20193A}"/>
                </a:ext>
              </a:extLst>
            </p:cNvPr>
            <p:cNvSpPr/>
            <p:nvPr/>
          </p:nvSpPr>
          <p:spPr>
            <a:xfrm>
              <a:off x="6562940" y="3344352"/>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0" name="Freeform 79">
              <a:extLst>
                <a:ext uri="{FF2B5EF4-FFF2-40B4-BE49-F238E27FC236}">
                  <a16:creationId xmlns:a16="http://schemas.microsoft.com/office/drawing/2014/main" id="{BD71918D-BFFB-9365-89CF-B5747B514AEA}"/>
                </a:ext>
              </a:extLst>
            </p:cNvPr>
            <p:cNvSpPr/>
            <p:nvPr/>
          </p:nvSpPr>
          <p:spPr>
            <a:xfrm>
              <a:off x="6562940" y="3055566"/>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A874FF48-FC9F-04E7-DD75-17E41DC8FB00}"/>
                </a:ext>
              </a:extLst>
            </p:cNvPr>
            <p:cNvSpPr/>
            <p:nvPr/>
          </p:nvSpPr>
          <p:spPr>
            <a:xfrm>
              <a:off x="6562940" y="2766769"/>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2" name="Freeform 81">
              <a:extLst>
                <a:ext uri="{FF2B5EF4-FFF2-40B4-BE49-F238E27FC236}">
                  <a16:creationId xmlns:a16="http://schemas.microsoft.com/office/drawing/2014/main" id="{E3812909-EA98-B134-8E64-ADE4A6F219B9}"/>
                </a:ext>
              </a:extLst>
            </p:cNvPr>
            <p:cNvSpPr/>
            <p:nvPr/>
          </p:nvSpPr>
          <p:spPr>
            <a:xfrm>
              <a:off x="6562940" y="2477977"/>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29F890D3-D73D-164B-3C63-9E01FAF5E79E}"/>
                </a:ext>
              </a:extLst>
            </p:cNvPr>
            <p:cNvSpPr/>
            <p:nvPr/>
          </p:nvSpPr>
          <p:spPr>
            <a:xfrm>
              <a:off x="6562940" y="2189183"/>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4" name="Freeform 83">
              <a:extLst>
                <a:ext uri="{FF2B5EF4-FFF2-40B4-BE49-F238E27FC236}">
                  <a16:creationId xmlns:a16="http://schemas.microsoft.com/office/drawing/2014/main" id="{DE14C2DF-3DDD-A44C-6F9E-4B1EE7D8BA7A}"/>
                </a:ext>
              </a:extLst>
            </p:cNvPr>
            <p:cNvSpPr/>
            <p:nvPr/>
          </p:nvSpPr>
          <p:spPr>
            <a:xfrm>
              <a:off x="6562940" y="1900390"/>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2ABCBE1D-135E-11B4-AF2D-A675931996F5}"/>
                </a:ext>
              </a:extLst>
            </p:cNvPr>
            <p:cNvSpPr/>
            <p:nvPr/>
          </p:nvSpPr>
          <p:spPr>
            <a:xfrm>
              <a:off x="656294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86" name="Freeform 85">
              <a:extLst>
                <a:ext uri="{FF2B5EF4-FFF2-40B4-BE49-F238E27FC236}">
                  <a16:creationId xmlns:a16="http://schemas.microsoft.com/office/drawing/2014/main" id="{CFF1AD71-D225-727B-64E1-84F87F4E5C00}"/>
                </a:ext>
              </a:extLst>
            </p:cNvPr>
            <p:cNvSpPr/>
            <p:nvPr/>
          </p:nvSpPr>
          <p:spPr>
            <a:xfrm>
              <a:off x="6562940" y="3344352"/>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F090D81A-2C01-93A5-8896-6C694C131F31}"/>
                </a:ext>
              </a:extLst>
            </p:cNvPr>
            <p:cNvSpPr/>
            <p:nvPr/>
          </p:nvSpPr>
          <p:spPr>
            <a:xfrm>
              <a:off x="6562940" y="3055566"/>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8" name="Freeform 87">
              <a:extLst>
                <a:ext uri="{FF2B5EF4-FFF2-40B4-BE49-F238E27FC236}">
                  <a16:creationId xmlns:a16="http://schemas.microsoft.com/office/drawing/2014/main" id="{00F1382E-DBAA-6A15-A72B-75F36E7FAD2E}"/>
                </a:ext>
              </a:extLst>
            </p:cNvPr>
            <p:cNvSpPr/>
            <p:nvPr/>
          </p:nvSpPr>
          <p:spPr>
            <a:xfrm>
              <a:off x="6562940" y="2766769"/>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C910DF13-1EE2-F0BC-D0BA-E3B9FAD68BE2}"/>
                </a:ext>
              </a:extLst>
            </p:cNvPr>
            <p:cNvSpPr/>
            <p:nvPr/>
          </p:nvSpPr>
          <p:spPr>
            <a:xfrm>
              <a:off x="6562940" y="2477977"/>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0" name="Freeform 89">
              <a:extLst>
                <a:ext uri="{FF2B5EF4-FFF2-40B4-BE49-F238E27FC236}">
                  <a16:creationId xmlns:a16="http://schemas.microsoft.com/office/drawing/2014/main" id="{D6004C7F-BC80-0033-D7D9-F9C254E4B3BE}"/>
                </a:ext>
              </a:extLst>
            </p:cNvPr>
            <p:cNvSpPr/>
            <p:nvPr/>
          </p:nvSpPr>
          <p:spPr>
            <a:xfrm>
              <a:off x="6562940" y="2189183"/>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1" name="Freeform 90">
              <a:extLst>
                <a:ext uri="{FF2B5EF4-FFF2-40B4-BE49-F238E27FC236}">
                  <a16:creationId xmlns:a16="http://schemas.microsoft.com/office/drawing/2014/main" id="{2DD0957D-768F-8A1C-553A-3E1E1255ECFE}"/>
                </a:ext>
              </a:extLst>
            </p:cNvPr>
            <p:cNvSpPr/>
            <p:nvPr/>
          </p:nvSpPr>
          <p:spPr>
            <a:xfrm>
              <a:off x="6562940" y="1900390"/>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2" name="Freeform 91">
              <a:extLst>
                <a:ext uri="{FF2B5EF4-FFF2-40B4-BE49-F238E27FC236}">
                  <a16:creationId xmlns:a16="http://schemas.microsoft.com/office/drawing/2014/main" id="{18317BA5-796C-2DBD-3934-C2D273AA912A}"/>
                </a:ext>
              </a:extLst>
            </p:cNvPr>
            <p:cNvSpPr/>
            <p:nvPr/>
          </p:nvSpPr>
          <p:spPr>
            <a:xfrm>
              <a:off x="6325862"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3" name="Freeform 92">
              <a:extLst>
                <a:ext uri="{FF2B5EF4-FFF2-40B4-BE49-F238E27FC236}">
                  <a16:creationId xmlns:a16="http://schemas.microsoft.com/office/drawing/2014/main" id="{13B18D8A-FD09-D2AE-C142-2DF2171D6D7A}"/>
                </a:ext>
              </a:extLst>
            </p:cNvPr>
            <p:cNvSpPr/>
            <p:nvPr/>
          </p:nvSpPr>
          <p:spPr>
            <a:xfrm>
              <a:off x="6389371" y="3366902"/>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9594DD4D-8613-0063-A486-2EC6E098FC36}"/>
                </a:ext>
              </a:extLst>
            </p:cNvPr>
            <p:cNvSpPr/>
            <p:nvPr/>
          </p:nvSpPr>
          <p:spPr>
            <a:xfrm>
              <a:off x="6415333"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95" name="Freeform 94">
              <a:extLst>
                <a:ext uri="{FF2B5EF4-FFF2-40B4-BE49-F238E27FC236}">
                  <a16:creationId xmlns:a16="http://schemas.microsoft.com/office/drawing/2014/main" id="{31858028-4781-CB88-132F-031C1A84639D}"/>
                </a:ext>
              </a:extLst>
            </p:cNvPr>
            <p:cNvSpPr/>
            <p:nvPr/>
          </p:nvSpPr>
          <p:spPr>
            <a:xfrm>
              <a:off x="6474995"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D3825B31-1E0C-2704-DC45-E888BAE9D6A3}"/>
                </a:ext>
              </a:extLst>
            </p:cNvPr>
            <p:cNvSpPr/>
            <p:nvPr/>
          </p:nvSpPr>
          <p:spPr>
            <a:xfrm>
              <a:off x="6327831" y="3020141"/>
              <a:ext cx="47253" cy="70927"/>
            </a:xfrm>
            <a:custGeom>
              <a:avLst/>
              <a:gdLst>
                <a:gd name="connsiteX0" fmla="*/ 23627 w 47253"/>
                <a:gd name="connsiteY0" fmla="*/ 7324 h 70927"/>
                <a:gd name="connsiteX1" fmla="*/ 12866 w 47253"/>
                <a:gd name="connsiteY1" fmla="*/ 14378 h 70927"/>
                <a:gd name="connsiteX2" fmla="*/ 9295 w 47253"/>
                <a:gd name="connsiteY2" fmla="*/ 35492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92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92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92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92"/>
                  </a:cubicBezTo>
                  <a:cubicBezTo>
                    <a:pt x="9295" y="44863"/>
                    <a:pt x="10485" y="51893"/>
                    <a:pt x="12866" y="56595"/>
                  </a:cubicBezTo>
                  <a:cubicBezTo>
                    <a:pt x="15277" y="61264"/>
                    <a:pt x="18865" y="63603"/>
                    <a:pt x="23627" y="63603"/>
                  </a:cubicBezTo>
                  <a:cubicBezTo>
                    <a:pt x="28420" y="63603"/>
                    <a:pt x="32006" y="61264"/>
                    <a:pt x="34387" y="56595"/>
                  </a:cubicBezTo>
                  <a:cubicBezTo>
                    <a:pt x="36799" y="51893"/>
                    <a:pt x="38005" y="44863"/>
                    <a:pt x="38005" y="35492"/>
                  </a:cubicBezTo>
                  <a:cubicBezTo>
                    <a:pt x="38005" y="26088"/>
                    <a:pt x="36799" y="19046"/>
                    <a:pt x="34387" y="14378"/>
                  </a:cubicBezTo>
                  <a:cubicBezTo>
                    <a:pt x="32006" y="9676"/>
                    <a:pt x="28420" y="7324"/>
                    <a:pt x="23627" y="7324"/>
                  </a:cubicBezTo>
                  <a:moveTo>
                    <a:pt x="23627" y="0"/>
                  </a:moveTo>
                  <a:cubicBezTo>
                    <a:pt x="31289" y="0"/>
                    <a:pt x="37135" y="3041"/>
                    <a:pt x="41164" y="9110"/>
                  </a:cubicBezTo>
                  <a:cubicBezTo>
                    <a:pt x="45223" y="15158"/>
                    <a:pt x="47253" y="23952"/>
                    <a:pt x="47253" y="35492"/>
                  </a:cubicBezTo>
                  <a:cubicBezTo>
                    <a:pt x="47253" y="46999"/>
                    <a:pt x="45223" y="55793"/>
                    <a:pt x="41164" y="61863"/>
                  </a:cubicBezTo>
                  <a:cubicBezTo>
                    <a:pt x="37135" y="67910"/>
                    <a:pt x="31289" y="70928"/>
                    <a:pt x="23627" y="70928"/>
                  </a:cubicBezTo>
                  <a:cubicBezTo>
                    <a:pt x="15965" y="70928"/>
                    <a:pt x="10104" y="67910"/>
                    <a:pt x="6044" y="61863"/>
                  </a:cubicBezTo>
                  <a:cubicBezTo>
                    <a:pt x="2014" y="55793"/>
                    <a:pt x="0" y="46999"/>
                    <a:pt x="0" y="35492"/>
                  </a:cubicBezTo>
                  <a:cubicBezTo>
                    <a:pt x="0" y="23952"/>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7" name="Freeform 96">
              <a:extLst>
                <a:ext uri="{FF2B5EF4-FFF2-40B4-BE49-F238E27FC236}">
                  <a16:creationId xmlns:a16="http://schemas.microsoft.com/office/drawing/2014/main" id="{3F67D6B6-2DA5-DA96-2A7A-08090522A13A}"/>
                </a:ext>
              </a:extLst>
            </p:cNvPr>
            <p:cNvSpPr/>
            <p:nvPr/>
          </p:nvSpPr>
          <p:spPr>
            <a:xfrm>
              <a:off x="6391340" y="3078116"/>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0510CA68-5EA4-5886-67DA-AC28CDF315D5}"/>
                </a:ext>
              </a:extLst>
            </p:cNvPr>
            <p:cNvSpPr/>
            <p:nvPr/>
          </p:nvSpPr>
          <p:spPr>
            <a:xfrm>
              <a:off x="6417302" y="3020141"/>
              <a:ext cx="47253" cy="70927"/>
            </a:xfrm>
            <a:custGeom>
              <a:avLst/>
              <a:gdLst>
                <a:gd name="connsiteX0" fmla="*/ 23626 w 47253"/>
                <a:gd name="connsiteY0" fmla="*/ 7324 h 70927"/>
                <a:gd name="connsiteX1" fmla="*/ 12866 w 47253"/>
                <a:gd name="connsiteY1" fmla="*/ 14378 h 70927"/>
                <a:gd name="connsiteX2" fmla="*/ 9295 w 47253"/>
                <a:gd name="connsiteY2" fmla="*/ 35492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92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92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92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92"/>
                  </a:cubicBezTo>
                  <a:cubicBezTo>
                    <a:pt x="9295" y="44863"/>
                    <a:pt x="10485" y="51893"/>
                    <a:pt x="12866" y="56595"/>
                  </a:cubicBezTo>
                  <a:cubicBezTo>
                    <a:pt x="15277" y="61264"/>
                    <a:pt x="18864" y="63603"/>
                    <a:pt x="23626" y="63603"/>
                  </a:cubicBezTo>
                  <a:cubicBezTo>
                    <a:pt x="28419" y="63603"/>
                    <a:pt x="32005" y="61264"/>
                    <a:pt x="34387" y="56595"/>
                  </a:cubicBezTo>
                  <a:cubicBezTo>
                    <a:pt x="36798" y="51893"/>
                    <a:pt x="38004" y="44863"/>
                    <a:pt x="38004" y="35492"/>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52"/>
                    <a:pt x="47253" y="35492"/>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92"/>
                  </a:cubicBezTo>
                  <a:cubicBezTo>
                    <a:pt x="0" y="23952"/>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99" name="Freeform 98">
              <a:extLst>
                <a:ext uri="{FF2B5EF4-FFF2-40B4-BE49-F238E27FC236}">
                  <a16:creationId xmlns:a16="http://schemas.microsoft.com/office/drawing/2014/main" id="{08132DE4-B73E-5D29-3D55-346330585BC1}"/>
                </a:ext>
              </a:extLst>
            </p:cNvPr>
            <p:cNvSpPr/>
            <p:nvPr/>
          </p:nvSpPr>
          <p:spPr>
            <a:xfrm>
              <a:off x="6478018" y="3021385"/>
              <a:ext cx="44230" cy="69684"/>
            </a:xfrm>
            <a:custGeom>
              <a:avLst/>
              <a:gdLst>
                <a:gd name="connsiteX0" fmla="*/ 2885 w 44230"/>
                <a:gd name="connsiteY0" fmla="*/ 0 h 69684"/>
                <a:gd name="connsiteX1" fmla="*/ 39194 w 44230"/>
                <a:gd name="connsiteY1" fmla="*/ 0 h 69684"/>
                <a:gd name="connsiteX2" fmla="*/ 39194 w 44230"/>
                <a:gd name="connsiteY2" fmla="*/ 7777 h 69684"/>
                <a:gd name="connsiteX3" fmla="*/ 11355 w 44230"/>
                <a:gd name="connsiteY3" fmla="*/ 7777 h 69684"/>
                <a:gd name="connsiteX4" fmla="*/ 11355 w 44230"/>
                <a:gd name="connsiteY4" fmla="*/ 24539 h 69684"/>
                <a:gd name="connsiteX5" fmla="*/ 15385 w 44230"/>
                <a:gd name="connsiteY5" fmla="*/ 23533 h 69684"/>
                <a:gd name="connsiteX6" fmla="*/ 19414 w 44230"/>
                <a:gd name="connsiteY6" fmla="*/ 23160 h 69684"/>
                <a:gd name="connsiteX7" fmla="*/ 37546 w 44230"/>
                <a:gd name="connsiteY7" fmla="*/ 29434 h 69684"/>
                <a:gd name="connsiteX8" fmla="*/ 44231 w 44230"/>
                <a:gd name="connsiteY8" fmla="*/ 46423 h 69684"/>
                <a:gd name="connsiteX9" fmla="*/ 37363 w 44230"/>
                <a:gd name="connsiteY9" fmla="*/ 63592 h 69684"/>
                <a:gd name="connsiteX10" fmla="*/ 17995 w 44230"/>
                <a:gd name="connsiteY10" fmla="*/ 69685 h 69684"/>
                <a:gd name="connsiteX11" fmla="*/ 9203 w 44230"/>
                <a:gd name="connsiteY11" fmla="*/ 68950 h 69684"/>
                <a:gd name="connsiteX12" fmla="*/ 0 w 44230"/>
                <a:gd name="connsiteY12" fmla="*/ 66757 h 69684"/>
                <a:gd name="connsiteX13" fmla="*/ 0 w 44230"/>
                <a:gd name="connsiteY13" fmla="*/ 57466 h 69684"/>
                <a:gd name="connsiteX14" fmla="*/ 8516 w 44230"/>
                <a:gd name="connsiteY14" fmla="*/ 60800 h 69684"/>
                <a:gd name="connsiteX15" fmla="*/ 17812 w 44230"/>
                <a:gd name="connsiteY15" fmla="*/ 61908 h 69684"/>
                <a:gd name="connsiteX16" fmla="*/ 30357 w 44230"/>
                <a:gd name="connsiteY16" fmla="*/ 57737 h 69684"/>
                <a:gd name="connsiteX17" fmla="*/ 34982 w 44230"/>
                <a:gd name="connsiteY17" fmla="*/ 46423 h 69684"/>
                <a:gd name="connsiteX18" fmla="*/ 30357 w 44230"/>
                <a:gd name="connsiteY18" fmla="*/ 35119 h 69684"/>
                <a:gd name="connsiteX19" fmla="*/ 17812 w 44230"/>
                <a:gd name="connsiteY19" fmla="*/ 30948 h 69684"/>
                <a:gd name="connsiteX20" fmla="*/ 10393 w 44230"/>
                <a:gd name="connsiteY20" fmla="*/ 31773 h 69684"/>
                <a:gd name="connsiteX21" fmla="*/ 2885 w 44230"/>
                <a:gd name="connsiteY21" fmla="*/ 34339 h 69684"/>
                <a:gd name="connsiteX22" fmla="*/ 2885 w 44230"/>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4">
                  <a:moveTo>
                    <a:pt x="2885" y="0"/>
                  </a:moveTo>
                  <a:lnTo>
                    <a:pt x="39194" y="0"/>
                  </a:lnTo>
                  <a:lnTo>
                    <a:pt x="39194" y="7777"/>
                  </a:lnTo>
                  <a:lnTo>
                    <a:pt x="11355" y="7777"/>
                  </a:lnTo>
                  <a:lnTo>
                    <a:pt x="11355" y="24539"/>
                  </a:lnTo>
                  <a:cubicBezTo>
                    <a:pt x="12698" y="24076"/>
                    <a:pt x="14041" y="23748"/>
                    <a:pt x="15385" y="23533"/>
                  </a:cubicBezTo>
                  <a:cubicBezTo>
                    <a:pt x="16728" y="23285"/>
                    <a:pt x="18071" y="23160"/>
                    <a:pt x="19414" y="23160"/>
                  </a:cubicBezTo>
                  <a:cubicBezTo>
                    <a:pt x="27045" y="23160"/>
                    <a:pt x="33089" y="25252"/>
                    <a:pt x="37546" y="29434"/>
                  </a:cubicBezTo>
                  <a:cubicBezTo>
                    <a:pt x="42003" y="33616"/>
                    <a:pt x="44231" y="39279"/>
                    <a:pt x="44231" y="46423"/>
                  </a:cubicBezTo>
                  <a:cubicBezTo>
                    <a:pt x="44231" y="53781"/>
                    <a:pt x="41942" y="59512"/>
                    <a:pt x="37363" y="63592"/>
                  </a:cubicBezTo>
                  <a:cubicBezTo>
                    <a:pt x="32784" y="67650"/>
                    <a:pt x="26329" y="69685"/>
                    <a:pt x="17995" y="69685"/>
                  </a:cubicBezTo>
                  <a:cubicBezTo>
                    <a:pt x="15125" y="69685"/>
                    <a:pt x="12195" y="69436"/>
                    <a:pt x="9203" y="68950"/>
                  </a:cubicBezTo>
                  <a:cubicBezTo>
                    <a:pt x="6243" y="68464"/>
                    <a:pt x="3175" y="67740"/>
                    <a:pt x="0" y="66757"/>
                  </a:cubicBezTo>
                  <a:lnTo>
                    <a:pt x="0" y="57466"/>
                  </a:lnTo>
                  <a:cubicBezTo>
                    <a:pt x="2748" y="58958"/>
                    <a:pt x="5586" y="60065"/>
                    <a:pt x="8516" y="60800"/>
                  </a:cubicBezTo>
                  <a:cubicBezTo>
                    <a:pt x="11447" y="61535"/>
                    <a:pt x="14545" y="61908"/>
                    <a:pt x="17812" y="61908"/>
                  </a:cubicBezTo>
                  <a:cubicBezTo>
                    <a:pt x="23093" y="61908"/>
                    <a:pt x="27275" y="60518"/>
                    <a:pt x="30357" y="57737"/>
                  </a:cubicBezTo>
                  <a:cubicBezTo>
                    <a:pt x="33441" y="54956"/>
                    <a:pt x="34982" y="51181"/>
                    <a:pt x="34982" y="46423"/>
                  </a:cubicBezTo>
                  <a:cubicBezTo>
                    <a:pt x="34982" y="41664"/>
                    <a:pt x="33441" y="37888"/>
                    <a:pt x="30357" y="35119"/>
                  </a:cubicBezTo>
                  <a:cubicBezTo>
                    <a:pt x="27275" y="32339"/>
                    <a:pt x="23093" y="30948"/>
                    <a:pt x="17812" y="30948"/>
                  </a:cubicBezTo>
                  <a:cubicBezTo>
                    <a:pt x="15339" y="30948"/>
                    <a:pt x="12865" y="31220"/>
                    <a:pt x="10393" y="31773"/>
                  </a:cubicBezTo>
                  <a:cubicBezTo>
                    <a:pt x="7952" y="32327"/>
                    <a:pt x="5449" y="33175"/>
                    <a:pt x="2885" y="34339"/>
                  </a:cubicBezTo>
                  <a:lnTo>
                    <a:pt x="2885" y="0"/>
                  </a:lnTo>
                  <a:close/>
                </a:path>
              </a:pathLst>
            </a:custGeom>
            <a:solidFill>
              <a:srgbClr val="000000"/>
            </a:solidFill>
            <a:ln w="1127"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86958959-4C1F-D6C4-C08E-5D100ABA0242}"/>
                </a:ext>
              </a:extLst>
            </p:cNvPr>
            <p:cNvSpPr/>
            <p:nvPr/>
          </p:nvSpPr>
          <p:spPr>
            <a:xfrm>
              <a:off x="6325862" y="2731353"/>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59 h 70925"/>
                <a:gd name="connsiteX13" fmla="*/ 23627 w 47253"/>
                <a:gd name="connsiteY13" fmla="*/ 70926 h 70925"/>
                <a:gd name="connsiteX14" fmla="*/ 6044 w 47253"/>
                <a:gd name="connsiteY14" fmla="*/ 61859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7"/>
                    <a:pt x="9295" y="26083"/>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3"/>
                    <a:pt x="36799" y="19047"/>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59"/>
                  </a:cubicBezTo>
                  <a:cubicBezTo>
                    <a:pt x="37135" y="67903"/>
                    <a:pt x="31290" y="70926"/>
                    <a:pt x="23627" y="70926"/>
                  </a:cubicBezTo>
                  <a:cubicBezTo>
                    <a:pt x="15965" y="70926"/>
                    <a:pt x="10104" y="67903"/>
                    <a:pt x="6044" y="61859"/>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1" name="Freeform 100">
              <a:extLst>
                <a:ext uri="{FF2B5EF4-FFF2-40B4-BE49-F238E27FC236}">
                  <a16:creationId xmlns:a16="http://schemas.microsoft.com/office/drawing/2014/main" id="{23613342-B0DA-D116-6963-DCB0B113C3CD}"/>
                </a:ext>
              </a:extLst>
            </p:cNvPr>
            <p:cNvSpPr/>
            <p:nvPr/>
          </p:nvSpPr>
          <p:spPr>
            <a:xfrm>
              <a:off x="6389371" y="2789320"/>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3EE5348E-15F8-CD13-5BD1-8446E1B66FC1}"/>
                </a:ext>
              </a:extLst>
            </p:cNvPr>
            <p:cNvSpPr/>
            <p:nvPr/>
          </p:nvSpPr>
          <p:spPr>
            <a:xfrm>
              <a:off x="6419454" y="2732588"/>
              <a:ext cx="40705" cy="68361"/>
            </a:xfrm>
            <a:custGeom>
              <a:avLst/>
              <a:gdLst>
                <a:gd name="connsiteX0" fmla="*/ 1327 w 40705"/>
                <a:gd name="connsiteY0" fmla="*/ 60579 h 68361"/>
                <a:gd name="connsiteX1" fmla="*/ 16437 w 40705"/>
                <a:gd name="connsiteY1" fmla="*/ 60579 h 68361"/>
                <a:gd name="connsiteX2" fmla="*/ 16437 w 40705"/>
                <a:gd name="connsiteY2" fmla="*/ 8425 h 68361"/>
                <a:gd name="connsiteX3" fmla="*/ 0 w 40705"/>
                <a:gd name="connsiteY3" fmla="*/ 11723 h 68361"/>
                <a:gd name="connsiteX4" fmla="*/ 0 w 40705"/>
                <a:gd name="connsiteY4" fmla="*/ 3297 h 68361"/>
                <a:gd name="connsiteX5" fmla="*/ 16346 w 40705"/>
                <a:gd name="connsiteY5" fmla="*/ 0 h 68361"/>
                <a:gd name="connsiteX6" fmla="*/ 25595 w 40705"/>
                <a:gd name="connsiteY6" fmla="*/ 0 h 68361"/>
                <a:gd name="connsiteX7" fmla="*/ 25595 w 40705"/>
                <a:gd name="connsiteY7" fmla="*/ 60579 h 68361"/>
                <a:gd name="connsiteX8" fmla="*/ 40705 w 40705"/>
                <a:gd name="connsiteY8" fmla="*/ 60579 h 68361"/>
                <a:gd name="connsiteX9" fmla="*/ 40705 w 40705"/>
                <a:gd name="connsiteY9" fmla="*/ 68362 h 68361"/>
                <a:gd name="connsiteX10" fmla="*/ 1327 w 40705"/>
                <a:gd name="connsiteY10" fmla="*/ 68362 h 68361"/>
                <a:gd name="connsiteX11" fmla="*/ 1327 w 40705"/>
                <a:gd name="connsiteY11" fmla="*/ 60579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9"/>
                  </a:moveTo>
                  <a:lnTo>
                    <a:pt x="16437" y="60579"/>
                  </a:lnTo>
                  <a:lnTo>
                    <a:pt x="16437" y="8425"/>
                  </a:lnTo>
                  <a:lnTo>
                    <a:pt x="0" y="11723"/>
                  </a:lnTo>
                  <a:lnTo>
                    <a:pt x="0" y="3297"/>
                  </a:lnTo>
                  <a:lnTo>
                    <a:pt x="16346" y="0"/>
                  </a:lnTo>
                  <a:lnTo>
                    <a:pt x="25595" y="0"/>
                  </a:lnTo>
                  <a:lnTo>
                    <a:pt x="25595" y="60579"/>
                  </a:lnTo>
                  <a:lnTo>
                    <a:pt x="40705" y="60579"/>
                  </a:lnTo>
                  <a:lnTo>
                    <a:pt x="40705" y="68362"/>
                  </a:lnTo>
                  <a:lnTo>
                    <a:pt x="1327" y="68362"/>
                  </a:lnTo>
                  <a:lnTo>
                    <a:pt x="1327" y="60579"/>
                  </a:lnTo>
                  <a:close/>
                </a:path>
              </a:pathLst>
            </a:custGeom>
            <a:solidFill>
              <a:srgbClr val="000000"/>
            </a:solidFill>
            <a:ln w="1127" cap="flat">
              <a:noFill/>
              <a:prstDash val="solid"/>
              <a:miter/>
            </a:ln>
          </p:spPr>
          <p:txBody>
            <a:bodyPr rtlCol="0" anchor="ctr"/>
            <a:lstStyle/>
            <a:p>
              <a:endParaRPr lang="en-DE"/>
            </a:p>
          </p:txBody>
        </p:sp>
        <p:sp>
          <p:nvSpPr>
            <p:cNvPr id="103" name="Freeform 102">
              <a:extLst>
                <a:ext uri="{FF2B5EF4-FFF2-40B4-BE49-F238E27FC236}">
                  <a16:creationId xmlns:a16="http://schemas.microsoft.com/office/drawing/2014/main" id="{E54989CF-5A22-5976-4DC8-6B2743149194}"/>
                </a:ext>
              </a:extLst>
            </p:cNvPr>
            <p:cNvSpPr/>
            <p:nvPr/>
          </p:nvSpPr>
          <p:spPr>
            <a:xfrm>
              <a:off x="6474995" y="2731353"/>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59 h 70925"/>
                <a:gd name="connsiteX13" fmla="*/ 23627 w 47253"/>
                <a:gd name="connsiteY13" fmla="*/ 70926 h 70925"/>
                <a:gd name="connsiteX14" fmla="*/ 6044 w 47253"/>
                <a:gd name="connsiteY14" fmla="*/ 61859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7"/>
                    <a:pt x="9295" y="26083"/>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3"/>
                    <a:pt x="36799" y="19047"/>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59"/>
                  </a:cubicBezTo>
                  <a:cubicBezTo>
                    <a:pt x="37135" y="67903"/>
                    <a:pt x="31290" y="70926"/>
                    <a:pt x="23627" y="70926"/>
                  </a:cubicBezTo>
                  <a:cubicBezTo>
                    <a:pt x="15965" y="70926"/>
                    <a:pt x="10104" y="67903"/>
                    <a:pt x="6044" y="61859"/>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56FA2376-853A-1D74-9B53-5A26C42BB2ED}"/>
                </a:ext>
              </a:extLst>
            </p:cNvPr>
            <p:cNvSpPr/>
            <p:nvPr/>
          </p:nvSpPr>
          <p:spPr>
            <a:xfrm>
              <a:off x="6327831" y="2442559"/>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89" y="0"/>
                    <a:pt x="37135" y="3037"/>
                    <a:pt x="41164" y="9112"/>
                  </a:cubicBezTo>
                  <a:cubicBezTo>
                    <a:pt x="45223" y="15155"/>
                    <a:pt x="47253" y="23947"/>
                    <a:pt x="47253" y="35485"/>
                  </a:cubicBezTo>
                  <a:cubicBezTo>
                    <a:pt x="47253" y="46993"/>
                    <a:pt x="45223" y="55785"/>
                    <a:pt x="41164" y="61860"/>
                  </a:cubicBezTo>
                  <a:cubicBezTo>
                    <a:pt x="37135" y="67904"/>
                    <a:pt x="31289"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5" name="Freeform 104">
              <a:extLst>
                <a:ext uri="{FF2B5EF4-FFF2-40B4-BE49-F238E27FC236}">
                  <a16:creationId xmlns:a16="http://schemas.microsoft.com/office/drawing/2014/main" id="{5F88FFB3-7E3B-C008-02F5-051C8770B72A}"/>
                </a:ext>
              </a:extLst>
            </p:cNvPr>
            <p:cNvSpPr/>
            <p:nvPr/>
          </p:nvSpPr>
          <p:spPr>
            <a:xfrm>
              <a:off x="6391340" y="2500527"/>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2EE15B0F-635C-67A3-1E22-983D2AD9AC0E}"/>
                </a:ext>
              </a:extLst>
            </p:cNvPr>
            <p:cNvSpPr/>
            <p:nvPr/>
          </p:nvSpPr>
          <p:spPr>
            <a:xfrm>
              <a:off x="6421423" y="2443796"/>
              <a:ext cx="40705" cy="68361"/>
            </a:xfrm>
            <a:custGeom>
              <a:avLst/>
              <a:gdLst>
                <a:gd name="connsiteX0" fmla="*/ 1327 w 40705"/>
                <a:gd name="connsiteY0" fmla="*/ 60577 h 68361"/>
                <a:gd name="connsiteX1" fmla="*/ 16437 w 40705"/>
                <a:gd name="connsiteY1" fmla="*/ 60577 h 68361"/>
                <a:gd name="connsiteX2" fmla="*/ 16437 w 40705"/>
                <a:gd name="connsiteY2" fmla="*/ 8424 h 68361"/>
                <a:gd name="connsiteX3" fmla="*/ 0 w 40705"/>
                <a:gd name="connsiteY3" fmla="*/ 11721 h 68361"/>
                <a:gd name="connsiteX4" fmla="*/ 0 w 40705"/>
                <a:gd name="connsiteY4" fmla="*/ 3296 h 68361"/>
                <a:gd name="connsiteX5" fmla="*/ 16346 w 40705"/>
                <a:gd name="connsiteY5" fmla="*/ 0 h 68361"/>
                <a:gd name="connsiteX6" fmla="*/ 25595 w 40705"/>
                <a:gd name="connsiteY6" fmla="*/ 0 h 68361"/>
                <a:gd name="connsiteX7" fmla="*/ 25595 w 40705"/>
                <a:gd name="connsiteY7" fmla="*/ 60577 h 68361"/>
                <a:gd name="connsiteX8" fmla="*/ 40705 w 40705"/>
                <a:gd name="connsiteY8" fmla="*/ 60577 h 68361"/>
                <a:gd name="connsiteX9" fmla="*/ 40705 w 40705"/>
                <a:gd name="connsiteY9" fmla="*/ 68362 h 68361"/>
                <a:gd name="connsiteX10" fmla="*/ 1327 w 40705"/>
                <a:gd name="connsiteY10" fmla="*/ 68362 h 68361"/>
                <a:gd name="connsiteX11" fmla="*/ 1327 w 40705"/>
                <a:gd name="connsiteY11" fmla="*/ 60577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7"/>
                  </a:moveTo>
                  <a:lnTo>
                    <a:pt x="16437" y="60577"/>
                  </a:lnTo>
                  <a:lnTo>
                    <a:pt x="16437" y="8424"/>
                  </a:lnTo>
                  <a:lnTo>
                    <a:pt x="0" y="11721"/>
                  </a:lnTo>
                  <a:lnTo>
                    <a:pt x="0" y="3296"/>
                  </a:lnTo>
                  <a:lnTo>
                    <a:pt x="16346" y="0"/>
                  </a:lnTo>
                  <a:lnTo>
                    <a:pt x="25595" y="0"/>
                  </a:lnTo>
                  <a:lnTo>
                    <a:pt x="25595" y="60577"/>
                  </a:lnTo>
                  <a:lnTo>
                    <a:pt x="40705" y="60577"/>
                  </a:lnTo>
                  <a:lnTo>
                    <a:pt x="40705" y="68362"/>
                  </a:lnTo>
                  <a:lnTo>
                    <a:pt x="1327" y="68362"/>
                  </a:lnTo>
                  <a:lnTo>
                    <a:pt x="1327" y="60577"/>
                  </a:lnTo>
                  <a:close/>
                </a:path>
              </a:pathLst>
            </a:custGeom>
            <a:solidFill>
              <a:srgbClr val="000000"/>
            </a:solidFill>
            <a:ln w="1127" cap="flat">
              <a:noFill/>
              <a:prstDash val="solid"/>
              <a:miter/>
            </a:ln>
          </p:spPr>
          <p:txBody>
            <a:bodyPr rtlCol="0" anchor="ctr"/>
            <a:lstStyle/>
            <a:p>
              <a:endParaRPr lang="en-DE"/>
            </a:p>
          </p:txBody>
        </p:sp>
        <p:sp>
          <p:nvSpPr>
            <p:cNvPr id="107" name="Freeform 106">
              <a:extLst>
                <a:ext uri="{FF2B5EF4-FFF2-40B4-BE49-F238E27FC236}">
                  <a16:creationId xmlns:a16="http://schemas.microsoft.com/office/drawing/2014/main" id="{5AFC16BB-4388-FB14-B759-0412BD752168}"/>
                </a:ext>
              </a:extLst>
            </p:cNvPr>
            <p:cNvSpPr/>
            <p:nvPr/>
          </p:nvSpPr>
          <p:spPr>
            <a:xfrm>
              <a:off x="6478018" y="2443796"/>
              <a:ext cx="44230" cy="69689"/>
            </a:xfrm>
            <a:custGeom>
              <a:avLst/>
              <a:gdLst>
                <a:gd name="connsiteX0" fmla="*/ 2885 w 44230"/>
                <a:gd name="connsiteY0" fmla="*/ 0 h 69689"/>
                <a:gd name="connsiteX1" fmla="*/ 39194 w 44230"/>
                <a:gd name="connsiteY1" fmla="*/ 0 h 69689"/>
                <a:gd name="connsiteX2" fmla="*/ 39194 w 44230"/>
                <a:gd name="connsiteY2" fmla="*/ 7783 h 69689"/>
                <a:gd name="connsiteX3" fmla="*/ 11355 w 44230"/>
                <a:gd name="connsiteY3" fmla="*/ 7783 h 69689"/>
                <a:gd name="connsiteX4" fmla="*/ 11355 w 44230"/>
                <a:gd name="connsiteY4" fmla="*/ 24542 h 69689"/>
                <a:gd name="connsiteX5" fmla="*/ 15385 w 44230"/>
                <a:gd name="connsiteY5" fmla="*/ 23534 h 69689"/>
                <a:gd name="connsiteX6" fmla="*/ 19414 w 44230"/>
                <a:gd name="connsiteY6" fmla="*/ 23168 h 69689"/>
                <a:gd name="connsiteX7" fmla="*/ 37546 w 44230"/>
                <a:gd name="connsiteY7" fmla="*/ 29442 h 69689"/>
                <a:gd name="connsiteX8" fmla="*/ 44231 w 44230"/>
                <a:gd name="connsiteY8" fmla="*/ 46429 h 69689"/>
                <a:gd name="connsiteX9" fmla="*/ 37363 w 44230"/>
                <a:gd name="connsiteY9" fmla="*/ 63600 h 69689"/>
                <a:gd name="connsiteX10" fmla="*/ 17995 w 44230"/>
                <a:gd name="connsiteY10" fmla="*/ 69689 h 69689"/>
                <a:gd name="connsiteX11" fmla="*/ 9203 w 44230"/>
                <a:gd name="connsiteY11" fmla="*/ 68957 h 69689"/>
                <a:gd name="connsiteX12" fmla="*/ 0 w 44230"/>
                <a:gd name="connsiteY12" fmla="*/ 66759 h 69689"/>
                <a:gd name="connsiteX13" fmla="*/ 0 w 44230"/>
                <a:gd name="connsiteY13" fmla="*/ 57463 h 69689"/>
                <a:gd name="connsiteX14" fmla="*/ 8516 w 44230"/>
                <a:gd name="connsiteY14" fmla="*/ 60807 h 69689"/>
                <a:gd name="connsiteX15" fmla="*/ 17812 w 44230"/>
                <a:gd name="connsiteY15" fmla="*/ 61906 h 69689"/>
                <a:gd name="connsiteX16" fmla="*/ 30357 w 44230"/>
                <a:gd name="connsiteY16" fmla="*/ 57738 h 69689"/>
                <a:gd name="connsiteX17" fmla="*/ 34982 w 44230"/>
                <a:gd name="connsiteY17" fmla="*/ 46429 h 69689"/>
                <a:gd name="connsiteX18" fmla="*/ 30357 w 44230"/>
                <a:gd name="connsiteY18" fmla="*/ 35119 h 69689"/>
                <a:gd name="connsiteX19" fmla="*/ 17812 w 44230"/>
                <a:gd name="connsiteY19" fmla="*/ 30953 h 69689"/>
                <a:gd name="connsiteX20" fmla="*/ 10393 w 44230"/>
                <a:gd name="connsiteY20" fmla="*/ 31777 h 69689"/>
                <a:gd name="connsiteX21" fmla="*/ 2885 w 44230"/>
                <a:gd name="connsiteY21" fmla="*/ 34340 h 69689"/>
                <a:gd name="connsiteX22" fmla="*/ 2885 w 44230"/>
                <a:gd name="connsiteY22" fmla="*/ 0 h 6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9">
                  <a:moveTo>
                    <a:pt x="2885" y="0"/>
                  </a:moveTo>
                  <a:lnTo>
                    <a:pt x="39194" y="0"/>
                  </a:lnTo>
                  <a:lnTo>
                    <a:pt x="39194" y="7783"/>
                  </a:lnTo>
                  <a:lnTo>
                    <a:pt x="11355" y="7783"/>
                  </a:lnTo>
                  <a:lnTo>
                    <a:pt x="11355" y="24542"/>
                  </a:lnTo>
                  <a:cubicBezTo>
                    <a:pt x="12698" y="24084"/>
                    <a:pt x="14041" y="23748"/>
                    <a:pt x="15385" y="23534"/>
                  </a:cubicBezTo>
                  <a:cubicBezTo>
                    <a:pt x="16728" y="23290"/>
                    <a:pt x="18071" y="23168"/>
                    <a:pt x="19414" y="23168"/>
                  </a:cubicBezTo>
                  <a:cubicBezTo>
                    <a:pt x="27045" y="23168"/>
                    <a:pt x="33089" y="25259"/>
                    <a:pt x="37546" y="29442"/>
                  </a:cubicBezTo>
                  <a:cubicBezTo>
                    <a:pt x="42003" y="33624"/>
                    <a:pt x="44231" y="39287"/>
                    <a:pt x="44231" y="46429"/>
                  </a:cubicBezTo>
                  <a:cubicBezTo>
                    <a:pt x="44231" y="53785"/>
                    <a:pt x="41942" y="59509"/>
                    <a:pt x="37363" y="63600"/>
                  </a:cubicBezTo>
                  <a:cubicBezTo>
                    <a:pt x="32784" y="67659"/>
                    <a:pt x="26329" y="69689"/>
                    <a:pt x="17995" y="69689"/>
                  </a:cubicBezTo>
                  <a:cubicBezTo>
                    <a:pt x="15125" y="69689"/>
                    <a:pt x="12195" y="69445"/>
                    <a:pt x="9203" y="68957"/>
                  </a:cubicBezTo>
                  <a:cubicBezTo>
                    <a:pt x="6243" y="68468"/>
                    <a:pt x="3175" y="67736"/>
                    <a:pt x="0" y="66759"/>
                  </a:cubicBezTo>
                  <a:lnTo>
                    <a:pt x="0" y="57463"/>
                  </a:lnTo>
                  <a:cubicBezTo>
                    <a:pt x="2748" y="58959"/>
                    <a:pt x="5586" y="60073"/>
                    <a:pt x="8516" y="60807"/>
                  </a:cubicBezTo>
                  <a:cubicBezTo>
                    <a:pt x="11447" y="61539"/>
                    <a:pt x="14545" y="61906"/>
                    <a:pt x="17812" y="61906"/>
                  </a:cubicBezTo>
                  <a:cubicBezTo>
                    <a:pt x="23093" y="61906"/>
                    <a:pt x="27275" y="60516"/>
                    <a:pt x="30357" y="57738"/>
                  </a:cubicBezTo>
                  <a:cubicBezTo>
                    <a:pt x="33441" y="54961"/>
                    <a:pt x="34982" y="51191"/>
                    <a:pt x="34982" y="46429"/>
                  </a:cubicBezTo>
                  <a:cubicBezTo>
                    <a:pt x="34982" y="41667"/>
                    <a:pt x="33441" y="37896"/>
                    <a:pt x="30357" y="35119"/>
                  </a:cubicBezTo>
                  <a:cubicBezTo>
                    <a:pt x="27275" y="32342"/>
                    <a:pt x="23093" y="30953"/>
                    <a:pt x="17812" y="30953"/>
                  </a:cubicBezTo>
                  <a:cubicBezTo>
                    <a:pt x="15339" y="30953"/>
                    <a:pt x="12865" y="31227"/>
                    <a:pt x="10393" y="31777"/>
                  </a:cubicBezTo>
                  <a:cubicBezTo>
                    <a:pt x="7952" y="32326"/>
                    <a:pt x="5449" y="33181"/>
                    <a:pt x="2885" y="34340"/>
                  </a:cubicBezTo>
                  <a:lnTo>
                    <a:pt x="2885" y="0"/>
                  </a:lnTo>
                  <a:close/>
                </a:path>
              </a:pathLst>
            </a:custGeom>
            <a:solidFill>
              <a:srgbClr val="000000"/>
            </a:solidFill>
            <a:ln w="1127"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20EB5469-DB2E-524D-34A3-5D3A6A8FF904}"/>
                </a:ext>
              </a:extLst>
            </p:cNvPr>
            <p:cNvSpPr/>
            <p:nvPr/>
          </p:nvSpPr>
          <p:spPr>
            <a:xfrm>
              <a:off x="6325862" y="2153766"/>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9" name="Freeform 108">
              <a:extLst>
                <a:ext uri="{FF2B5EF4-FFF2-40B4-BE49-F238E27FC236}">
                  <a16:creationId xmlns:a16="http://schemas.microsoft.com/office/drawing/2014/main" id="{5E100162-AC36-5AEE-E3AB-0C5D7D28B7F9}"/>
                </a:ext>
              </a:extLst>
            </p:cNvPr>
            <p:cNvSpPr/>
            <p:nvPr/>
          </p:nvSpPr>
          <p:spPr>
            <a:xfrm>
              <a:off x="6389371"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76CF6BA9-B4CE-37D7-5C2F-774C6CDB5807}"/>
                </a:ext>
              </a:extLst>
            </p:cNvPr>
            <p:cNvSpPr/>
            <p:nvPr/>
          </p:nvSpPr>
          <p:spPr>
            <a:xfrm>
              <a:off x="6416019" y="2153766"/>
              <a:ext cx="43407" cy="69598"/>
            </a:xfrm>
            <a:custGeom>
              <a:avLst/>
              <a:gdLst>
                <a:gd name="connsiteX0" fmla="*/ 11127 w 43407"/>
                <a:gd name="connsiteY0" fmla="*/ 61814 h 69598"/>
                <a:gd name="connsiteX1" fmla="*/ 43408 w 43407"/>
                <a:gd name="connsiteY1" fmla="*/ 61814 h 69598"/>
                <a:gd name="connsiteX2" fmla="*/ 43408 w 43407"/>
                <a:gd name="connsiteY2" fmla="*/ 69599 h 69598"/>
                <a:gd name="connsiteX3" fmla="*/ 0 w 43407"/>
                <a:gd name="connsiteY3" fmla="*/ 69599 h 69598"/>
                <a:gd name="connsiteX4" fmla="*/ 0 w 43407"/>
                <a:gd name="connsiteY4" fmla="*/ 61814 h 69598"/>
                <a:gd name="connsiteX5" fmla="*/ 14333 w 43407"/>
                <a:gd name="connsiteY5" fmla="*/ 47208 h 69598"/>
                <a:gd name="connsiteX6" fmla="*/ 25779 w 43407"/>
                <a:gd name="connsiteY6" fmla="*/ 35349 h 69598"/>
                <a:gd name="connsiteX7" fmla="*/ 31961 w 43407"/>
                <a:gd name="connsiteY7" fmla="*/ 26923 h 69598"/>
                <a:gd name="connsiteX8" fmla="*/ 33747 w 43407"/>
                <a:gd name="connsiteY8" fmla="*/ 20101 h 69598"/>
                <a:gd name="connsiteX9" fmla="*/ 29900 w 43407"/>
                <a:gd name="connsiteY9" fmla="*/ 11218 h 69598"/>
                <a:gd name="connsiteX10" fmla="*/ 19964 w 43407"/>
                <a:gd name="connsiteY10" fmla="*/ 7783 h 69598"/>
                <a:gd name="connsiteX11" fmla="*/ 10761 w 43407"/>
                <a:gd name="connsiteY11" fmla="*/ 9295 h 69598"/>
                <a:gd name="connsiteX12" fmla="*/ 459 w 43407"/>
                <a:gd name="connsiteY12" fmla="*/ 13874 h 69598"/>
                <a:gd name="connsiteX13" fmla="*/ 459 w 43407"/>
                <a:gd name="connsiteY13" fmla="*/ 4533 h 69598"/>
                <a:gd name="connsiteX14" fmla="*/ 10899 w 43407"/>
                <a:gd name="connsiteY14" fmla="*/ 1145 h 69598"/>
                <a:gd name="connsiteX15" fmla="*/ 19781 w 43407"/>
                <a:gd name="connsiteY15" fmla="*/ 0 h 69598"/>
                <a:gd name="connsiteX16" fmla="*/ 36723 w 43407"/>
                <a:gd name="connsiteY16" fmla="*/ 5311 h 69598"/>
                <a:gd name="connsiteX17" fmla="*/ 43042 w 43407"/>
                <a:gd name="connsiteY17" fmla="*/ 19506 h 69598"/>
                <a:gd name="connsiteX18" fmla="*/ 41439 w 43407"/>
                <a:gd name="connsiteY18" fmla="*/ 27519 h 69598"/>
                <a:gd name="connsiteX19" fmla="*/ 35716 w 43407"/>
                <a:gd name="connsiteY19" fmla="*/ 36402 h 69598"/>
                <a:gd name="connsiteX20" fmla="*/ 28436 w 43407"/>
                <a:gd name="connsiteY20" fmla="*/ 44094 h 69598"/>
                <a:gd name="connsiteX21" fmla="*/ 11127 w 43407"/>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8">
                  <a:moveTo>
                    <a:pt x="11127" y="61814"/>
                  </a:moveTo>
                  <a:lnTo>
                    <a:pt x="43408" y="61814"/>
                  </a:lnTo>
                  <a:lnTo>
                    <a:pt x="43408" y="69599"/>
                  </a:lnTo>
                  <a:lnTo>
                    <a:pt x="0" y="69599"/>
                  </a:lnTo>
                  <a:lnTo>
                    <a:pt x="0" y="61814"/>
                  </a:lnTo>
                  <a:cubicBezTo>
                    <a:pt x="3511" y="58182"/>
                    <a:pt x="8289" y="53313"/>
                    <a:pt x="14333" y="47208"/>
                  </a:cubicBezTo>
                  <a:cubicBezTo>
                    <a:pt x="20407" y="41071"/>
                    <a:pt x="24223" y="37119"/>
                    <a:pt x="25779" y="35349"/>
                  </a:cubicBezTo>
                  <a:cubicBezTo>
                    <a:pt x="28740" y="32021"/>
                    <a:pt x="30800" y="29212"/>
                    <a:pt x="31961" y="26923"/>
                  </a:cubicBezTo>
                  <a:cubicBezTo>
                    <a:pt x="33151" y="24604"/>
                    <a:pt x="33747" y="22330"/>
                    <a:pt x="33747" y="20101"/>
                  </a:cubicBezTo>
                  <a:cubicBezTo>
                    <a:pt x="33747" y="16469"/>
                    <a:pt x="32465" y="13507"/>
                    <a:pt x="29900" y="11218"/>
                  </a:cubicBezTo>
                  <a:cubicBezTo>
                    <a:pt x="27367" y="8928"/>
                    <a:pt x="24054" y="7783"/>
                    <a:pt x="19964" y="7783"/>
                  </a:cubicBezTo>
                  <a:cubicBezTo>
                    <a:pt x="17065" y="7783"/>
                    <a:pt x="13997" y="8288"/>
                    <a:pt x="10761" y="9295"/>
                  </a:cubicBezTo>
                  <a:cubicBezTo>
                    <a:pt x="7556" y="10302"/>
                    <a:pt x="4122" y="11829"/>
                    <a:pt x="459" y="13874"/>
                  </a:cubicBezTo>
                  <a:lnTo>
                    <a:pt x="459" y="4533"/>
                  </a:lnTo>
                  <a:cubicBezTo>
                    <a:pt x="4183" y="3037"/>
                    <a:pt x="7662" y="1908"/>
                    <a:pt x="10899" y="1145"/>
                  </a:cubicBezTo>
                  <a:cubicBezTo>
                    <a:pt x="14135" y="382"/>
                    <a:pt x="17095" y="0"/>
                    <a:pt x="19781" y="0"/>
                  </a:cubicBezTo>
                  <a:cubicBezTo>
                    <a:pt x="26862" y="0"/>
                    <a:pt x="32510" y="1770"/>
                    <a:pt x="36723" y="5311"/>
                  </a:cubicBezTo>
                  <a:cubicBezTo>
                    <a:pt x="40936" y="8853"/>
                    <a:pt x="43042" y="13584"/>
                    <a:pt x="43042" y="19506"/>
                  </a:cubicBezTo>
                  <a:cubicBezTo>
                    <a:pt x="43042" y="22315"/>
                    <a:pt x="42507" y="24986"/>
                    <a:pt x="41439" y="27519"/>
                  </a:cubicBezTo>
                  <a:cubicBezTo>
                    <a:pt x="40401" y="30023"/>
                    <a:pt x="38493" y="32983"/>
                    <a:pt x="35716" y="36402"/>
                  </a:cubicBezTo>
                  <a:cubicBezTo>
                    <a:pt x="34953" y="37287"/>
                    <a:pt x="32526" y="39851"/>
                    <a:pt x="28436" y="44094"/>
                  </a:cubicBezTo>
                  <a:cubicBezTo>
                    <a:pt x="24345" y="48307"/>
                    <a:pt x="18575" y="54213"/>
                    <a:pt x="11127" y="61814"/>
                  </a:cubicBezTo>
                  <a:close/>
                </a:path>
              </a:pathLst>
            </a:custGeom>
            <a:solidFill>
              <a:srgbClr val="000000"/>
            </a:solidFill>
            <a:ln w="1127" cap="flat">
              <a:noFill/>
              <a:prstDash val="solid"/>
              <a:miter/>
            </a:ln>
          </p:spPr>
          <p:txBody>
            <a:bodyPr rtlCol="0" anchor="ctr"/>
            <a:lstStyle/>
            <a:p>
              <a:endParaRPr lang="en-DE"/>
            </a:p>
          </p:txBody>
        </p:sp>
        <p:sp>
          <p:nvSpPr>
            <p:cNvPr id="111" name="Freeform 110">
              <a:extLst>
                <a:ext uri="{FF2B5EF4-FFF2-40B4-BE49-F238E27FC236}">
                  <a16:creationId xmlns:a16="http://schemas.microsoft.com/office/drawing/2014/main" id="{0D331AF4-0490-2820-A68F-B83856DAEA5D}"/>
                </a:ext>
              </a:extLst>
            </p:cNvPr>
            <p:cNvSpPr/>
            <p:nvPr/>
          </p:nvSpPr>
          <p:spPr>
            <a:xfrm>
              <a:off x="6474995" y="2153766"/>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CEF0B154-B4DC-EF5F-F7DE-129EBF72E2F4}"/>
                </a:ext>
              </a:extLst>
            </p:cNvPr>
            <p:cNvSpPr/>
            <p:nvPr/>
          </p:nvSpPr>
          <p:spPr>
            <a:xfrm>
              <a:off x="6327831" y="1864972"/>
              <a:ext cx="47253" cy="70926"/>
            </a:xfrm>
            <a:custGeom>
              <a:avLst/>
              <a:gdLst>
                <a:gd name="connsiteX0" fmla="*/ 23627 w 47253"/>
                <a:gd name="connsiteY0" fmla="*/ 7326 h 70926"/>
                <a:gd name="connsiteX1" fmla="*/ 12866 w 47253"/>
                <a:gd name="connsiteY1" fmla="*/ 14378 h 70926"/>
                <a:gd name="connsiteX2" fmla="*/ 9295 w 47253"/>
                <a:gd name="connsiteY2" fmla="*/ 35486 h 70926"/>
                <a:gd name="connsiteX3" fmla="*/ 12866 w 47253"/>
                <a:gd name="connsiteY3" fmla="*/ 56594 h 70926"/>
                <a:gd name="connsiteX4" fmla="*/ 23627 w 47253"/>
                <a:gd name="connsiteY4" fmla="*/ 63600 h 70926"/>
                <a:gd name="connsiteX5" fmla="*/ 34387 w 47253"/>
                <a:gd name="connsiteY5" fmla="*/ 56594 h 70926"/>
                <a:gd name="connsiteX6" fmla="*/ 38005 w 47253"/>
                <a:gd name="connsiteY6" fmla="*/ 35486 h 70926"/>
                <a:gd name="connsiteX7" fmla="*/ 34387 w 47253"/>
                <a:gd name="connsiteY7" fmla="*/ 14378 h 70926"/>
                <a:gd name="connsiteX8" fmla="*/ 23627 w 47253"/>
                <a:gd name="connsiteY8" fmla="*/ 7326 h 70926"/>
                <a:gd name="connsiteX9" fmla="*/ 23627 w 47253"/>
                <a:gd name="connsiteY9" fmla="*/ 0 h 70926"/>
                <a:gd name="connsiteX10" fmla="*/ 41164 w 47253"/>
                <a:gd name="connsiteY10" fmla="*/ 9112 h 70926"/>
                <a:gd name="connsiteX11" fmla="*/ 47253 w 47253"/>
                <a:gd name="connsiteY11" fmla="*/ 35486 h 70926"/>
                <a:gd name="connsiteX12" fmla="*/ 41164 w 47253"/>
                <a:gd name="connsiteY12" fmla="*/ 61860 h 70926"/>
                <a:gd name="connsiteX13" fmla="*/ 23627 w 47253"/>
                <a:gd name="connsiteY13" fmla="*/ 70926 h 70926"/>
                <a:gd name="connsiteX14" fmla="*/ 6044 w 47253"/>
                <a:gd name="connsiteY14" fmla="*/ 61860 h 70926"/>
                <a:gd name="connsiteX15" fmla="*/ 0 w 47253"/>
                <a:gd name="connsiteY15" fmla="*/ 35486 h 70926"/>
                <a:gd name="connsiteX16" fmla="*/ 6044 w 47253"/>
                <a:gd name="connsiteY16" fmla="*/ 9112 h 70926"/>
                <a:gd name="connsiteX17" fmla="*/ 23627 w 47253"/>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6">
                  <a:moveTo>
                    <a:pt x="23627" y="7326"/>
                  </a:moveTo>
                  <a:cubicBezTo>
                    <a:pt x="18865" y="7326"/>
                    <a:pt x="15277" y="9677"/>
                    <a:pt x="12866" y="14378"/>
                  </a:cubicBezTo>
                  <a:cubicBezTo>
                    <a:pt x="10485" y="19048"/>
                    <a:pt x="9295" y="26084"/>
                    <a:pt x="9295" y="35486"/>
                  </a:cubicBezTo>
                  <a:cubicBezTo>
                    <a:pt x="9295" y="44857"/>
                    <a:pt x="10485" y="51894"/>
                    <a:pt x="12866" y="56594"/>
                  </a:cubicBezTo>
                  <a:cubicBezTo>
                    <a:pt x="15277" y="61265"/>
                    <a:pt x="18865" y="63600"/>
                    <a:pt x="23627" y="63600"/>
                  </a:cubicBezTo>
                  <a:cubicBezTo>
                    <a:pt x="28420" y="63600"/>
                    <a:pt x="32006" y="61265"/>
                    <a:pt x="34387" y="56594"/>
                  </a:cubicBezTo>
                  <a:cubicBezTo>
                    <a:pt x="36799" y="51894"/>
                    <a:pt x="38005" y="44857"/>
                    <a:pt x="38005" y="35486"/>
                  </a:cubicBezTo>
                  <a:cubicBezTo>
                    <a:pt x="38005" y="26084"/>
                    <a:pt x="36799" y="19048"/>
                    <a:pt x="34387" y="14378"/>
                  </a:cubicBezTo>
                  <a:cubicBezTo>
                    <a:pt x="32006" y="9677"/>
                    <a:pt x="28420" y="7326"/>
                    <a:pt x="23627" y="7326"/>
                  </a:cubicBezTo>
                  <a:moveTo>
                    <a:pt x="23627" y="0"/>
                  </a:moveTo>
                  <a:cubicBezTo>
                    <a:pt x="31289" y="0"/>
                    <a:pt x="37135" y="3037"/>
                    <a:pt x="41164" y="9112"/>
                  </a:cubicBezTo>
                  <a:cubicBezTo>
                    <a:pt x="45223" y="15156"/>
                    <a:pt x="47253" y="23947"/>
                    <a:pt x="47253" y="35486"/>
                  </a:cubicBezTo>
                  <a:cubicBezTo>
                    <a:pt x="47253" y="46994"/>
                    <a:pt x="45223" y="55786"/>
                    <a:pt x="41164" y="61860"/>
                  </a:cubicBezTo>
                  <a:cubicBezTo>
                    <a:pt x="37135" y="67904"/>
                    <a:pt x="31289" y="70926"/>
                    <a:pt x="23627" y="70926"/>
                  </a:cubicBezTo>
                  <a:cubicBezTo>
                    <a:pt x="15965" y="70926"/>
                    <a:pt x="10104" y="67904"/>
                    <a:pt x="6044" y="61860"/>
                  </a:cubicBezTo>
                  <a:cubicBezTo>
                    <a:pt x="2014" y="55786"/>
                    <a:pt x="0" y="46994"/>
                    <a:pt x="0" y="35486"/>
                  </a:cubicBezTo>
                  <a:cubicBezTo>
                    <a:pt x="0" y="23947"/>
                    <a:pt x="2014" y="15156"/>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13" name="Freeform 112">
              <a:extLst>
                <a:ext uri="{FF2B5EF4-FFF2-40B4-BE49-F238E27FC236}">
                  <a16:creationId xmlns:a16="http://schemas.microsoft.com/office/drawing/2014/main" id="{FC7AF5AE-00FE-688F-F89C-1EA3366A8950}"/>
                </a:ext>
              </a:extLst>
            </p:cNvPr>
            <p:cNvSpPr/>
            <p:nvPr/>
          </p:nvSpPr>
          <p:spPr>
            <a:xfrm>
              <a:off x="6391340" y="1922941"/>
              <a:ext cx="9660" cy="11630"/>
            </a:xfrm>
            <a:custGeom>
              <a:avLst/>
              <a:gdLst>
                <a:gd name="connsiteX0" fmla="*/ 0 w 9660"/>
                <a:gd name="connsiteY0" fmla="*/ 0 h 11630"/>
                <a:gd name="connsiteX1" fmla="*/ 9661 w 9660"/>
                <a:gd name="connsiteY1" fmla="*/ 0 h 11630"/>
                <a:gd name="connsiteX2" fmla="*/ 9661 w 9660"/>
                <a:gd name="connsiteY2" fmla="*/ 11630 h 11630"/>
                <a:gd name="connsiteX3" fmla="*/ 0 w 9660"/>
                <a:gd name="connsiteY3" fmla="*/ 11630 h 11630"/>
                <a:gd name="connsiteX4" fmla="*/ 0 w 9660"/>
                <a:gd name="connsiteY4" fmla="*/ 0 h 11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0">
                  <a:moveTo>
                    <a:pt x="0" y="0"/>
                  </a:moveTo>
                  <a:lnTo>
                    <a:pt x="9661" y="0"/>
                  </a:lnTo>
                  <a:lnTo>
                    <a:pt x="9661"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6367146F-D899-7580-8794-6E320C1E46FE}"/>
                </a:ext>
              </a:extLst>
            </p:cNvPr>
            <p:cNvSpPr/>
            <p:nvPr/>
          </p:nvSpPr>
          <p:spPr>
            <a:xfrm>
              <a:off x="6417988" y="1864972"/>
              <a:ext cx="43407" cy="69598"/>
            </a:xfrm>
            <a:custGeom>
              <a:avLst/>
              <a:gdLst>
                <a:gd name="connsiteX0" fmla="*/ 11127 w 43407"/>
                <a:gd name="connsiteY0" fmla="*/ 61814 h 69598"/>
                <a:gd name="connsiteX1" fmla="*/ 43408 w 43407"/>
                <a:gd name="connsiteY1" fmla="*/ 61814 h 69598"/>
                <a:gd name="connsiteX2" fmla="*/ 43408 w 43407"/>
                <a:gd name="connsiteY2" fmla="*/ 69598 h 69598"/>
                <a:gd name="connsiteX3" fmla="*/ 0 w 43407"/>
                <a:gd name="connsiteY3" fmla="*/ 69598 h 69598"/>
                <a:gd name="connsiteX4" fmla="*/ 0 w 43407"/>
                <a:gd name="connsiteY4" fmla="*/ 61814 h 69598"/>
                <a:gd name="connsiteX5" fmla="*/ 14333 w 43407"/>
                <a:gd name="connsiteY5" fmla="*/ 47208 h 69598"/>
                <a:gd name="connsiteX6" fmla="*/ 25779 w 43407"/>
                <a:gd name="connsiteY6" fmla="*/ 35349 h 69598"/>
                <a:gd name="connsiteX7" fmla="*/ 31961 w 43407"/>
                <a:gd name="connsiteY7" fmla="*/ 26924 h 69598"/>
                <a:gd name="connsiteX8" fmla="*/ 33747 w 43407"/>
                <a:gd name="connsiteY8" fmla="*/ 20101 h 69598"/>
                <a:gd name="connsiteX9" fmla="*/ 29900 w 43407"/>
                <a:gd name="connsiteY9" fmla="*/ 11218 h 69598"/>
                <a:gd name="connsiteX10" fmla="*/ 19964 w 43407"/>
                <a:gd name="connsiteY10" fmla="*/ 7784 h 69598"/>
                <a:gd name="connsiteX11" fmla="*/ 10761 w 43407"/>
                <a:gd name="connsiteY11" fmla="*/ 9295 h 69598"/>
                <a:gd name="connsiteX12" fmla="*/ 458 w 43407"/>
                <a:gd name="connsiteY12" fmla="*/ 13874 h 69598"/>
                <a:gd name="connsiteX13" fmla="*/ 458 w 43407"/>
                <a:gd name="connsiteY13" fmla="*/ 4533 h 69598"/>
                <a:gd name="connsiteX14" fmla="*/ 10899 w 43407"/>
                <a:gd name="connsiteY14" fmla="*/ 1145 h 69598"/>
                <a:gd name="connsiteX15" fmla="*/ 19781 w 43407"/>
                <a:gd name="connsiteY15" fmla="*/ 0 h 69598"/>
                <a:gd name="connsiteX16" fmla="*/ 36723 w 43407"/>
                <a:gd name="connsiteY16" fmla="*/ 5312 h 69598"/>
                <a:gd name="connsiteX17" fmla="*/ 43042 w 43407"/>
                <a:gd name="connsiteY17" fmla="*/ 19506 h 69598"/>
                <a:gd name="connsiteX18" fmla="*/ 41439 w 43407"/>
                <a:gd name="connsiteY18" fmla="*/ 27519 h 69598"/>
                <a:gd name="connsiteX19" fmla="*/ 35715 w 43407"/>
                <a:gd name="connsiteY19" fmla="*/ 36402 h 69598"/>
                <a:gd name="connsiteX20" fmla="*/ 28434 w 43407"/>
                <a:gd name="connsiteY20" fmla="*/ 44094 h 69598"/>
                <a:gd name="connsiteX21" fmla="*/ 11127 w 43407"/>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8">
                  <a:moveTo>
                    <a:pt x="11127" y="61814"/>
                  </a:moveTo>
                  <a:lnTo>
                    <a:pt x="43408" y="61814"/>
                  </a:lnTo>
                  <a:lnTo>
                    <a:pt x="43408" y="69598"/>
                  </a:lnTo>
                  <a:lnTo>
                    <a:pt x="0" y="69598"/>
                  </a:lnTo>
                  <a:lnTo>
                    <a:pt x="0" y="61814"/>
                  </a:lnTo>
                  <a:cubicBezTo>
                    <a:pt x="3511" y="58182"/>
                    <a:pt x="8289" y="53313"/>
                    <a:pt x="14333" y="47208"/>
                  </a:cubicBezTo>
                  <a:cubicBezTo>
                    <a:pt x="20407" y="41072"/>
                    <a:pt x="24223" y="37119"/>
                    <a:pt x="25779" y="35349"/>
                  </a:cubicBezTo>
                  <a:cubicBezTo>
                    <a:pt x="28740" y="32021"/>
                    <a:pt x="30800" y="29213"/>
                    <a:pt x="31961" y="26924"/>
                  </a:cubicBezTo>
                  <a:cubicBezTo>
                    <a:pt x="33151" y="24604"/>
                    <a:pt x="33747" y="22330"/>
                    <a:pt x="33747" y="20101"/>
                  </a:cubicBezTo>
                  <a:cubicBezTo>
                    <a:pt x="33747" y="16469"/>
                    <a:pt x="32465" y="13508"/>
                    <a:pt x="29900" y="11218"/>
                  </a:cubicBezTo>
                  <a:cubicBezTo>
                    <a:pt x="27367" y="8929"/>
                    <a:pt x="24054" y="7784"/>
                    <a:pt x="19964" y="7784"/>
                  </a:cubicBezTo>
                  <a:cubicBezTo>
                    <a:pt x="17065" y="7784"/>
                    <a:pt x="13997" y="8288"/>
                    <a:pt x="10761" y="9295"/>
                  </a:cubicBezTo>
                  <a:cubicBezTo>
                    <a:pt x="7556" y="10302"/>
                    <a:pt x="4121" y="11829"/>
                    <a:pt x="458" y="13874"/>
                  </a:cubicBezTo>
                  <a:lnTo>
                    <a:pt x="458" y="4533"/>
                  </a:lnTo>
                  <a:cubicBezTo>
                    <a:pt x="4182" y="3037"/>
                    <a:pt x="7662" y="1908"/>
                    <a:pt x="10899" y="1145"/>
                  </a:cubicBezTo>
                  <a:cubicBezTo>
                    <a:pt x="14134" y="382"/>
                    <a:pt x="17094" y="0"/>
                    <a:pt x="19781" y="0"/>
                  </a:cubicBezTo>
                  <a:cubicBezTo>
                    <a:pt x="26862" y="0"/>
                    <a:pt x="32510" y="1771"/>
                    <a:pt x="36723" y="5312"/>
                  </a:cubicBezTo>
                  <a:cubicBezTo>
                    <a:pt x="40936" y="8852"/>
                    <a:pt x="43042" y="13584"/>
                    <a:pt x="43042" y="19506"/>
                  </a:cubicBezTo>
                  <a:cubicBezTo>
                    <a:pt x="43042" y="22314"/>
                    <a:pt x="42507" y="24985"/>
                    <a:pt x="41439" y="27519"/>
                  </a:cubicBezTo>
                  <a:cubicBezTo>
                    <a:pt x="40401" y="30022"/>
                    <a:pt x="38493" y="32983"/>
                    <a:pt x="35715" y="36402"/>
                  </a:cubicBezTo>
                  <a:cubicBezTo>
                    <a:pt x="34952" y="37287"/>
                    <a:pt x="32525" y="39851"/>
                    <a:pt x="28434" y="44094"/>
                  </a:cubicBezTo>
                  <a:cubicBezTo>
                    <a:pt x="24344" y="48307"/>
                    <a:pt x="18575" y="54214"/>
                    <a:pt x="11127" y="61814"/>
                  </a:cubicBezTo>
                  <a:close/>
                </a:path>
              </a:pathLst>
            </a:custGeom>
            <a:solidFill>
              <a:srgbClr val="000000"/>
            </a:solidFill>
            <a:ln w="1127" cap="flat">
              <a:noFill/>
              <a:prstDash val="solid"/>
              <a:miter/>
            </a:ln>
          </p:spPr>
          <p:txBody>
            <a:bodyPr rtlCol="0" anchor="ctr"/>
            <a:lstStyle/>
            <a:p>
              <a:endParaRPr lang="en-DE"/>
            </a:p>
          </p:txBody>
        </p:sp>
        <p:sp>
          <p:nvSpPr>
            <p:cNvPr id="115" name="Freeform 114">
              <a:extLst>
                <a:ext uri="{FF2B5EF4-FFF2-40B4-BE49-F238E27FC236}">
                  <a16:creationId xmlns:a16="http://schemas.microsoft.com/office/drawing/2014/main" id="{14DF5769-1E73-CEB3-20FC-D596D0DE33E1}"/>
                </a:ext>
              </a:extLst>
            </p:cNvPr>
            <p:cNvSpPr/>
            <p:nvPr/>
          </p:nvSpPr>
          <p:spPr>
            <a:xfrm>
              <a:off x="6478018" y="1866209"/>
              <a:ext cx="44230" cy="69689"/>
            </a:xfrm>
            <a:custGeom>
              <a:avLst/>
              <a:gdLst>
                <a:gd name="connsiteX0" fmla="*/ 2885 w 44230"/>
                <a:gd name="connsiteY0" fmla="*/ 0 h 69689"/>
                <a:gd name="connsiteX1" fmla="*/ 39194 w 44230"/>
                <a:gd name="connsiteY1" fmla="*/ 0 h 69689"/>
                <a:gd name="connsiteX2" fmla="*/ 39194 w 44230"/>
                <a:gd name="connsiteY2" fmla="*/ 7784 h 69689"/>
                <a:gd name="connsiteX3" fmla="*/ 11355 w 44230"/>
                <a:gd name="connsiteY3" fmla="*/ 7784 h 69689"/>
                <a:gd name="connsiteX4" fmla="*/ 11355 w 44230"/>
                <a:gd name="connsiteY4" fmla="*/ 24543 h 69689"/>
                <a:gd name="connsiteX5" fmla="*/ 15385 w 44230"/>
                <a:gd name="connsiteY5" fmla="*/ 23535 h 69689"/>
                <a:gd name="connsiteX6" fmla="*/ 19414 w 44230"/>
                <a:gd name="connsiteY6" fmla="*/ 23169 h 69689"/>
                <a:gd name="connsiteX7" fmla="*/ 37546 w 44230"/>
                <a:gd name="connsiteY7" fmla="*/ 29442 h 69689"/>
                <a:gd name="connsiteX8" fmla="*/ 44231 w 44230"/>
                <a:gd name="connsiteY8" fmla="*/ 46429 h 69689"/>
                <a:gd name="connsiteX9" fmla="*/ 37363 w 44230"/>
                <a:gd name="connsiteY9" fmla="*/ 63600 h 69689"/>
                <a:gd name="connsiteX10" fmla="*/ 17995 w 44230"/>
                <a:gd name="connsiteY10" fmla="*/ 69690 h 69689"/>
                <a:gd name="connsiteX11" fmla="*/ 9203 w 44230"/>
                <a:gd name="connsiteY11" fmla="*/ 68957 h 69689"/>
                <a:gd name="connsiteX12" fmla="*/ 0 w 44230"/>
                <a:gd name="connsiteY12" fmla="*/ 66759 h 69689"/>
                <a:gd name="connsiteX13" fmla="*/ 0 w 44230"/>
                <a:gd name="connsiteY13" fmla="*/ 57464 h 69689"/>
                <a:gd name="connsiteX14" fmla="*/ 8516 w 44230"/>
                <a:gd name="connsiteY14" fmla="*/ 60807 h 69689"/>
                <a:gd name="connsiteX15" fmla="*/ 17812 w 44230"/>
                <a:gd name="connsiteY15" fmla="*/ 61906 h 69689"/>
                <a:gd name="connsiteX16" fmla="*/ 30357 w 44230"/>
                <a:gd name="connsiteY16" fmla="*/ 57739 h 69689"/>
                <a:gd name="connsiteX17" fmla="*/ 34982 w 44230"/>
                <a:gd name="connsiteY17" fmla="*/ 46429 h 69689"/>
                <a:gd name="connsiteX18" fmla="*/ 30357 w 44230"/>
                <a:gd name="connsiteY18" fmla="*/ 35120 h 69689"/>
                <a:gd name="connsiteX19" fmla="*/ 17812 w 44230"/>
                <a:gd name="connsiteY19" fmla="*/ 30953 h 69689"/>
                <a:gd name="connsiteX20" fmla="*/ 10393 w 44230"/>
                <a:gd name="connsiteY20" fmla="*/ 31777 h 69689"/>
                <a:gd name="connsiteX21" fmla="*/ 2885 w 44230"/>
                <a:gd name="connsiteY21" fmla="*/ 34341 h 69689"/>
                <a:gd name="connsiteX22" fmla="*/ 2885 w 44230"/>
                <a:gd name="connsiteY22" fmla="*/ 0 h 6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9">
                  <a:moveTo>
                    <a:pt x="2885" y="0"/>
                  </a:moveTo>
                  <a:lnTo>
                    <a:pt x="39194" y="0"/>
                  </a:lnTo>
                  <a:lnTo>
                    <a:pt x="39194" y="7784"/>
                  </a:lnTo>
                  <a:lnTo>
                    <a:pt x="11355" y="7784"/>
                  </a:lnTo>
                  <a:lnTo>
                    <a:pt x="11355" y="24543"/>
                  </a:lnTo>
                  <a:cubicBezTo>
                    <a:pt x="12698" y="24085"/>
                    <a:pt x="14041" y="23749"/>
                    <a:pt x="15385" y="23535"/>
                  </a:cubicBezTo>
                  <a:cubicBezTo>
                    <a:pt x="16728" y="23291"/>
                    <a:pt x="18071" y="23169"/>
                    <a:pt x="19414" y="23169"/>
                  </a:cubicBezTo>
                  <a:cubicBezTo>
                    <a:pt x="27045" y="23169"/>
                    <a:pt x="33089" y="25260"/>
                    <a:pt x="37546" y="29442"/>
                  </a:cubicBezTo>
                  <a:cubicBezTo>
                    <a:pt x="42003" y="33624"/>
                    <a:pt x="44231" y="39286"/>
                    <a:pt x="44231" y="46429"/>
                  </a:cubicBezTo>
                  <a:cubicBezTo>
                    <a:pt x="44231" y="53786"/>
                    <a:pt x="41942" y="59510"/>
                    <a:pt x="37363" y="63600"/>
                  </a:cubicBezTo>
                  <a:cubicBezTo>
                    <a:pt x="32784" y="67660"/>
                    <a:pt x="26329" y="69690"/>
                    <a:pt x="17995" y="69690"/>
                  </a:cubicBezTo>
                  <a:cubicBezTo>
                    <a:pt x="15125" y="69690"/>
                    <a:pt x="12195" y="69446"/>
                    <a:pt x="9203" y="68957"/>
                  </a:cubicBezTo>
                  <a:cubicBezTo>
                    <a:pt x="6243" y="68469"/>
                    <a:pt x="3175" y="67736"/>
                    <a:pt x="0" y="66759"/>
                  </a:cubicBezTo>
                  <a:lnTo>
                    <a:pt x="0" y="57464"/>
                  </a:lnTo>
                  <a:cubicBezTo>
                    <a:pt x="2748" y="58960"/>
                    <a:pt x="5586" y="60074"/>
                    <a:pt x="8516" y="60807"/>
                  </a:cubicBezTo>
                  <a:cubicBezTo>
                    <a:pt x="11447" y="61539"/>
                    <a:pt x="14545" y="61906"/>
                    <a:pt x="17812" y="61906"/>
                  </a:cubicBezTo>
                  <a:cubicBezTo>
                    <a:pt x="23093" y="61906"/>
                    <a:pt x="27275" y="60517"/>
                    <a:pt x="30357" y="57739"/>
                  </a:cubicBezTo>
                  <a:cubicBezTo>
                    <a:pt x="33441" y="54961"/>
                    <a:pt x="34982" y="51191"/>
                    <a:pt x="34982" y="46429"/>
                  </a:cubicBezTo>
                  <a:cubicBezTo>
                    <a:pt x="34982" y="41667"/>
                    <a:pt x="33441" y="37897"/>
                    <a:pt x="30357" y="35120"/>
                  </a:cubicBezTo>
                  <a:cubicBezTo>
                    <a:pt x="27275" y="32342"/>
                    <a:pt x="23093" y="30953"/>
                    <a:pt x="17812" y="30953"/>
                  </a:cubicBezTo>
                  <a:cubicBezTo>
                    <a:pt x="15339" y="30953"/>
                    <a:pt x="12865" y="31228"/>
                    <a:pt x="10393" y="31777"/>
                  </a:cubicBezTo>
                  <a:cubicBezTo>
                    <a:pt x="7952" y="32327"/>
                    <a:pt x="5449" y="33181"/>
                    <a:pt x="2885" y="34341"/>
                  </a:cubicBezTo>
                  <a:lnTo>
                    <a:pt x="2885" y="0"/>
                  </a:lnTo>
                  <a:close/>
                </a:path>
              </a:pathLst>
            </a:custGeom>
            <a:solidFill>
              <a:srgbClr val="000000"/>
            </a:solidFill>
            <a:ln w="1127"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5A1BB6FA-B484-711C-608C-139F1A75D0BB}"/>
                </a:ext>
              </a:extLst>
            </p:cNvPr>
            <p:cNvSpPr/>
            <p:nvPr/>
          </p:nvSpPr>
          <p:spPr>
            <a:xfrm>
              <a:off x="6217228"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117" name="Freeform 116">
              <a:extLst>
                <a:ext uri="{FF2B5EF4-FFF2-40B4-BE49-F238E27FC236}">
                  <a16:creationId xmlns:a16="http://schemas.microsoft.com/office/drawing/2014/main" id="{2D747326-7E4C-C6F7-116B-DC6EA11749A9}"/>
                </a:ext>
              </a:extLst>
            </p:cNvPr>
            <p:cNvSpPr/>
            <p:nvPr/>
          </p:nvSpPr>
          <p:spPr>
            <a:xfrm>
              <a:off x="6183817"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81CC82DE-82DB-2C85-A803-38A55107B312}"/>
                </a:ext>
              </a:extLst>
            </p:cNvPr>
            <p:cNvSpPr/>
            <p:nvPr/>
          </p:nvSpPr>
          <p:spPr>
            <a:xfrm>
              <a:off x="6217228"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119" name="Freeform 118">
              <a:extLst>
                <a:ext uri="{FF2B5EF4-FFF2-40B4-BE49-F238E27FC236}">
                  <a16:creationId xmlns:a16="http://schemas.microsoft.com/office/drawing/2014/main" id="{8A2F65F5-FF9F-C99F-3543-442671012612}"/>
                </a:ext>
              </a:extLst>
            </p:cNvPr>
            <p:cNvSpPr/>
            <p:nvPr/>
          </p:nvSpPr>
          <p:spPr>
            <a:xfrm>
              <a:off x="6183817"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120" name="Freeform 119">
            <a:extLst>
              <a:ext uri="{FF2B5EF4-FFF2-40B4-BE49-F238E27FC236}">
                <a16:creationId xmlns:a16="http://schemas.microsoft.com/office/drawing/2014/main" id="{F9249BC2-713A-4954-2651-BD8A9C5F2AB2}"/>
              </a:ext>
            </a:extLst>
          </p:cNvPr>
          <p:cNvSpPr/>
          <p:nvPr/>
        </p:nvSpPr>
        <p:spPr>
          <a:xfrm>
            <a:off x="6562940" y="1927808"/>
            <a:ext cx="2268738" cy="1416544"/>
          </a:xfrm>
          <a:custGeom>
            <a:avLst/>
            <a:gdLst>
              <a:gd name="connsiteX0" fmla="*/ 0 w 2268738"/>
              <a:gd name="connsiteY0" fmla="*/ 1416544 h 1416544"/>
              <a:gd name="connsiteX1" fmla="*/ 2270 w 2268738"/>
              <a:gd name="connsiteY1" fmla="*/ 1403760 h 1416544"/>
              <a:gd name="connsiteX2" fmla="*/ 4538 w 2268738"/>
              <a:gd name="connsiteY2" fmla="*/ 1391044 h 1416544"/>
              <a:gd name="connsiteX3" fmla="*/ 6807 w 2268738"/>
              <a:gd name="connsiteY3" fmla="*/ 1378430 h 1416544"/>
              <a:gd name="connsiteX4" fmla="*/ 9075 w 2268738"/>
              <a:gd name="connsiteY4" fmla="*/ 1365883 h 1416544"/>
              <a:gd name="connsiteX5" fmla="*/ 11344 w 2268738"/>
              <a:gd name="connsiteY5" fmla="*/ 1353427 h 1416544"/>
              <a:gd name="connsiteX6" fmla="*/ 13612 w 2268738"/>
              <a:gd name="connsiteY6" fmla="*/ 1341061 h 1416544"/>
              <a:gd name="connsiteX7" fmla="*/ 15882 w 2268738"/>
              <a:gd name="connsiteY7" fmla="*/ 1328775 h 1416544"/>
              <a:gd name="connsiteX8" fmla="*/ 18151 w 2268738"/>
              <a:gd name="connsiteY8" fmla="*/ 1316567 h 1416544"/>
              <a:gd name="connsiteX9" fmla="*/ 20419 w 2268738"/>
              <a:gd name="connsiteY9" fmla="*/ 1304450 h 1416544"/>
              <a:gd name="connsiteX10" fmla="*/ 22688 w 2268738"/>
              <a:gd name="connsiteY10" fmla="*/ 1292401 h 1416544"/>
              <a:gd name="connsiteX11" fmla="*/ 24956 w 2268738"/>
              <a:gd name="connsiteY11" fmla="*/ 1280442 h 1416544"/>
              <a:gd name="connsiteX12" fmla="*/ 27225 w 2268738"/>
              <a:gd name="connsiteY12" fmla="*/ 1268562 h 1416544"/>
              <a:gd name="connsiteX13" fmla="*/ 29494 w 2268738"/>
              <a:gd name="connsiteY13" fmla="*/ 1256762 h 1416544"/>
              <a:gd name="connsiteX14" fmla="*/ 31763 w 2268738"/>
              <a:gd name="connsiteY14" fmla="*/ 1245051 h 1416544"/>
              <a:gd name="connsiteX15" fmla="*/ 34032 w 2268738"/>
              <a:gd name="connsiteY15" fmla="*/ 1233409 h 1416544"/>
              <a:gd name="connsiteX16" fmla="*/ 36300 w 2268738"/>
              <a:gd name="connsiteY16" fmla="*/ 1221846 h 1416544"/>
              <a:gd name="connsiteX17" fmla="*/ 38569 w 2268738"/>
              <a:gd name="connsiteY17" fmla="*/ 1210373 h 1416544"/>
              <a:gd name="connsiteX18" fmla="*/ 40837 w 2268738"/>
              <a:gd name="connsiteY18" fmla="*/ 1198968 h 1416544"/>
              <a:gd name="connsiteX19" fmla="*/ 43106 w 2268738"/>
              <a:gd name="connsiteY19" fmla="*/ 1187642 h 1416544"/>
              <a:gd name="connsiteX20" fmla="*/ 45375 w 2268738"/>
              <a:gd name="connsiteY20" fmla="*/ 1176396 h 1416544"/>
              <a:gd name="connsiteX21" fmla="*/ 47644 w 2268738"/>
              <a:gd name="connsiteY21" fmla="*/ 1165228 h 1416544"/>
              <a:gd name="connsiteX22" fmla="*/ 49913 w 2268738"/>
              <a:gd name="connsiteY22" fmla="*/ 1154140 h 1416544"/>
              <a:gd name="connsiteX23" fmla="*/ 52181 w 2268738"/>
              <a:gd name="connsiteY23" fmla="*/ 1143119 h 1416544"/>
              <a:gd name="connsiteX24" fmla="*/ 54450 w 2268738"/>
              <a:gd name="connsiteY24" fmla="*/ 1132189 h 1416544"/>
              <a:gd name="connsiteX25" fmla="*/ 56719 w 2268738"/>
              <a:gd name="connsiteY25" fmla="*/ 1121326 h 1416544"/>
              <a:gd name="connsiteX26" fmla="*/ 58987 w 2268738"/>
              <a:gd name="connsiteY26" fmla="*/ 1110532 h 1416544"/>
              <a:gd name="connsiteX27" fmla="*/ 61257 w 2268738"/>
              <a:gd name="connsiteY27" fmla="*/ 1099827 h 1416544"/>
              <a:gd name="connsiteX28" fmla="*/ 63525 w 2268738"/>
              <a:gd name="connsiteY28" fmla="*/ 1089191 h 1416544"/>
              <a:gd name="connsiteX29" fmla="*/ 65794 w 2268738"/>
              <a:gd name="connsiteY29" fmla="*/ 1078622 h 1416544"/>
              <a:gd name="connsiteX30" fmla="*/ 68062 w 2268738"/>
              <a:gd name="connsiteY30" fmla="*/ 1068133 h 1416544"/>
              <a:gd name="connsiteX31" fmla="*/ 70331 w 2268738"/>
              <a:gd name="connsiteY31" fmla="*/ 1057723 h 1416544"/>
              <a:gd name="connsiteX32" fmla="*/ 72600 w 2268738"/>
              <a:gd name="connsiteY32" fmla="*/ 1047380 h 1416544"/>
              <a:gd name="connsiteX33" fmla="*/ 74868 w 2268738"/>
              <a:gd name="connsiteY33" fmla="*/ 1037106 h 1416544"/>
              <a:gd name="connsiteX34" fmla="*/ 77138 w 2268738"/>
              <a:gd name="connsiteY34" fmla="*/ 1026908 h 1416544"/>
              <a:gd name="connsiteX35" fmla="*/ 79406 w 2268738"/>
              <a:gd name="connsiteY35" fmla="*/ 1016782 h 1416544"/>
              <a:gd name="connsiteX36" fmla="*/ 81675 w 2268738"/>
              <a:gd name="connsiteY36" fmla="*/ 1006729 h 1416544"/>
              <a:gd name="connsiteX37" fmla="*/ 83944 w 2268738"/>
              <a:gd name="connsiteY37" fmla="*/ 996747 h 1416544"/>
              <a:gd name="connsiteX38" fmla="*/ 86212 w 2268738"/>
              <a:gd name="connsiteY38" fmla="*/ 986836 h 1416544"/>
              <a:gd name="connsiteX39" fmla="*/ 88481 w 2268738"/>
              <a:gd name="connsiteY39" fmla="*/ 976995 h 1416544"/>
              <a:gd name="connsiteX40" fmla="*/ 90750 w 2268738"/>
              <a:gd name="connsiteY40" fmla="*/ 967225 h 1416544"/>
              <a:gd name="connsiteX41" fmla="*/ 93019 w 2268738"/>
              <a:gd name="connsiteY41" fmla="*/ 957524 h 1416544"/>
              <a:gd name="connsiteX42" fmla="*/ 95287 w 2268738"/>
              <a:gd name="connsiteY42" fmla="*/ 947894 h 1416544"/>
              <a:gd name="connsiteX43" fmla="*/ 97556 w 2268738"/>
              <a:gd name="connsiteY43" fmla="*/ 938332 h 1416544"/>
              <a:gd name="connsiteX44" fmla="*/ 99825 w 2268738"/>
              <a:gd name="connsiteY44" fmla="*/ 928839 h 1416544"/>
              <a:gd name="connsiteX45" fmla="*/ 102093 w 2268738"/>
              <a:gd name="connsiteY45" fmla="*/ 919414 h 1416544"/>
              <a:gd name="connsiteX46" fmla="*/ 104362 w 2268738"/>
              <a:gd name="connsiteY46" fmla="*/ 910058 h 1416544"/>
              <a:gd name="connsiteX47" fmla="*/ 106631 w 2268738"/>
              <a:gd name="connsiteY47" fmla="*/ 900769 h 1416544"/>
              <a:gd name="connsiteX48" fmla="*/ 108900 w 2268738"/>
              <a:gd name="connsiteY48" fmla="*/ 891548 h 1416544"/>
              <a:gd name="connsiteX49" fmla="*/ 111169 w 2268738"/>
              <a:gd name="connsiteY49" fmla="*/ 882395 h 1416544"/>
              <a:gd name="connsiteX50" fmla="*/ 113437 w 2268738"/>
              <a:gd name="connsiteY50" fmla="*/ 873307 h 1416544"/>
              <a:gd name="connsiteX51" fmla="*/ 115706 w 2268738"/>
              <a:gd name="connsiteY51" fmla="*/ 864287 h 1416544"/>
              <a:gd name="connsiteX52" fmla="*/ 117974 w 2268738"/>
              <a:gd name="connsiteY52" fmla="*/ 855331 h 1416544"/>
              <a:gd name="connsiteX53" fmla="*/ 120244 w 2268738"/>
              <a:gd name="connsiteY53" fmla="*/ 846443 h 1416544"/>
              <a:gd name="connsiteX54" fmla="*/ 122512 w 2268738"/>
              <a:gd name="connsiteY54" fmla="*/ 837619 h 1416544"/>
              <a:gd name="connsiteX55" fmla="*/ 124781 w 2268738"/>
              <a:gd name="connsiteY55" fmla="*/ 828860 h 1416544"/>
              <a:gd name="connsiteX56" fmla="*/ 127050 w 2268738"/>
              <a:gd name="connsiteY56" fmla="*/ 820166 h 1416544"/>
              <a:gd name="connsiteX57" fmla="*/ 129318 w 2268738"/>
              <a:gd name="connsiteY57" fmla="*/ 811537 h 1416544"/>
              <a:gd name="connsiteX58" fmla="*/ 131587 w 2268738"/>
              <a:gd name="connsiteY58" fmla="*/ 802971 h 1416544"/>
              <a:gd name="connsiteX59" fmla="*/ 133855 w 2268738"/>
              <a:gd name="connsiteY59" fmla="*/ 794469 h 1416544"/>
              <a:gd name="connsiteX60" fmla="*/ 136125 w 2268738"/>
              <a:gd name="connsiteY60" fmla="*/ 786031 h 1416544"/>
              <a:gd name="connsiteX61" fmla="*/ 138394 w 2268738"/>
              <a:gd name="connsiteY61" fmla="*/ 777656 h 1416544"/>
              <a:gd name="connsiteX62" fmla="*/ 140662 w 2268738"/>
              <a:gd name="connsiteY62" fmla="*/ 769343 h 1416544"/>
              <a:gd name="connsiteX63" fmla="*/ 142931 w 2268738"/>
              <a:gd name="connsiteY63" fmla="*/ 761093 h 1416544"/>
              <a:gd name="connsiteX64" fmla="*/ 145199 w 2268738"/>
              <a:gd name="connsiteY64" fmla="*/ 752904 h 1416544"/>
              <a:gd name="connsiteX65" fmla="*/ 147468 w 2268738"/>
              <a:gd name="connsiteY65" fmla="*/ 744778 h 1416544"/>
              <a:gd name="connsiteX66" fmla="*/ 149737 w 2268738"/>
              <a:gd name="connsiteY66" fmla="*/ 736713 h 1416544"/>
              <a:gd name="connsiteX67" fmla="*/ 152006 w 2268738"/>
              <a:gd name="connsiteY67" fmla="*/ 728709 h 1416544"/>
              <a:gd name="connsiteX68" fmla="*/ 154275 w 2268738"/>
              <a:gd name="connsiteY68" fmla="*/ 720765 h 1416544"/>
              <a:gd name="connsiteX69" fmla="*/ 156543 w 2268738"/>
              <a:gd name="connsiteY69" fmla="*/ 712883 h 1416544"/>
              <a:gd name="connsiteX70" fmla="*/ 158812 w 2268738"/>
              <a:gd name="connsiteY70" fmla="*/ 705060 h 1416544"/>
              <a:gd name="connsiteX71" fmla="*/ 161080 w 2268738"/>
              <a:gd name="connsiteY71" fmla="*/ 697299 h 1416544"/>
              <a:gd name="connsiteX72" fmla="*/ 163349 w 2268738"/>
              <a:gd name="connsiteY72" fmla="*/ 689595 h 1416544"/>
              <a:gd name="connsiteX73" fmla="*/ 165619 w 2268738"/>
              <a:gd name="connsiteY73" fmla="*/ 681951 h 1416544"/>
              <a:gd name="connsiteX74" fmla="*/ 167887 w 2268738"/>
              <a:gd name="connsiteY74" fmla="*/ 674366 h 1416544"/>
              <a:gd name="connsiteX75" fmla="*/ 170156 w 2268738"/>
              <a:gd name="connsiteY75" fmla="*/ 666840 h 1416544"/>
              <a:gd name="connsiteX76" fmla="*/ 172424 w 2268738"/>
              <a:gd name="connsiteY76" fmla="*/ 659372 h 1416544"/>
              <a:gd name="connsiteX77" fmla="*/ 174693 w 2268738"/>
              <a:gd name="connsiteY77" fmla="*/ 651962 h 1416544"/>
              <a:gd name="connsiteX78" fmla="*/ 176961 w 2268738"/>
              <a:gd name="connsiteY78" fmla="*/ 644610 h 1416544"/>
              <a:gd name="connsiteX79" fmla="*/ 179230 w 2268738"/>
              <a:gd name="connsiteY79" fmla="*/ 637314 h 1416544"/>
              <a:gd name="connsiteX80" fmla="*/ 181500 w 2268738"/>
              <a:gd name="connsiteY80" fmla="*/ 630077 h 1416544"/>
              <a:gd name="connsiteX81" fmla="*/ 183768 w 2268738"/>
              <a:gd name="connsiteY81" fmla="*/ 622896 h 1416544"/>
              <a:gd name="connsiteX82" fmla="*/ 186037 w 2268738"/>
              <a:gd name="connsiteY82" fmla="*/ 615772 h 1416544"/>
              <a:gd name="connsiteX83" fmla="*/ 188305 w 2268738"/>
              <a:gd name="connsiteY83" fmla="*/ 608704 h 1416544"/>
              <a:gd name="connsiteX84" fmla="*/ 190574 w 2268738"/>
              <a:gd name="connsiteY84" fmla="*/ 601691 h 1416544"/>
              <a:gd name="connsiteX85" fmla="*/ 192842 w 2268738"/>
              <a:gd name="connsiteY85" fmla="*/ 594734 h 1416544"/>
              <a:gd name="connsiteX86" fmla="*/ 195112 w 2268738"/>
              <a:gd name="connsiteY86" fmla="*/ 587833 h 1416544"/>
              <a:gd name="connsiteX87" fmla="*/ 197381 w 2268738"/>
              <a:gd name="connsiteY87" fmla="*/ 580987 h 1416544"/>
              <a:gd name="connsiteX88" fmla="*/ 199649 w 2268738"/>
              <a:gd name="connsiteY88" fmla="*/ 574195 h 1416544"/>
              <a:gd name="connsiteX89" fmla="*/ 201918 w 2268738"/>
              <a:gd name="connsiteY89" fmla="*/ 567458 h 1416544"/>
              <a:gd name="connsiteX90" fmla="*/ 204186 w 2268738"/>
              <a:gd name="connsiteY90" fmla="*/ 560775 h 1416544"/>
              <a:gd name="connsiteX91" fmla="*/ 206455 w 2268738"/>
              <a:gd name="connsiteY91" fmla="*/ 554145 h 1416544"/>
              <a:gd name="connsiteX92" fmla="*/ 208723 w 2268738"/>
              <a:gd name="connsiteY92" fmla="*/ 547570 h 1416544"/>
              <a:gd name="connsiteX93" fmla="*/ 210993 w 2268738"/>
              <a:gd name="connsiteY93" fmla="*/ 541048 h 1416544"/>
              <a:gd name="connsiteX94" fmla="*/ 213262 w 2268738"/>
              <a:gd name="connsiteY94" fmla="*/ 534578 h 1416544"/>
              <a:gd name="connsiteX95" fmla="*/ 215530 w 2268738"/>
              <a:gd name="connsiteY95" fmla="*/ 528162 h 1416544"/>
              <a:gd name="connsiteX96" fmla="*/ 217799 w 2268738"/>
              <a:gd name="connsiteY96" fmla="*/ 521799 h 1416544"/>
              <a:gd name="connsiteX97" fmla="*/ 220067 w 2268738"/>
              <a:gd name="connsiteY97" fmla="*/ 515487 h 1416544"/>
              <a:gd name="connsiteX98" fmla="*/ 222336 w 2268738"/>
              <a:gd name="connsiteY98" fmla="*/ 509227 h 1416544"/>
              <a:gd name="connsiteX99" fmla="*/ 224606 w 2268738"/>
              <a:gd name="connsiteY99" fmla="*/ 503018 h 1416544"/>
              <a:gd name="connsiteX100" fmla="*/ 226874 w 2268738"/>
              <a:gd name="connsiteY100" fmla="*/ 496861 h 1416544"/>
              <a:gd name="connsiteX101" fmla="*/ 229143 w 2268738"/>
              <a:gd name="connsiteY101" fmla="*/ 490755 h 1416544"/>
              <a:gd name="connsiteX102" fmla="*/ 231411 w 2268738"/>
              <a:gd name="connsiteY102" fmla="*/ 484701 h 1416544"/>
              <a:gd name="connsiteX103" fmla="*/ 233680 w 2268738"/>
              <a:gd name="connsiteY103" fmla="*/ 478697 h 1416544"/>
              <a:gd name="connsiteX104" fmla="*/ 235948 w 2268738"/>
              <a:gd name="connsiteY104" fmla="*/ 472743 h 1416544"/>
              <a:gd name="connsiteX105" fmla="*/ 238217 w 2268738"/>
              <a:gd name="connsiteY105" fmla="*/ 466839 h 1416544"/>
              <a:gd name="connsiteX106" fmla="*/ 240487 w 2268738"/>
              <a:gd name="connsiteY106" fmla="*/ 460984 h 1416544"/>
              <a:gd name="connsiteX107" fmla="*/ 242755 w 2268738"/>
              <a:gd name="connsiteY107" fmla="*/ 455180 h 1416544"/>
              <a:gd name="connsiteX108" fmla="*/ 245024 w 2268738"/>
              <a:gd name="connsiteY108" fmla="*/ 449424 h 1416544"/>
              <a:gd name="connsiteX109" fmla="*/ 247292 w 2268738"/>
              <a:gd name="connsiteY109" fmla="*/ 443717 h 1416544"/>
              <a:gd name="connsiteX110" fmla="*/ 249561 w 2268738"/>
              <a:gd name="connsiteY110" fmla="*/ 438059 h 1416544"/>
              <a:gd name="connsiteX111" fmla="*/ 251830 w 2268738"/>
              <a:gd name="connsiteY111" fmla="*/ 432450 h 1416544"/>
              <a:gd name="connsiteX112" fmla="*/ 254099 w 2268738"/>
              <a:gd name="connsiteY112" fmla="*/ 426888 h 1416544"/>
              <a:gd name="connsiteX113" fmla="*/ 256368 w 2268738"/>
              <a:gd name="connsiteY113" fmla="*/ 421375 h 1416544"/>
              <a:gd name="connsiteX114" fmla="*/ 258636 w 2268738"/>
              <a:gd name="connsiteY114" fmla="*/ 415909 h 1416544"/>
              <a:gd name="connsiteX115" fmla="*/ 260905 w 2268738"/>
              <a:gd name="connsiteY115" fmla="*/ 410490 h 1416544"/>
              <a:gd name="connsiteX116" fmla="*/ 263173 w 2268738"/>
              <a:gd name="connsiteY116" fmla="*/ 405119 h 1416544"/>
              <a:gd name="connsiteX117" fmla="*/ 265442 w 2268738"/>
              <a:gd name="connsiteY117" fmla="*/ 399795 h 1416544"/>
              <a:gd name="connsiteX118" fmla="*/ 267711 w 2268738"/>
              <a:gd name="connsiteY118" fmla="*/ 394517 h 1416544"/>
              <a:gd name="connsiteX119" fmla="*/ 269980 w 2268738"/>
              <a:gd name="connsiteY119" fmla="*/ 389286 h 1416544"/>
              <a:gd name="connsiteX120" fmla="*/ 272249 w 2268738"/>
              <a:gd name="connsiteY120" fmla="*/ 384100 h 1416544"/>
              <a:gd name="connsiteX121" fmla="*/ 274517 w 2268738"/>
              <a:gd name="connsiteY121" fmla="*/ 378961 h 1416544"/>
              <a:gd name="connsiteX122" fmla="*/ 276786 w 2268738"/>
              <a:gd name="connsiteY122" fmla="*/ 373867 h 1416544"/>
              <a:gd name="connsiteX123" fmla="*/ 279055 w 2268738"/>
              <a:gd name="connsiteY123" fmla="*/ 368819 h 1416544"/>
              <a:gd name="connsiteX124" fmla="*/ 281323 w 2268738"/>
              <a:gd name="connsiteY124" fmla="*/ 363816 h 1416544"/>
              <a:gd name="connsiteX125" fmla="*/ 283592 w 2268738"/>
              <a:gd name="connsiteY125" fmla="*/ 358858 h 1416544"/>
              <a:gd name="connsiteX126" fmla="*/ 285861 w 2268738"/>
              <a:gd name="connsiteY126" fmla="*/ 353944 h 1416544"/>
              <a:gd name="connsiteX127" fmla="*/ 288130 w 2268738"/>
              <a:gd name="connsiteY127" fmla="*/ 349075 h 1416544"/>
              <a:gd name="connsiteX128" fmla="*/ 290398 w 2268738"/>
              <a:gd name="connsiteY128" fmla="*/ 344250 h 1416544"/>
              <a:gd name="connsiteX129" fmla="*/ 292667 w 2268738"/>
              <a:gd name="connsiteY129" fmla="*/ 339468 h 1416544"/>
              <a:gd name="connsiteX130" fmla="*/ 294936 w 2268738"/>
              <a:gd name="connsiteY130" fmla="*/ 334731 h 1416544"/>
              <a:gd name="connsiteX131" fmla="*/ 297204 w 2268738"/>
              <a:gd name="connsiteY131" fmla="*/ 330038 h 1416544"/>
              <a:gd name="connsiteX132" fmla="*/ 299474 w 2268738"/>
              <a:gd name="connsiteY132" fmla="*/ 325387 h 1416544"/>
              <a:gd name="connsiteX133" fmla="*/ 301742 w 2268738"/>
              <a:gd name="connsiteY133" fmla="*/ 320780 h 1416544"/>
              <a:gd name="connsiteX134" fmla="*/ 304011 w 2268738"/>
              <a:gd name="connsiteY134" fmla="*/ 316214 h 1416544"/>
              <a:gd name="connsiteX135" fmla="*/ 306280 w 2268738"/>
              <a:gd name="connsiteY135" fmla="*/ 311692 h 1416544"/>
              <a:gd name="connsiteX136" fmla="*/ 308548 w 2268738"/>
              <a:gd name="connsiteY136" fmla="*/ 307211 h 1416544"/>
              <a:gd name="connsiteX137" fmla="*/ 310817 w 2268738"/>
              <a:gd name="connsiteY137" fmla="*/ 302773 h 1416544"/>
              <a:gd name="connsiteX138" fmla="*/ 313085 w 2268738"/>
              <a:gd name="connsiteY138" fmla="*/ 298378 h 1416544"/>
              <a:gd name="connsiteX139" fmla="*/ 315355 w 2268738"/>
              <a:gd name="connsiteY139" fmla="*/ 294022 h 1416544"/>
              <a:gd name="connsiteX140" fmla="*/ 317623 w 2268738"/>
              <a:gd name="connsiteY140" fmla="*/ 289709 h 1416544"/>
              <a:gd name="connsiteX141" fmla="*/ 319892 w 2268738"/>
              <a:gd name="connsiteY141" fmla="*/ 285437 h 1416544"/>
              <a:gd name="connsiteX142" fmla="*/ 322161 w 2268738"/>
              <a:gd name="connsiteY142" fmla="*/ 281206 h 1416544"/>
              <a:gd name="connsiteX143" fmla="*/ 324429 w 2268738"/>
              <a:gd name="connsiteY143" fmla="*/ 277016 h 1416544"/>
              <a:gd name="connsiteX144" fmla="*/ 326698 w 2268738"/>
              <a:gd name="connsiteY144" fmla="*/ 272865 h 1416544"/>
              <a:gd name="connsiteX145" fmla="*/ 328967 w 2268738"/>
              <a:gd name="connsiteY145" fmla="*/ 268755 h 1416544"/>
              <a:gd name="connsiteX146" fmla="*/ 331236 w 2268738"/>
              <a:gd name="connsiteY146" fmla="*/ 264685 h 1416544"/>
              <a:gd name="connsiteX147" fmla="*/ 333505 w 2268738"/>
              <a:gd name="connsiteY147" fmla="*/ 260655 h 1416544"/>
              <a:gd name="connsiteX148" fmla="*/ 335773 w 2268738"/>
              <a:gd name="connsiteY148" fmla="*/ 256664 h 1416544"/>
              <a:gd name="connsiteX149" fmla="*/ 338042 w 2268738"/>
              <a:gd name="connsiteY149" fmla="*/ 252714 h 1416544"/>
              <a:gd name="connsiteX150" fmla="*/ 340310 w 2268738"/>
              <a:gd name="connsiteY150" fmla="*/ 248802 h 1416544"/>
              <a:gd name="connsiteX151" fmla="*/ 342579 w 2268738"/>
              <a:gd name="connsiteY151" fmla="*/ 244928 h 1416544"/>
              <a:gd name="connsiteX152" fmla="*/ 344848 w 2268738"/>
              <a:gd name="connsiteY152" fmla="*/ 241094 h 1416544"/>
              <a:gd name="connsiteX153" fmla="*/ 347117 w 2268738"/>
              <a:gd name="connsiteY153" fmla="*/ 237298 h 1416544"/>
              <a:gd name="connsiteX154" fmla="*/ 349386 w 2268738"/>
              <a:gd name="connsiteY154" fmla="*/ 233541 h 1416544"/>
              <a:gd name="connsiteX155" fmla="*/ 351654 w 2268738"/>
              <a:gd name="connsiteY155" fmla="*/ 229821 h 1416544"/>
              <a:gd name="connsiteX156" fmla="*/ 353923 w 2268738"/>
              <a:gd name="connsiteY156" fmla="*/ 226140 h 1416544"/>
              <a:gd name="connsiteX157" fmla="*/ 356191 w 2268738"/>
              <a:gd name="connsiteY157" fmla="*/ 222496 h 1416544"/>
              <a:gd name="connsiteX158" fmla="*/ 358461 w 2268738"/>
              <a:gd name="connsiteY158" fmla="*/ 218889 h 1416544"/>
              <a:gd name="connsiteX159" fmla="*/ 360730 w 2268738"/>
              <a:gd name="connsiteY159" fmla="*/ 215319 h 1416544"/>
              <a:gd name="connsiteX160" fmla="*/ 362998 w 2268738"/>
              <a:gd name="connsiteY160" fmla="*/ 211787 h 1416544"/>
              <a:gd name="connsiteX161" fmla="*/ 365267 w 2268738"/>
              <a:gd name="connsiteY161" fmla="*/ 208292 h 1416544"/>
              <a:gd name="connsiteX162" fmla="*/ 367535 w 2268738"/>
              <a:gd name="connsiteY162" fmla="*/ 204833 h 1416544"/>
              <a:gd name="connsiteX163" fmla="*/ 369804 w 2268738"/>
              <a:gd name="connsiteY163" fmla="*/ 201410 h 1416544"/>
              <a:gd name="connsiteX164" fmla="*/ 372072 w 2268738"/>
              <a:gd name="connsiteY164" fmla="*/ 198024 h 1416544"/>
              <a:gd name="connsiteX165" fmla="*/ 374342 w 2268738"/>
              <a:gd name="connsiteY165" fmla="*/ 194674 h 1416544"/>
              <a:gd name="connsiteX166" fmla="*/ 376611 w 2268738"/>
              <a:gd name="connsiteY166" fmla="*/ 191360 h 1416544"/>
              <a:gd name="connsiteX167" fmla="*/ 378879 w 2268738"/>
              <a:gd name="connsiteY167" fmla="*/ 188081 h 1416544"/>
              <a:gd name="connsiteX168" fmla="*/ 381148 w 2268738"/>
              <a:gd name="connsiteY168" fmla="*/ 184837 h 1416544"/>
              <a:gd name="connsiteX169" fmla="*/ 383416 w 2268738"/>
              <a:gd name="connsiteY169" fmla="*/ 181629 h 1416544"/>
              <a:gd name="connsiteX170" fmla="*/ 385685 w 2268738"/>
              <a:gd name="connsiteY170" fmla="*/ 178455 h 1416544"/>
              <a:gd name="connsiteX171" fmla="*/ 387955 w 2268738"/>
              <a:gd name="connsiteY171" fmla="*/ 175317 h 1416544"/>
              <a:gd name="connsiteX172" fmla="*/ 390223 w 2268738"/>
              <a:gd name="connsiteY172" fmla="*/ 172213 h 1416544"/>
              <a:gd name="connsiteX173" fmla="*/ 392492 w 2268738"/>
              <a:gd name="connsiteY173" fmla="*/ 169143 h 1416544"/>
              <a:gd name="connsiteX174" fmla="*/ 394760 w 2268738"/>
              <a:gd name="connsiteY174" fmla="*/ 166108 h 1416544"/>
              <a:gd name="connsiteX175" fmla="*/ 397029 w 2268738"/>
              <a:gd name="connsiteY175" fmla="*/ 163106 h 1416544"/>
              <a:gd name="connsiteX176" fmla="*/ 399297 w 2268738"/>
              <a:gd name="connsiteY176" fmla="*/ 160139 h 1416544"/>
              <a:gd name="connsiteX177" fmla="*/ 401566 w 2268738"/>
              <a:gd name="connsiteY177" fmla="*/ 157205 h 1416544"/>
              <a:gd name="connsiteX178" fmla="*/ 403836 w 2268738"/>
              <a:gd name="connsiteY178" fmla="*/ 154304 h 1416544"/>
              <a:gd name="connsiteX179" fmla="*/ 406104 w 2268738"/>
              <a:gd name="connsiteY179" fmla="*/ 151438 h 1416544"/>
              <a:gd name="connsiteX180" fmla="*/ 408373 w 2268738"/>
              <a:gd name="connsiteY180" fmla="*/ 148603 h 1416544"/>
              <a:gd name="connsiteX181" fmla="*/ 410641 w 2268738"/>
              <a:gd name="connsiteY181" fmla="*/ 145802 h 1416544"/>
              <a:gd name="connsiteX182" fmla="*/ 412910 w 2268738"/>
              <a:gd name="connsiteY182" fmla="*/ 143034 h 1416544"/>
              <a:gd name="connsiteX183" fmla="*/ 415178 w 2268738"/>
              <a:gd name="connsiteY183" fmla="*/ 140297 h 1416544"/>
              <a:gd name="connsiteX184" fmla="*/ 417447 w 2268738"/>
              <a:gd name="connsiteY184" fmla="*/ 137594 h 1416544"/>
              <a:gd name="connsiteX185" fmla="*/ 419717 w 2268738"/>
              <a:gd name="connsiteY185" fmla="*/ 134921 h 1416544"/>
              <a:gd name="connsiteX186" fmla="*/ 421985 w 2268738"/>
              <a:gd name="connsiteY186" fmla="*/ 132282 h 1416544"/>
              <a:gd name="connsiteX187" fmla="*/ 424254 w 2268738"/>
              <a:gd name="connsiteY187" fmla="*/ 129674 h 1416544"/>
              <a:gd name="connsiteX188" fmla="*/ 426522 w 2268738"/>
              <a:gd name="connsiteY188" fmla="*/ 127098 h 1416544"/>
              <a:gd name="connsiteX189" fmla="*/ 428791 w 2268738"/>
              <a:gd name="connsiteY189" fmla="*/ 124553 h 1416544"/>
              <a:gd name="connsiteX190" fmla="*/ 431059 w 2268738"/>
              <a:gd name="connsiteY190" fmla="*/ 122039 h 1416544"/>
              <a:gd name="connsiteX191" fmla="*/ 433329 w 2268738"/>
              <a:gd name="connsiteY191" fmla="*/ 119557 h 1416544"/>
              <a:gd name="connsiteX192" fmla="*/ 435598 w 2268738"/>
              <a:gd name="connsiteY192" fmla="*/ 117105 h 1416544"/>
              <a:gd name="connsiteX193" fmla="*/ 437866 w 2268738"/>
              <a:gd name="connsiteY193" fmla="*/ 114684 h 1416544"/>
              <a:gd name="connsiteX194" fmla="*/ 440135 w 2268738"/>
              <a:gd name="connsiteY194" fmla="*/ 112293 h 1416544"/>
              <a:gd name="connsiteX195" fmla="*/ 442403 w 2268738"/>
              <a:gd name="connsiteY195" fmla="*/ 109932 h 1416544"/>
              <a:gd name="connsiteX196" fmla="*/ 444672 w 2268738"/>
              <a:gd name="connsiteY196" fmla="*/ 107603 h 1416544"/>
              <a:gd name="connsiteX197" fmla="*/ 446941 w 2268738"/>
              <a:gd name="connsiteY197" fmla="*/ 105302 h 1416544"/>
              <a:gd name="connsiteX198" fmla="*/ 449210 w 2268738"/>
              <a:gd name="connsiteY198" fmla="*/ 103032 h 1416544"/>
              <a:gd name="connsiteX199" fmla="*/ 451479 w 2268738"/>
              <a:gd name="connsiteY199" fmla="*/ 100791 h 1416544"/>
              <a:gd name="connsiteX200" fmla="*/ 453747 w 2268738"/>
              <a:gd name="connsiteY200" fmla="*/ 98580 h 1416544"/>
              <a:gd name="connsiteX201" fmla="*/ 456016 w 2268738"/>
              <a:gd name="connsiteY201" fmla="*/ 96398 h 1416544"/>
              <a:gd name="connsiteX202" fmla="*/ 458284 w 2268738"/>
              <a:gd name="connsiteY202" fmla="*/ 94246 h 1416544"/>
              <a:gd name="connsiteX203" fmla="*/ 460553 w 2268738"/>
              <a:gd name="connsiteY203" fmla="*/ 92122 h 1416544"/>
              <a:gd name="connsiteX204" fmla="*/ 462823 w 2268738"/>
              <a:gd name="connsiteY204" fmla="*/ 90026 h 1416544"/>
              <a:gd name="connsiteX205" fmla="*/ 465091 w 2268738"/>
              <a:gd name="connsiteY205" fmla="*/ 87960 h 1416544"/>
              <a:gd name="connsiteX206" fmla="*/ 467360 w 2268738"/>
              <a:gd name="connsiteY206" fmla="*/ 85922 h 1416544"/>
              <a:gd name="connsiteX207" fmla="*/ 469628 w 2268738"/>
              <a:gd name="connsiteY207" fmla="*/ 83911 h 1416544"/>
              <a:gd name="connsiteX208" fmla="*/ 471897 w 2268738"/>
              <a:gd name="connsiteY208" fmla="*/ 81930 h 1416544"/>
              <a:gd name="connsiteX209" fmla="*/ 474166 w 2268738"/>
              <a:gd name="connsiteY209" fmla="*/ 79976 h 1416544"/>
              <a:gd name="connsiteX210" fmla="*/ 476434 w 2268738"/>
              <a:gd name="connsiteY210" fmla="*/ 78050 h 1416544"/>
              <a:gd name="connsiteX211" fmla="*/ 478704 w 2268738"/>
              <a:gd name="connsiteY211" fmla="*/ 76151 h 1416544"/>
              <a:gd name="connsiteX212" fmla="*/ 480972 w 2268738"/>
              <a:gd name="connsiteY212" fmla="*/ 74281 h 1416544"/>
              <a:gd name="connsiteX213" fmla="*/ 483241 w 2268738"/>
              <a:gd name="connsiteY213" fmla="*/ 72437 h 1416544"/>
              <a:gd name="connsiteX214" fmla="*/ 485509 w 2268738"/>
              <a:gd name="connsiteY214" fmla="*/ 70621 h 1416544"/>
              <a:gd name="connsiteX215" fmla="*/ 487778 w 2268738"/>
              <a:gd name="connsiteY215" fmla="*/ 68831 h 1416544"/>
              <a:gd name="connsiteX216" fmla="*/ 490047 w 2268738"/>
              <a:gd name="connsiteY216" fmla="*/ 67069 h 1416544"/>
              <a:gd name="connsiteX217" fmla="*/ 492316 w 2268738"/>
              <a:gd name="connsiteY217" fmla="*/ 65333 h 1416544"/>
              <a:gd name="connsiteX218" fmla="*/ 494585 w 2268738"/>
              <a:gd name="connsiteY218" fmla="*/ 63623 h 1416544"/>
              <a:gd name="connsiteX219" fmla="*/ 496853 w 2268738"/>
              <a:gd name="connsiteY219" fmla="*/ 61940 h 1416544"/>
              <a:gd name="connsiteX220" fmla="*/ 499122 w 2268738"/>
              <a:gd name="connsiteY220" fmla="*/ 60283 h 1416544"/>
              <a:gd name="connsiteX221" fmla="*/ 501391 w 2268738"/>
              <a:gd name="connsiteY221" fmla="*/ 58652 h 1416544"/>
              <a:gd name="connsiteX222" fmla="*/ 503659 w 2268738"/>
              <a:gd name="connsiteY222" fmla="*/ 57047 h 1416544"/>
              <a:gd name="connsiteX223" fmla="*/ 505928 w 2268738"/>
              <a:gd name="connsiteY223" fmla="*/ 55468 h 1416544"/>
              <a:gd name="connsiteX224" fmla="*/ 508197 w 2268738"/>
              <a:gd name="connsiteY224" fmla="*/ 53913 h 1416544"/>
              <a:gd name="connsiteX225" fmla="*/ 510466 w 2268738"/>
              <a:gd name="connsiteY225" fmla="*/ 52385 h 1416544"/>
              <a:gd name="connsiteX226" fmla="*/ 512734 w 2268738"/>
              <a:gd name="connsiteY226" fmla="*/ 50882 h 1416544"/>
              <a:gd name="connsiteX227" fmla="*/ 515003 w 2268738"/>
              <a:gd name="connsiteY227" fmla="*/ 49404 h 1416544"/>
              <a:gd name="connsiteX228" fmla="*/ 517272 w 2268738"/>
              <a:gd name="connsiteY228" fmla="*/ 47951 h 1416544"/>
              <a:gd name="connsiteX229" fmla="*/ 519540 w 2268738"/>
              <a:gd name="connsiteY229" fmla="*/ 46523 h 1416544"/>
              <a:gd name="connsiteX230" fmla="*/ 521810 w 2268738"/>
              <a:gd name="connsiteY230" fmla="*/ 45119 h 1416544"/>
              <a:gd name="connsiteX231" fmla="*/ 524078 w 2268738"/>
              <a:gd name="connsiteY231" fmla="*/ 43740 h 1416544"/>
              <a:gd name="connsiteX232" fmla="*/ 526347 w 2268738"/>
              <a:gd name="connsiteY232" fmla="*/ 42385 h 1416544"/>
              <a:gd name="connsiteX233" fmla="*/ 528616 w 2268738"/>
              <a:gd name="connsiteY233" fmla="*/ 41055 h 1416544"/>
              <a:gd name="connsiteX234" fmla="*/ 530884 w 2268738"/>
              <a:gd name="connsiteY234" fmla="*/ 39748 h 1416544"/>
              <a:gd name="connsiteX235" fmla="*/ 533153 w 2268738"/>
              <a:gd name="connsiteY235" fmla="*/ 38466 h 1416544"/>
              <a:gd name="connsiteX236" fmla="*/ 535421 w 2268738"/>
              <a:gd name="connsiteY236" fmla="*/ 37207 h 1416544"/>
              <a:gd name="connsiteX237" fmla="*/ 537691 w 2268738"/>
              <a:gd name="connsiteY237" fmla="*/ 35973 h 1416544"/>
              <a:gd name="connsiteX238" fmla="*/ 539960 w 2268738"/>
              <a:gd name="connsiteY238" fmla="*/ 34761 h 1416544"/>
              <a:gd name="connsiteX239" fmla="*/ 542228 w 2268738"/>
              <a:gd name="connsiteY239" fmla="*/ 33572 h 1416544"/>
              <a:gd name="connsiteX240" fmla="*/ 544497 w 2268738"/>
              <a:gd name="connsiteY240" fmla="*/ 32408 h 1416544"/>
              <a:gd name="connsiteX241" fmla="*/ 546765 w 2268738"/>
              <a:gd name="connsiteY241" fmla="*/ 31265 h 1416544"/>
              <a:gd name="connsiteX242" fmla="*/ 549034 w 2268738"/>
              <a:gd name="connsiteY242" fmla="*/ 30146 h 1416544"/>
              <a:gd name="connsiteX243" fmla="*/ 551302 w 2268738"/>
              <a:gd name="connsiteY243" fmla="*/ 29051 h 1416544"/>
              <a:gd name="connsiteX244" fmla="*/ 553572 w 2268738"/>
              <a:gd name="connsiteY244" fmla="*/ 27977 h 1416544"/>
              <a:gd name="connsiteX245" fmla="*/ 555841 w 2268738"/>
              <a:gd name="connsiteY245" fmla="*/ 26926 h 1416544"/>
              <a:gd name="connsiteX246" fmla="*/ 558109 w 2268738"/>
              <a:gd name="connsiteY246" fmla="*/ 25897 h 1416544"/>
              <a:gd name="connsiteX247" fmla="*/ 560378 w 2268738"/>
              <a:gd name="connsiteY247" fmla="*/ 24890 h 1416544"/>
              <a:gd name="connsiteX248" fmla="*/ 562646 w 2268738"/>
              <a:gd name="connsiteY248" fmla="*/ 23907 h 1416544"/>
              <a:gd name="connsiteX249" fmla="*/ 564915 w 2268738"/>
              <a:gd name="connsiteY249" fmla="*/ 22944 h 1416544"/>
              <a:gd name="connsiteX250" fmla="*/ 567185 w 2268738"/>
              <a:gd name="connsiteY250" fmla="*/ 22003 h 1416544"/>
              <a:gd name="connsiteX251" fmla="*/ 569453 w 2268738"/>
              <a:gd name="connsiteY251" fmla="*/ 21084 h 1416544"/>
              <a:gd name="connsiteX252" fmla="*/ 571722 w 2268738"/>
              <a:gd name="connsiteY252" fmla="*/ 20187 h 1416544"/>
              <a:gd name="connsiteX253" fmla="*/ 573990 w 2268738"/>
              <a:gd name="connsiteY253" fmla="*/ 19311 h 1416544"/>
              <a:gd name="connsiteX254" fmla="*/ 576259 w 2268738"/>
              <a:gd name="connsiteY254" fmla="*/ 18456 h 1416544"/>
              <a:gd name="connsiteX255" fmla="*/ 578527 w 2268738"/>
              <a:gd name="connsiteY255" fmla="*/ 17623 h 1416544"/>
              <a:gd name="connsiteX256" fmla="*/ 580796 w 2268738"/>
              <a:gd name="connsiteY256" fmla="*/ 16811 h 1416544"/>
              <a:gd name="connsiteX257" fmla="*/ 583066 w 2268738"/>
              <a:gd name="connsiteY257" fmla="*/ 16019 h 1416544"/>
              <a:gd name="connsiteX258" fmla="*/ 585334 w 2268738"/>
              <a:gd name="connsiteY258" fmla="*/ 15248 h 1416544"/>
              <a:gd name="connsiteX259" fmla="*/ 587603 w 2268738"/>
              <a:gd name="connsiteY259" fmla="*/ 14498 h 1416544"/>
              <a:gd name="connsiteX260" fmla="*/ 589871 w 2268738"/>
              <a:gd name="connsiteY260" fmla="*/ 13769 h 1416544"/>
              <a:gd name="connsiteX261" fmla="*/ 592140 w 2268738"/>
              <a:gd name="connsiteY261" fmla="*/ 13060 h 1416544"/>
              <a:gd name="connsiteX262" fmla="*/ 594408 w 2268738"/>
              <a:gd name="connsiteY262" fmla="*/ 12371 h 1416544"/>
              <a:gd name="connsiteX263" fmla="*/ 596678 w 2268738"/>
              <a:gd name="connsiteY263" fmla="*/ 11702 h 1416544"/>
              <a:gd name="connsiteX264" fmla="*/ 598947 w 2268738"/>
              <a:gd name="connsiteY264" fmla="*/ 11053 h 1416544"/>
              <a:gd name="connsiteX265" fmla="*/ 601215 w 2268738"/>
              <a:gd name="connsiteY265" fmla="*/ 10424 h 1416544"/>
              <a:gd name="connsiteX266" fmla="*/ 603484 w 2268738"/>
              <a:gd name="connsiteY266" fmla="*/ 9815 h 1416544"/>
              <a:gd name="connsiteX267" fmla="*/ 605752 w 2268738"/>
              <a:gd name="connsiteY267" fmla="*/ 9225 h 1416544"/>
              <a:gd name="connsiteX268" fmla="*/ 608021 w 2268738"/>
              <a:gd name="connsiteY268" fmla="*/ 8655 h 1416544"/>
              <a:gd name="connsiteX269" fmla="*/ 610289 w 2268738"/>
              <a:gd name="connsiteY269" fmla="*/ 8105 h 1416544"/>
              <a:gd name="connsiteX270" fmla="*/ 612559 w 2268738"/>
              <a:gd name="connsiteY270" fmla="*/ 7573 h 1416544"/>
              <a:gd name="connsiteX271" fmla="*/ 614828 w 2268738"/>
              <a:gd name="connsiteY271" fmla="*/ 7061 h 1416544"/>
              <a:gd name="connsiteX272" fmla="*/ 617096 w 2268738"/>
              <a:gd name="connsiteY272" fmla="*/ 6568 h 1416544"/>
              <a:gd name="connsiteX273" fmla="*/ 619365 w 2268738"/>
              <a:gd name="connsiteY273" fmla="*/ 6093 h 1416544"/>
              <a:gd name="connsiteX274" fmla="*/ 621633 w 2268738"/>
              <a:gd name="connsiteY274" fmla="*/ 5637 h 1416544"/>
              <a:gd name="connsiteX275" fmla="*/ 623902 w 2268738"/>
              <a:gd name="connsiteY275" fmla="*/ 5201 h 1416544"/>
              <a:gd name="connsiteX276" fmla="*/ 626172 w 2268738"/>
              <a:gd name="connsiteY276" fmla="*/ 4782 h 1416544"/>
              <a:gd name="connsiteX277" fmla="*/ 628440 w 2268738"/>
              <a:gd name="connsiteY277" fmla="*/ 4382 h 1416544"/>
              <a:gd name="connsiteX278" fmla="*/ 630709 w 2268738"/>
              <a:gd name="connsiteY278" fmla="*/ 4000 h 1416544"/>
              <a:gd name="connsiteX279" fmla="*/ 632977 w 2268738"/>
              <a:gd name="connsiteY279" fmla="*/ 3637 h 1416544"/>
              <a:gd name="connsiteX280" fmla="*/ 635246 w 2268738"/>
              <a:gd name="connsiteY280" fmla="*/ 3291 h 1416544"/>
              <a:gd name="connsiteX281" fmla="*/ 637514 w 2268738"/>
              <a:gd name="connsiteY281" fmla="*/ 2964 h 1416544"/>
              <a:gd name="connsiteX282" fmla="*/ 639783 w 2268738"/>
              <a:gd name="connsiteY282" fmla="*/ 2654 h 1416544"/>
              <a:gd name="connsiteX283" fmla="*/ 642053 w 2268738"/>
              <a:gd name="connsiteY283" fmla="*/ 2362 h 1416544"/>
              <a:gd name="connsiteX284" fmla="*/ 644321 w 2268738"/>
              <a:gd name="connsiteY284" fmla="*/ 2088 h 1416544"/>
              <a:gd name="connsiteX285" fmla="*/ 646590 w 2268738"/>
              <a:gd name="connsiteY285" fmla="*/ 1831 h 1416544"/>
              <a:gd name="connsiteX286" fmla="*/ 648858 w 2268738"/>
              <a:gd name="connsiteY286" fmla="*/ 1591 h 1416544"/>
              <a:gd name="connsiteX287" fmla="*/ 651127 w 2268738"/>
              <a:gd name="connsiteY287" fmla="*/ 1369 h 1416544"/>
              <a:gd name="connsiteX288" fmla="*/ 653395 w 2268738"/>
              <a:gd name="connsiteY288" fmla="*/ 1164 h 1416544"/>
              <a:gd name="connsiteX289" fmla="*/ 655665 w 2268738"/>
              <a:gd name="connsiteY289" fmla="*/ 976 h 1416544"/>
              <a:gd name="connsiteX290" fmla="*/ 657934 w 2268738"/>
              <a:gd name="connsiteY290" fmla="*/ 805 h 1416544"/>
              <a:gd name="connsiteX291" fmla="*/ 660202 w 2268738"/>
              <a:gd name="connsiteY291" fmla="*/ 650 h 1416544"/>
              <a:gd name="connsiteX292" fmla="*/ 662471 w 2268738"/>
              <a:gd name="connsiteY292" fmla="*/ 513 h 1416544"/>
              <a:gd name="connsiteX293" fmla="*/ 664739 w 2268738"/>
              <a:gd name="connsiteY293" fmla="*/ 392 h 1416544"/>
              <a:gd name="connsiteX294" fmla="*/ 667008 w 2268738"/>
              <a:gd name="connsiteY294" fmla="*/ 287 h 1416544"/>
              <a:gd name="connsiteX295" fmla="*/ 669277 w 2268738"/>
              <a:gd name="connsiteY295" fmla="*/ 199 h 1416544"/>
              <a:gd name="connsiteX296" fmla="*/ 671546 w 2268738"/>
              <a:gd name="connsiteY296" fmla="*/ 127 h 1416544"/>
              <a:gd name="connsiteX297" fmla="*/ 673815 w 2268738"/>
              <a:gd name="connsiteY297" fmla="*/ 71 h 1416544"/>
              <a:gd name="connsiteX298" fmla="*/ 676083 w 2268738"/>
              <a:gd name="connsiteY298" fmla="*/ 32 h 1416544"/>
              <a:gd name="connsiteX299" fmla="*/ 678352 w 2268738"/>
              <a:gd name="connsiteY299" fmla="*/ 8 h 1416544"/>
              <a:gd name="connsiteX300" fmla="*/ 680620 w 2268738"/>
              <a:gd name="connsiteY300" fmla="*/ 0 h 1416544"/>
              <a:gd name="connsiteX301" fmla="*/ 682889 w 2268738"/>
              <a:gd name="connsiteY301" fmla="*/ 8 h 1416544"/>
              <a:gd name="connsiteX302" fmla="*/ 685158 w 2268738"/>
              <a:gd name="connsiteY302" fmla="*/ 31 h 1416544"/>
              <a:gd name="connsiteX303" fmla="*/ 687427 w 2268738"/>
              <a:gd name="connsiteY303" fmla="*/ 70 h 1416544"/>
              <a:gd name="connsiteX304" fmla="*/ 689696 w 2268738"/>
              <a:gd name="connsiteY304" fmla="*/ 125 h 1416544"/>
              <a:gd name="connsiteX305" fmla="*/ 691964 w 2268738"/>
              <a:gd name="connsiteY305" fmla="*/ 195 h 1416544"/>
              <a:gd name="connsiteX306" fmla="*/ 694233 w 2268738"/>
              <a:gd name="connsiteY306" fmla="*/ 280 h 1416544"/>
              <a:gd name="connsiteX307" fmla="*/ 696502 w 2268738"/>
              <a:gd name="connsiteY307" fmla="*/ 380 h 1416544"/>
              <a:gd name="connsiteX308" fmla="*/ 698770 w 2268738"/>
              <a:gd name="connsiteY308" fmla="*/ 495 h 1416544"/>
              <a:gd name="connsiteX309" fmla="*/ 701040 w 2268738"/>
              <a:gd name="connsiteY309" fmla="*/ 625 h 1416544"/>
              <a:gd name="connsiteX310" fmla="*/ 703308 w 2268738"/>
              <a:gd name="connsiteY310" fmla="*/ 770 h 1416544"/>
              <a:gd name="connsiteX311" fmla="*/ 705577 w 2268738"/>
              <a:gd name="connsiteY311" fmla="*/ 929 h 1416544"/>
              <a:gd name="connsiteX312" fmla="*/ 707845 w 2268738"/>
              <a:gd name="connsiteY312" fmla="*/ 1103 h 1416544"/>
              <a:gd name="connsiteX313" fmla="*/ 710114 w 2268738"/>
              <a:gd name="connsiteY313" fmla="*/ 1292 h 1416544"/>
              <a:gd name="connsiteX314" fmla="*/ 712383 w 2268738"/>
              <a:gd name="connsiteY314" fmla="*/ 1495 h 1416544"/>
              <a:gd name="connsiteX315" fmla="*/ 714651 w 2268738"/>
              <a:gd name="connsiteY315" fmla="*/ 1713 h 1416544"/>
              <a:gd name="connsiteX316" fmla="*/ 716921 w 2268738"/>
              <a:gd name="connsiteY316" fmla="*/ 1944 h 1416544"/>
              <a:gd name="connsiteX317" fmla="*/ 719189 w 2268738"/>
              <a:gd name="connsiteY317" fmla="*/ 2190 h 1416544"/>
              <a:gd name="connsiteX318" fmla="*/ 721458 w 2268738"/>
              <a:gd name="connsiteY318" fmla="*/ 2450 h 1416544"/>
              <a:gd name="connsiteX319" fmla="*/ 723727 w 2268738"/>
              <a:gd name="connsiteY319" fmla="*/ 2724 h 1416544"/>
              <a:gd name="connsiteX320" fmla="*/ 725995 w 2268738"/>
              <a:gd name="connsiteY320" fmla="*/ 3011 h 1416544"/>
              <a:gd name="connsiteX321" fmla="*/ 728264 w 2268738"/>
              <a:gd name="connsiteY321" fmla="*/ 3313 h 1416544"/>
              <a:gd name="connsiteX322" fmla="*/ 730533 w 2268738"/>
              <a:gd name="connsiteY322" fmla="*/ 3628 h 1416544"/>
              <a:gd name="connsiteX323" fmla="*/ 732802 w 2268738"/>
              <a:gd name="connsiteY323" fmla="*/ 3956 h 1416544"/>
              <a:gd name="connsiteX324" fmla="*/ 735070 w 2268738"/>
              <a:gd name="connsiteY324" fmla="*/ 4298 h 1416544"/>
              <a:gd name="connsiteX325" fmla="*/ 737339 w 2268738"/>
              <a:gd name="connsiteY325" fmla="*/ 4654 h 1416544"/>
              <a:gd name="connsiteX326" fmla="*/ 739608 w 2268738"/>
              <a:gd name="connsiteY326" fmla="*/ 5022 h 1416544"/>
              <a:gd name="connsiteX327" fmla="*/ 741874 w 2268738"/>
              <a:gd name="connsiteY327" fmla="*/ 5404 h 1416544"/>
              <a:gd name="connsiteX328" fmla="*/ 744146 w 2268738"/>
              <a:gd name="connsiteY328" fmla="*/ 5799 h 1416544"/>
              <a:gd name="connsiteX329" fmla="*/ 746418 w 2268738"/>
              <a:gd name="connsiteY329" fmla="*/ 6207 h 1416544"/>
              <a:gd name="connsiteX330" fmla="*/ 748678 w 2268738"/>
              <a:gd name="connsiteY330" fmla="*/ 6628 h 1416544"/>
              <a:gd name="connsiteX331" fmla="*/ 750950 w 2268738"/>
              <a:gd name="connsiteY331" fmla="*/ 7061 h 1416544"/>
              <a:gd name="connsiteX332" fmla="*/ 753222 w 2268738"/>
              <a:gd name="connsiteY332" fmla="*/ 7508 h 1416544"/>
              <a:gd name="connsiteX333" fmla="*/ 755494 w 2268738"/>
              <a:gd name="connsiteY333" fmla="*/ 7967 h 1416544"/>
              <a:gd name="connsiteX334" fmla="*/ 757755 w 2268738"/>
              <a:gd name="connsiteY334" fmla="*/ 8438 h 1416544"/>
              <a:gd name="connsiteX335" fmla="*/ 760027 w 2268738"/>
              <a:gd name="connsiteY335" fmla="*/ 8922 h 1416544"/>
              <a:gd name="connsiteX336" fmla="*/ 762299 w 2268738"/>
              <a:gd name="connsiteY336" fmla="*/ 9419 h 1416544"/>
              <a:gd name="connsiteX337" fmla="*/ 764560 w 2268738"/>
              <a:gd name="connsiteY337" fmla="*/ 9927 h 1416544"/>
              <a:gd name="connsiteX338" fmla="*/ 766831 w 2268738"/>
              <a:gd name="connsiteY338" fmla="*/ 10448 h 1416544"/>
              <a:gd name="connsiteX339" fmla="*/ 769103 w 2268738"/>
              <a:gd name="connsiteY339" fmla="*/ 10981 h 1416544"/>
              <a:gd name="connsiteX340" fmla="*/ 771375 w 2268738"/>
              <a:gd name="connsiteY340" fmla="*/ 11526 h 1416544"/>
              <a:gd name="connsiteX341" fmla="*/ 773636 w 2268738"/>
              <a:gd name="connsiteY341" fmla="*/ 12083 h 1416544"/>
              <a:gd name="connsiteX342" fmla="*/ 775908 w 2268738"/>
              <a:gd name="connsiteY342" fmla="*/ 12652 h 1416544"/>
              <a:gd name="connsiteX343" fmla="*/ 778180 w 2268738"/>
              <a:gd name="connsiteY343" fmla="*/ 13233 h 1416544"/>
              <a:gd name="connsiteX344" fmla="*/ 780441 w 2268738"/>
              <a:gd name="connsiteY344" fmla="*/ 13825 h 1416544"/>
              <a:gd name="connsiteX345" fmla="*/ 782712 w 2268738"/>
              <a:gd name="connsiteY345" fmla="*/ 14429 h 1416544"/>
              <a:gd name="connsiteX346" fmla="*/ 784984 w 2268738"/>
              <a:gd name="connsiteY346" fmla="*/ 15044 h 1416544"/>
              <a:gd name="connsiteX347" fmla="*/ 787256 w 2268738"/>
              <a:gd name="connsiteY347" fmla="*/ 15671 h 1416544"/>
              <a:gd name="connsiteX348" fmla="*/ 789517 w 2268738"/>
              <a:gd name="connsiteY348" fmla="*/ 16309 h 1416544"/>
              <a:gd name="connsiteX349" fmla="*/ 791789 w 2268738"/>
              <a:gd name="connsiteY349" fmla="*/ 16958 h 1416544"/>
              <a:gd name="connsiteX350" fmla="*/ 794061 w 2268738"/>
              <a:gd name="connsiteY350" fmla="*/ 17619 h 1416544"/>
              <a:gd name="connsiteX351" fmla="*/ 796322 w 2268738"/>
              <a:gd name="connsiteY351" fmla="*/ 18291 h 1416544"/>
              <a:gd name="connsiteX352" fmla="*/ 798594 w 2268738"/>
              <a:gd name="connsiteY352" fmla="*/ 18974 h 1416544"/>
              <a:gd name="connsiteX353" fmla="*/ 800866 w 2268738"/>
              <a:gd name="connsiteY353" fmla="*/ 19667 h 1416544"/>
              <a:gd name="connsiteX354" fmla="*/ 803137 w 2268738"/>
              <a:gd name="connsiteY354" fmla="*/ 20372 h 1416544"/>
              <a:gd name="connsiteX355" fmla="*/ 805398 w 2268738"/>
              <a:gd name="connsiteY355" fmla="*/ 21086 h 1416544"/>
              <a:gd name="connsiteX356" fmla="*/ 807670 w 2268738"/>
              <a:gd name="connsiteY356" fmla="*/ 21813 h 1416544"/>
              <a:gd name="connsiteX357" fmla="*/ 809942 w 2268738"/>
              <a:gd name="connsiteY357" fmla="*/ 22549 h 1416544"/>
              <a:gd name="connsiteX358" fmla="*/ 812203 w 2268738"/>
              <a:gd name="connsiteY358" fmla="*/ 23296 h 1416544"/>
              <a:gd name="connsiteX359" fmla="*/ 814475 w 2268738"/>
              <a:gd name="connsiteY359" fmla="*/ 24055 h 1416544"/>
              <a:gd name="connsiteX360" fmla="*/ 816747 w 2268738"/>
              <a:gd name="connsiteY360" fmla="*/ 24822 h 1416544"/>
              <a:gd name="connsiteX361" fmla="*/ 819018 w 2268738"/>
              <a:gd name="connsiteY361" fmla="*/ 25601 h 1416544"/>
              <a:gd name="connsiteX362" fmla="*/ 821279 w 2268738"/>
              <a:gd name="connsiteY362" fmla="*/ 26389 h 1416544"/>
              <a:gd name="connsiteX363" fmla="*/ 823551 w 2268738"/>
              <a:gd name="connsiteY363" fmla="*/ 27188 h 1416544"/>
              <a:gd name="connsiteX364" fmla="*/ 825823 w 2268738"/>
              <a:gd name="connsiteY364" fmla="*/ 27996 h 1416544"/>
              <a:gd name="connsiteX365" fmla="*/ 828084 w 2268738"/>
              <a:gd name="connsiteY365" fmla="*/ 28816 h 1416544"/>
              <a:gd name="connsiteX366" fmla="*/ 830356 w 2268738"/>
              <a:gd name="connsiteY366" fmla="*/ 29644 h 1416544"/>
              <a:gd name="connsiteX367" fmla="*/ 832628 w 2268738"/>
              <a:gd name="connsiteY367" fmla="*/ 30483 h 1416544"/>
              <a:gd name="connsiteX368" fmla="*/ 834900 w 2268738"/>
              <a:gd name="connsiteY368" fmla="*/ 31331 h 1416544"/>
              <a:gd name="connsiteX369" fmla="*/ 837160 w 2268738"/>
              <a:gd name="connsiteY369" fmla="*/ 32190 h 1416544"/>
              <a:gd name="connsiteX370" fmla="*/ 839432 w 2268738"/>
              <a:gd name="connsiteY370" fmla="*/ 33057 h 1416544"/>
              <a:gd name="connsiteX371" fmla="*/ 841704 w 2268738"/>
              <a:gd name="connsiteY371" fmla="*/ 33934 h 1416544"/>
              <a:gd name="connsiteX372" fmla="*/ 843965 w 2268738"/>
              <a:gd name="connsiteY372" fmla="*/ 34821 h 1416544"/>
              <a:gd name="connsiteX373" fmla="*/ 846237 w 2268738"/>
              <a:gd name="connsiteY373" fmla="*/ 35717 h 1416544"/>
              <a:gd name="connsiteX374" fmla="*/ 848509 w 2268738"/>
              <a:gd name="connsiteY374" fmla="*/ 36623 h 1416544"/>
              <a:gd name="connsiteX375" fmla="*/ 850781 w 2268738"/>
              <a:gd name="connsiteY375" fmla="*/ 37537 h 1416544"/>
              <a:gd name="connsiteX376" fmla="*/ 853041 w 2268738"/>
              <a:gd name="connsiteY376" fmla="*/ 38461 h 1416544"/>
              <a:gd name="connsiteX377" fmla="*/ 855313 w 2268738"/>
              <a:gd name="connsiteY377" fmla="*/ 39394 h 1416544"/>
              <a:gd name="connsiteX378" fmla="*/ 857585 w 2268738"/>
              <a:gd name="connsiteY378" fmla="*/ 40336 h 1416544"/>
              <a:gd name="connsiteX379" fmla="*/ 859846 w 2268738"/>
              <a:gd name="connsiteY379" fmla="*/ 41288 h 1416544"/>
              <a:gd name="connsiteX380" fmla="*/ 862118 w 2268738"/>
              <a:gd name="connsiteY380" fmla="*/ 42247 h 1416544"/>
              <a:gd name="connsiteX381" fmla="*/ 864390 w 2268738"/>
              <a:gd name="connsiteY381" fmla="*/ 43216 h 1416544"/>
              <a:gd name="connsiteX382" fmla="*/ 866662 w 2268738"/>
              <a:gd name="connsiteY382" fmla="*/ 44194 h 1416544"/>
              <a:gd name="connsiteX383" fmla="*/ 868922 w 2268738"/>
              <a:gd name="connsiteY383" fmla="*/ 45180 h 1416544"/>
              <a:gd name="connsiteX384" fmla="*/ 871194 w 2268738"/>
              <a:gd name="connsiteY384" fmla="*/ 46175 h 1416544"/>
              <a:gd name="connsiteX385" fmla="*/ 873466 w 2268738"/>
              <a:gd name="connsiteY385" fmla="*/ 47179 h 1416544"/>
              <a:gd name="connsiteX386" fmla="*/ 875727 w 2268738"/>
              <a:gd name="connsiteY386" fmla="*/ 48190 h 1416544"/>
              <a:gd name="connsiteX387" fmla="*/ 877999 w 2268738"/>
              <a:gd name="connsiteY387" fmla="*/ 49211 h 1416544"/>
              <a:gd name="connsiteX388" fmla="*/ 880271 w 2268738"/>
              <a:gd name="connsiteY388" fmla="*/ 50240 h 1416544"/>
              <a:gd name="connsiteX389" fmla="*/ 882543 w 2268738"/>
              <a:gd name="connsiteY389" fmla="*/ 51276 h 1416544"/>
              <a:gd name="connsiteX390" fmla="*/ 884803 w 2268738"/>
              <a:gd name="connsiteY390" fmla="*/ 52322 h 1416544"/>
              <a:gd name="connsiteX391" fmla="*/ 887075 w 2268738"/>
              <a:gd name="connsiteY391" fmla="*/ 53375 h 1416544"/>
              <a:gd name="connsiteX392" fmla="*/ 889347 w 2268738"/>
              <a:gd name="connsiteY392" fmla="*/ 54437 h 1416544"/>
              <a:gd name="connsiteX393" fmla="*/ 891608 w 2268738"/>
              <a:gd name="connsiteY393" fmla="*/ 55507 h 1416544"/>
              <a:gd name="connsiteX394" fmla="*/ 893880 w 2268738"/>
              <a:gd name="connsiteY394" fmla="*/ 56584 h 1416544"/>
              <a:gd name="connsiteX395" fmla="*/ 896152 w 2268738"/>
              <a:gd name="connsiteY395" fmla="*/ 57669 h 1416544"/>
              <a:gd name="connsiteX396" fmla="*/ 898424 w 2268738"/>
              <a:gd name="connsiteY396" fmla="*/ 58764 h 1416544"/>
              <a:gd name="connsiteX397" fmla="*/ 900684 w 2268738"/>
              <a:gd name="connsiteY397" fmla="*/ 59864 h 1416544"/>
              <a:gd name="connsiteX398" fmla="*/ 902956 w 2268738"/>
              <a:gd name="connsiteY398" fmla="*/ 60973 h 1416544"/>
              <a:gd name="connsiteX399" fmla="*/ 905228 w 2268738"/>
              <a:gd name="connsiteY399" fmla="*/ 62089 h 1416544"/>
              <a:gd name="connsiteX400" fmla="*/ 907489 w 2268738"/>
              <a:gd name="connsiteY400" fmla="*/ 63214 h 1416544"/>
              <a:gd name="connsiteX401" fmla="*/ 909761 w 2268738"/>
              <a:gd name="connsiteY401" fmla="*/ 64345 h 1416544"/>
              <a:gd name="connsiteX402" fmla="*/ 912033 w 2268738"/>
              <a:gd name="connsiteY402" fmla="*/ 65483 h 1416544"/>
              <a:gd name="connsiteX403" fmla="*/ 914305 w 2268738"/>
              <a:gd name="connsiteY403" fmla="*/ 66631 h 1416544"/>
              <a:gd name="connsiteX404" fmla="*/ 916566 w 2268738"/>
              <a:gd name="connsiteY404" fmla="*/ 67784 h 1416544"/>
              <a:gd name="connsiteX405" fmla="*/ 918837 w 2268738"/>
              <a:gd name="connsiteY405" fmla="*/ 68944 h 1416544"/>
              <a:gd name="connsiteX406" fmla="*/ 921109 w 2268738"/>
              <a:gd name="connsiteY406" fmla="*/ 70113 h 1416544"/>
              <a:gd name="connsiteX407" fmla="*/ 923370 w 2268738"/>
              <a:gd name="connsiteY407" fmla="*/ 71289 h 1416544"/>
              <a:gd name="connsiteX408" fmla="*/ 925642 w 2268738"/>
              <a:gd name="connsiteY408" fmla="*/ 72471 h 1416544"/>
              <a:gd name="connsiteX409" fmla="*/ 927914 w 2268738"/>
              <a:gd name="connsiteY409" fmla="*/ 73660 h 1416544"/>
              <a:gd name="connsiteX410" fmla="*/ 930186 w 2268738"/>
              <a:gd name="connsiteY410" fmla="*/ 74857 h 1416544"/>
              <a:gd name="connsiteX411" fmla="*/ 932447 w 2268738"/>
              <a:gd name="connsiteY411" fmla="*/ 76060 h 1416544"/>
              <a:gd name="connsiteX412" fmla="*/ 934719 w 2268738"/>
              <a:gd name="connsiteY412" fmla="*/ 77270 h 1416544"/>
              <a:gd name="connsiteX413" fmla="*/ 936991 w 2268738"/>
              <a:gd name="connsiteY413" fmla="*/ 78488 h 1416544"/>
              <a:gd name="connsiteX414" fmla="*/ 939251 w 2268738"/>
              <a:gd name="connsiteY414" fmla="*/ 79711 h 1416544"/>
              <a:gd name="connsiteX415" fmla="*/ 941523 w 2268738"/>
              <a:gd name="connsiteY415" fmla="*/ 80942 h 1416544"/>
              <a:gd name="connsiteX416" fmla="*/ 943795 w 2268738"/>
              <a:gd name="connsiteY416" fmla="*/ 82178 h 1416544"/>
              <a:gd name="connsiteX417" fmla="*/ 946067 w 2268738"/>
              <a:gd name="connsiteY417" fmla="*/ 83422 h 1416544"/>
              <a:gd name="connsiteX418" fmla="*/ 948328 w 2268738"/>
              <a:gd name="connsiteY418" fmla="*/ 84672 h 1416544"/>
              <a:gd name="connsiteX419" fmla="*/ 950600 w 2268738"/>
              <a:gd name="connsiteY419" fmla="*/ 85929 h 1416544"/>
              <a:gd name="connsiteX420" fmla="*/ 952872 w 2268738"/>
              <a:gd name="connsiteY420" fmla="*/ 87191 h 1416544"/>
              <a:gd name="connsiteX421" fmla="*/ 955132 w 2268738"/>
              <a:gd name="connsiteY421" fmla="*/ 88461 h 1416544"/>
              <a:gd name="connsiteX422" fmla="*/ 957404 w 2268738"/>
              <a:gd name="connsiteY422" fmla="*/ 89736 h 1416544"/>
              <a:gd name="connsiteX423" fmla="*/ 959676 w 2268738"/>
              <a:gd name="connsiteY423" fmla="*/ 91017 h 1416544"/>
              <a:gd name="connsiteX424" fmla="*/ 961948 w 2268738"/>
              <a:gd name="connsiteY424" fmla="*/ 92306 h 1416544"/>
              <a:gd name="connsiteX425" fmla="*/ 964209 w 2268738"/>
              <a:gd name="connsiteY425" fmla="*/ 93599 h 1416544"/>
              <a:gd name="connsiteX426" fmla="*/ 966481 w 2268738"/>
              <a:gd name="connsiteY426" fmla="*/ 94900 h 1416544"/>
              <a:gd name="connsiteX427" fmla="*/ 968753 w 2268738"/>
              <a:gd name="connsiteY427" fmla="*/ 96206 h 1416544"/>
              <a:gd name="connsiteX428" fmla="*/ 971013 w 2268738"/>
              <a:gd name="connsiteY428" fmla="*/ 97518 h 1416544"/>
              <a:gd name="connsiteX429" fmla="*/ 973285 w 2268738"/>
              <a:gd name="connsiteY429" fmla="*/ 98836 h 1416544"/>
              <a:gd name="connsiteX430" fmla="*/ 975557 w 2268738"/>
              <a:gd name="connsiteY430" fmla="*/ 100159 h 1416544"/>
              <a:gd name="connsiteX431" fmla="*/ 977829 w 2268738"/>
              <a:gd name="connsiteY431" fmla="*/ 101489 h 1416544"/>
              <a:gd name="connsiteX432" fmla="*/ 980090 w 2268738"/>
              <a:gd name="connsiteY432" fmla="*/ 102824 h 1416544"/>
              <a:gd name="connsiteX433" fmla="*/ 982362 w 2268738"/>
              <a:gd name="connsiteY433" fmla="*/ 104164 h 1416544"/>
              <a:gd name="connsiteX434" fmla="*/ 984634 w 2268738"/>
              <a:gd name="connsiteY434" fmla="*/ 105511 h 1416544"/>
              <a:gd name="connsiteX435" fmla="*/ 986894 w 2268738"/>
              <a:gd name="connsiteY435" fmla="*/ 106863 h 1416544"/>
              <a:gd name="connsiteX436" fmla="*/ 989166 w 2268738"/>
              <a:gd name="connsiteY436" fmla="*/ 108221 h 1416544"/>
              <a:gd name="connsiteX437" fmla="*/ 991438 w 2268738"/>
              <a:gd name="connsiteY437" fmla="*/ 109584 h 1416544"/>
              <a:gd name="connsiteX438" fmla="*/ 993710 w 2268738"/>
              <a:gd name="connsiteY438" fmla="*/ 110953 h 1416544"/>
              <a:gd name="connsiteX439" fmla="*/ 995971 w 2268738"/>
              <a:gd name="connsiteY439" fmla="*/ 112326 h 1416544"/>
              <a:gd name="connsiteX440" fmla="*/ 998243 w 2268738"/>
              <a:gd name="connsiteY440" fmla="*/ 113705 h 1416544"/>
              <a:gd name="connsiteX441" fmla="*/ 1000515 w 2268738"/>
              <a:gd name="connsiteY441" fmla="*/ 115090 h 1416544"/>
              <a:gd name="connsiteX442" fmla="*/ 1002775 w 2268738"/>
              <a:gd name="connsiteY442" fmla="*/ 116479 h 1416544"/>
              <a:gd name="connsiteX443" fmla="*/ 1005047 w 2268738"/>
              <a:gd name="connsiteY443" fmla="*/ 117874 h 1416544"/>
              <a:gd name="connsiteX444" fmla="*/ 1007319 w 2268738"/>
              <a:gd name="connsiteY444" fmla="*/ 119274 h 1416544"/>
              <a:gd name="connsiteX445" fmla="*/ 1009591 w 2268738"/>
              <a:gd name="connsiteY445" fmla="*/ 120679 h 1416544"/>
              <a:gd name="connsiteX446" fmla="*/ 1011852 w 2268738"/>
              <a:gd name="connsiteY446" fmla="*/ 122089 h 1416544"/>
              <a:gd name="connsiteX447" fmla="*/ 1014124 w 2268738"/>
              <a:gd name="connsiteY447" fmla="*/ 123504 h 1416544"/>
              <a:gd name="connsiteX448" fmla="*/ 1016396 w 2268738"/>
              <a:gd name="connsiteY448" fmla="*/ 124924 h 1416544"/>
              <a:gd name="connsiteX449" fmla="*/ 1018657 w 2268738"/>
              <a:gd name="connsiteY449" fmla="*/ 126349 h 1416544"/>
              <a:gd name="connsiteX450" fmla="*/ 1020928 w 2268738"/>
              <a:gd name="connsiteY450" fmla="*/ 127778 h 1416544"/>
              <a:gd name="connsiteX451" fmla="*/ 1023200 w 2268738"/>
              <a:gd name="connsiteY451" fmla="*/ 129212 h 1416544"/>
              <a:gd name="connsiteX452" fmla="*/ 1025472 w 2268738"/>
              <a:gd name="connsiteY452" fmla="*/ 130652 h 1416544"/>
              <a:gd name="connsiteX453" fmla="*/ 1027733 w 2268738"/>
              <a:gd name="connsiteY453" fmla="*/ 132096 h 1416544"/>
              <a:gd name="connsiteX454" fmla="*/ 1030005 w 2268738"/>
              <a:gd name="connsiteY454" fmla="*/ 133544 h 1416544"/>
              <a:gd name="connsiteX455" fmla="*/ 1032277 w 2268738"/>
              <a:gd name="connsiteY455" fmla="*/ 134997 h 1416544"/>
              <a:gd name="connsiteX456" fmla="*/ 1034538 w 2268738"/>
              <a:gd name="connsiteY456" fmla="*/ 136454 h 1416544"/>
              <a:gd name="connsiteX457" fmla="*/ 1036809 w 2268738"/>
              <a:gd name="connsiteY457" fmla="*/ 137917 h 1416544"/>
              <a:gd name="connsiteX458" fmla="*/ 1039081 w 2268738"/>
              <a:gd name="connsiteY458" fmla="*/ 139383 h 1416544"/>
              <a:gd name="connsiteX459" fmla="*/ 1041353 w 2268738"/>
              <a:gd name="connsiteY459" fmla="*/ 140853 h 1416544"/>
              <a:gd name="connsiteX460" fmla="*/ 1043614 w 2268738"/>
              <a:gd name="connsiteY460" fmla="*/ 142328 h 1416544"/>
              <a:gd name="connsiteX461" fmla="*/ 1045886 w 2268738"/>
              <a:gd name="connsiteY461" fmla="*/ 143808 h 1416544"/>
              <a:gd name="connsiteX462" fmla="*/ 1048158 w 2268738"/>
              <a:gd name="connsiteY462" fmla="*/ 145292 h 1416544"/>
              <a:gd name="connsiteX463" fmla="*/ 1050430 w 2268738"/>
              <a:gd name="connsiteY463" fmla="*/ 146780 h 1416544"/>
              <a:gd name="connsiteX464" fmla="*/ 1052691 w 2268738"/>
              <a:gd name="connsiteY464" fmla="*/ 148272 h 1416544"/>
              <a:gd name="connsiteX465" fmla="*/ 1054963 w 2268738"/>
              <a:gd name="connsiteY465" fmla="*/ 149768 h 1416544"/>
              <a:gd name="connsiteX466" fmla="*/ 1057234 w 2268738"/>
              <a:gd name="connsiteY466" fmla="*/ 151269 h 1416544"/>
              <a:gd name="connsiteX467" fmla="*/ 1059495 w 2268738"/>
              <a:gd name="connsiteY467" fmla="*/ 152774 h 1416544"/>
              <a:gd name="connsiteX468" fmla="*/ 1061767 w 2268738"/>
              <a:gd name="connsiteY468" fmla="*/ 154282 h 1416544"/>
              <a:gd name="connsiteX469" fmla="*/ 1064039 w 2268738"/>
              <a:gd name="connsiteY469" fmla="*/ 155794 h 1416544"/>
              <a:gd name="connsiteX470" fmla="*/ 1066311 w 2268738"/>
              <a:gd name="connsiteY470" fmla="*/ 157311 h 1416544"/>
              <a:gd name="connsiteX471" fmla="*/ 1068572 w 2268738"/>
              <a:gd name="connsiteY471" fmla="*/ 158830 h 1416544"/>
              <a:gd name="connsiteX472" fmla="*/ 1070844 w 2268738"/>
              <a:gd name="connsiteY472" fmla="*/ 160355 h 1416544"/>
              <a:gd name="connsiteX473" fmla="*/ 1073116 w 2268738"/>
              <a:gd name="connsiteY473" fmla="*/ 161882 h 1416544"/>
              <a:gd name="connsiteX474" fmla="*/ 1075376 w 2268738"/>
              <a:gd name="connsiteY474" fmla="*/ 163413 h 1416544"/>
              <a:gd name="connsiteX475" fmla="*/ 1077648 w 2268738"/>
              <a:gd name="connsiteY475" fmla="*/ 164948 h 1416544"/>
              <a:gd name="connsiteX476" fmla="*/ 1079920 w 2268738"/>
              <a:gd name="connsiteY476" fmla="*/ 166488 h 1416544"/>
              <a:gd name="connsiteX477" fmla="*/ 1082192 w 2268738"/>
              <a:gd name="connsiteY477" fmla="*/ 168031 h 1416544"/>
              <a:gd name="connsiteX478" fmla="*/ 1084453 w 2268738"/>
              <a:gd name="connsiteY478" fmla="*/ 169576 h 1416544"/>
              <a:gd name="connsiteX479" fmla="*/ 1086725 w 2268738"/>
              <a:gd name="connsiteY479" fmla="*/ 171126 h 1416544"/>
              <a:gd name="connsiteX480" fmla="*/ 1088997 w 2268738"/>
              <a:gd name="connsiteY480" fmla="*/ 172679 h 1416544"/>
              <a:gd name="connsiteX481" fmla="*/ 1091257 w 2268738"/>
              <a:gd name="connsiteY481" fmla="*/ 174235 h 1416544"/>
              <a:gd name="connsiteX482" fmla="*/ 1093529 w 2268738"/>
              <a:gd name="connsiteY482" fmla="*/ 175796 h 1416544"/>
              <a:gd name="connsiteX483" fmla="*/ 1095801 w 2268738"/>
              <a:gd name="connsiteY483" fmla="*/ 177359 h 1416544"/>
              <a:gd name="connsiteX484" fmla="*/ 1098073 w 2268738"/>
              <a:gd name="connsiteY484" fmla="*/ 178926 h 1416544"/>
              <a:gd name="connsiteX485" fmla="*/ 1100334 w 2268738"/>
              <a:gd name="connsiteY485" fmla="*/ 180496 h 1416544"/>
              <a:gd name="connsiteX486" fmla="*/ 1102606 w 2268738"/>
              <a:gd name="connsiteY486" fmla="*/ 182068 h 1416544"/>
              <a:gd name="connsiteX487" fmla="*/ 1104878 w 2268738"/>
              <a:gd name="connsiteY487" fmla="*/ 183645 h 1416544"/>
              <a:gd name="connsiteX488" fmla="*/ 1107138 w 2268738"/>
              <a:gd name="connsiteY488" fmla="*/ 185225 h 1416544"/>
              <a:gd name="connsiteX489" fmla="*/ 1109410 w 2268738"/>
              <a:gd name="connsiteY489" fmla="*/ 186808 h 1416544"/>
              <a:gd name="connsiteX490" fmla="*/ 1111682 w 2268738"/>
              <a:gd name="connsiteY490" fmla="*/ 188394 h 1416544"/>
              <a:gd name="connsiteX491" fmla="*/ 1113954 w 2268738"/>
              <a:gd name="connsiteY491" fmla="*/ 189983 h 1416544"/>
              <a:gd name="connsiteX492" fmla="*/ 1116215 w 2268738"/>
              <a:gd name="connsiteY492" fmla="*/ 191574 h 1416544"/>
              <a:gd name="connsiteX493" fmla="*/ 1118487 w 2268738"/>
              <a:gd name="connsiteY493" fmla="*/ 193169 h 1416544"/>
              <a:gd name="connsiteX494" fmla="*/ 1120759 w 2268738"/>
              <a:gd name="connsiteY494" fmla="*/ 194768 h 1416544"/>
              <a:gd name="connsiteX495" fmla="*/ 1123019 w 2268738"/>
              <a:gd name="connsiteY495" fmla="*/ 196368 h 1416544"/>
              <a:gd name="connsiteX496" fmla="*/ 1125291 w 2268738"/>
              <a:gd name="connsiteY496" fmla="*/ 197972 h 1416544"/>
              <a:gd name="connsiteX497" fmla="*/ 1127563 w 2268738"/>
              <a:gd name="connsiteY497" fmla="*/ 199578 h 1416544"/>
              <a:gd name="connsiteX498" fmla="*/ 1129835 w 2268738"/>
              <a:gd name="connsiteY498" fmla="*/ 201188 h 1416544"/>
              <a:gd name="connsiteX499" fmla="*/ 1132096 w 2268738"/>
              <a:gd name="connsiteY499" fmla="*/ 202800 h 1416544"/>
              <a:gd name="connsiteX500" fmla="*/ 1134368 w 2268738"/>
              <a:gd name="connsiteY500" fmla="*/ 204415 h 1416544"/>
              <a:gd name="connsiteX501" fmla="*/ 1136640 w 2268738"/>
              <a:gd name="connsiteY501" fmla="*/ 206032 h 1416544"/>
              <a:gd name="connsiteX502" fmla="*/ 1138900 w 2268738"/>
              <a:gd name="connsiteY502" fmla="*/ 207652 h 1416544"/>
              <a:gd name="connsiteX503" fmla="*/ 1141172 w 2268738"/>
              <a:gd name="connsiteY503" fmla="*/ 209275 h 1416544"/>
              <a:gd name="connsiteX504" fmla="*/ 1143444 w 2268738"/>
              <a:gd name="connsiteY504" fmla="*/ 210901 h 1416544"/>
              <a:gd name="connsiteX505" fmla="*/ 1145716 w 2268738"/>
              <a:gd name="connsiteY505" fmla="*/ 212528 h 1416544"/>
              <a:gd name="connsiteX506" fmla="*/ 1147977 w 2268738"/>
              <a:gd name="connsiteY506" fmla="*/ 214159 h 1416544"/>
              <a:gd name="connsiteX507" fmla="*/ 1150249 w 2268738"/>
              <a:gd name="connsiteY507" fmla="*/ 215792 h 1416544"/>
              <a:gd name="connsiteX508" fmla="*/ 1152521 w 2268738"/>
              <a:gd name="connsiteY508" fmla="*/ 217427 h 1416544"/>
              <a:gd name="connsiteX509" fmla="*/ 1154781 w 2268738"/>
              <a:gd name="connsiteY509" fmla="*/ 219065 h 1416544"/>
              <a:gd name="connsiteX510" fmla="*/ 1157053 w 2268738"/>
              <a:gd name="connsiteY510" fmla="*/ 220705 h 1416544"/>
              <a:gd name="connsiteX511" fmla="*/ 1159325 w 2268738"/>
              <a:gd name="connsiteY511" fmla="*/ 222347 h 1416544"/>
              <a:gd name="connsiteX512" fmla="*/ 1161597 w 2268738"/>
              <a:gd name="connsiteY512" fmla="*/ 223992 h 1416544"/>
              <a:gd name="connsiteX513" fmla="*/ 1163858 w 2268738"/>
              <a:gd name="connsiteY513" fmla="*/ 225640 h 1416544"/>
              <a:gd name="connsiteX514" fmla="*/ 1166130 w 2268738"/>
              <a:gd name="connsiteY514" fmla="*/ 227289 h 1416544"/>
              <a:gd name="connsiteX515" fmla="*/ 1168402 w 2268738"/>
              <a:gd name="connsiteY515" fmla="*/ 228941 h 1416544"/>
              <a:gd name="connsiteX516" fmla="*/ 1170663 w 2268738"/>
              <a:gd name="connsiteY516" fmla="*/ 230594 h 1416544"/>
              <a:gd name="connsiteX517" fmla="*/ 1172935 w 2268738"/>
              <a:gd name="connsiteY517" fmla="*/ 232250 h 1416544"/>
              <a:gd name="connsiteX518" fmla="*/ 1175207 w 2268738"/>
              <a:gd name="connsiteY518" fmla="*/ 233908 h 1416544"/>
              <a:gd name="connsiteX519" fmla="*/ 1177478 w 2268738"/>
              <a:gd name="connsiteY519" fmla="*/ 235568 h 1416544"/>
              <a:gd name="connsiteX520" fmla="*/ 1179739 w 2268738"/>
              <a:gd name="connsiteY520" fmla="*/ 237230 h 1416544"/>
              <a:gd name="connsiteX521" fmla="*/ 1182011 w 2268738"/>
              <a:gd name="connsiteY521" fmla="*/ 238894 h 1416544"/>
              <a:gd name="connsiteX522" fmla="*/ 1184283 w 2268738"/>
              <a:gd name="connsiteY522" fmla="*/ 240560 h 1416544"/>
              <a:gd name="connsiteX523" fmla="*/ 1186544 w 2268738"/>
              <a:gd name="connsiteY523" fmla="*/ 242229 h 1416544"/>
              <a:gd name="connsiteX524" fmla="*/ 1188816 w 2268738"/>
              <a:gd name="connsiteY524" fmla="*/ 243898 h 1416544"/>
              <a:gd name="connsiteX525" fmla="*/ 1191087 w 2268738"/>
              <a:gd name="connsiteY525" fmla="*/ 245571 h 1416544"/>
              <a:gd name="connsiteX526" fmla="*/ 1193359 w 2268738"/>
              <a:gd name="connsiteY526" fmla="*/ 247244 h 1416544"/>
              <a:gd name="connsiteX527" fmla="*/ 1195620 w 2268738"/>
              <a:gd name="connsiteY527" fmla="*/ 248920 h 1416544"/>
              <a:gd name="connsiteX528" fmla="*/ 1197892 w 2268738"/>
              <a:gd name="connsiteY528" fmla="*/ 250598 h 1416544"/>
              <a:gd name="connsiteX529" fmla="*/ 1200164 w 2268738"/>
              <a:gd name="connsiteY529" fmla="*/ 252276 h 1416544"/>
              <a:gd name="connsiteX530" fmla="*/ 1202425 w 2268738"/>
              <a:gd name="connsiteY530" fmla="*/ 253957 h 1416544"/>
              <a:gd name="connsiteX531" fmla="*/ 1204697 w 2268738"/>
              <a:gd name="connsiteY531" fmla="*/ 255640 h 1416544"/>
              <a:gd name="connsiteX532" fmla="*/ 1206969 w 2268738"/>
              <a:gd name="connsiteY532" fmla="*/ 257324 h 1416544"/>
              <a:gd name="connsiteX533" fmla="*/ 1209241 w 2268738"/>
              <a:gd name="connsiteY533" fmla="*/ 259010 h 1416544"/>
              <a:gd name="connsiteX534" fmla="*/ 1211501 w 2268738"/>
              <a:gd name="connsiteY534" fmla="*/ 260697 h 1416544"/>
              <a:gd name="connsiteX535" fmla="*/ 1213773 w 2268738"/>
              <a:gd name="connsiteY535" fmla="*/ 262387 h 1416544"/>
              <a:gd name="connsiteX536" fmla="*/ 1216045 w 2268738"/>
              <a:gd name="connsiteY536" fmla="*/ 264078 h 1416544"/>
              <a:gd name="connsiteX537" fmla="*/ 1218306 w 2268738"/>
              <a:gd name="connsiteY537" fmla="*/ 265770 h 1416544"/>
              <a:gd name="connsiteX538" fmla="*/ 1220578 w 2268738"/>
              <a:gd name="connsiteY538" fmla="*/ 267463 h 1416544"/>
              <a:gd name="connsiteX539" fmla="*/ 1222850 w 2268738"/>
              <a:gd name="connsiteY539" fmla="*/ 269159 h 1416544"/>
              <a:gd name="connsiteX540" fmla="*/ 1225122 w 2268738"/>
              <a:gd name="connsiteY540" fmla="*/ 270855 h 1416544"/>
              <a:gd name="connsiteX541" fmla="*/ 1227382 w 2268738"/>
              <a:gd name="connsiteY541" fmla="*/ 272553 h 1416544"/>
              <a:gd name="connsiteX542" fmla="*/ 1229654 w 2268738"/>
              <a:gd name="connsiteY542" fmla="*/ 274252 h 1416544"/>
              <a:gd name="connsiteX543" fmla="*/ 1231926 w 2268738"/>
              <a:gd name="connsiteY543" fmla="*/ 275953 h 1416544"/>
              <a:gd name="connsiteX544" fmla="*/ 1234187 w 2268738"/>
              <a:gd name="connsiteY544" fmla="*/ 277655 h 1416544"/>
              <a:gd name="connsiteX545" fmla="*/ 1236459 w 2268738"/>
              <a:gd name="connsiteY545" fmla="*/ 279359 h 1416544"/>
              <a:gd name="connsiteX546" fmla="*/ 1238731 w 2268738"/>
              <a:gd name="connsiteY546" fmla="*/ 281063 h 1416544"/>
              <a:gd name="connsiteX547" fmla="*/ 1241003 w 2268738"/>
              <a:gd name="connsiteY547" fmla="*/ 282769 h 1416544"/>
              <a:gd name="connsiteX548" fmla="*/ 1243263 w 2268738"/>
              <a:gd name="connsiteY548" fmla="*/ 284477 h 1416544"/>
              <a:gd name="connsiteX549" fmla="*/ 1245535 w 2268738"/>
              <a:gd name="connsiteY549" fmla="*/ 286185 h 1416544"/>
              <a:gd name="connsiteX550" fmla="*/ 1247807 w 2268738"/>
              <a:gd name="connsiteY550" fmla="*/ 287894 h 1416544"/>
              <a:gd name="connsiteX551" fmla="*/ 1250068 w 2268738"/>
              <a:gd name="connsiteY551" fmla="*/ 289605 h 1416544"/>
              <a:gd name="connsiteX552" fmla="*/ 1252340 w 2268738"/>
              <a:gd name="connsiteY552" fmla="*/ 291316 h 1416544"/>
              <a:gd name="connsiteX553" fmla="*/ 1254612 w 2268738"/>
              <a:gd name="connsiteY553" fmla="*/ 293030 h 1416544"/>
              <a:gd name="connsiteX554" fmla="*/ 1256884 w 2268738"/>
              <a:gd name="connsiteY554" fmla="*/ 294744 h 1416544"/>
              <a:gd name="connsiteX555" fmla="*/ 1259144 w 2268738"/>
              <a:gd name="connsiteY555" fmla="*/ 296458 h 1416544"/>
              <a:gd name="connsiteX556" fmla="*/ 1261416 w 2268738"/>
              <a:gd name="connsiteY556" fmla="*/ 298174 h 1416544"/>
              <a:gd name="connsiteX557" fmla="*/ 1263688 w 2268738"/>
              <a:gd name="connsiteY557" fmla="*/ 299891 h 1416544"/>
              <a:gd name="connsiteX558" fmla="*/ 1265949 w 2268738"/>
              <a:gd name="connsiteY558" fmla="*/ 301609 h 1416544"/>
              <a:gd name="connsiteX559" fmla="*/ 1268221 w 2268738"/>
              <a:gd name="connsiteY559" fmla="*/ 303328 h 1416544"/>
              <a:gd name="connsiteX560" fmla="*/ 1270493 w 2268738"/>
              <a:gd name="connsiteY560" fmla="*/ 305048 h 1416544"/>
              <a:gd name="connsiteX561" fmla="*/ 1272765 w 2268738"/>
              <a:gd name="connsiteY561" fmla="*/ 306768 h 1416544"/>
              <a:gd name="connsiteX562" fmla="*/ 1275025 w 2268738"/>
              <a:gd name="connsiteY562" fmla="*/ 308489 h 1416544"/>
              <a:gd name="connsiteX563" fmla="*/ 1277297 w 2268738"/>
              <a:gd name="connsiteY563" fmla="*/ 310212 h 1416544"/>
              <a:gd name="connsiteX564" fmla="*/ 1279569 w 2268738"/>
              <a:gd name="connsiteY564" fmla="*/ 311936 h 1416544"/>
              <a:gd name="connsiteX565" fmla="*/ 1281830 w 2268738"/>
              <a:gd name="connsiteY565" fmla="*/ 313660 h 1416544"/>
              <a:gd name="connsiteX566" fmla="*/ 1284102 w 2268738"/>
              <a:gd name="connsiteY566" fmla="*/ 315383 h 1416544"/>
              <a:gd name="connsiteX567" fmla="*/ 1286374 w 2268738"/>
              <a:gd name="connsiteY567" fmla="*/ 317109 h 1416544"/>
              <a:gd name="connsiteX568" fmla="*/ 1288646 w 2268738"/>
              <a:gd name="connsiteY568" fmla="*/ 318835 h 1416544"/>
              <a:gd name="connsiteX569" fmla="*/ 1290907 w 2268738"/>
              <a:gd name="connsiteY569" fmla="*/ 320562 h 1416544"/>
              <a:gd name="connsiteX570" fmla="*/ 1293178 w 2268738"/>
              <a:gd name="connsiteY570" fmla="*/ 322290 h 1416544"/>
              <a:gd name="connsiteX571" fmla="*/ 1295450 w 2268738"/>
              <a:gd name="connsiteY571" fmla="*/ 324018 h 1416544"/>
              <a:gd name="connsiteX572" fmla="*/ 1297711 w 2268738"/>
              <a:gd name="connsiteY572" fmla="*/ 325746 h 1416544"/>
              <a:gd name="connsiteX573" fmla="*/ 1299983 w 2268738"/>
              <a:gd name="connsiteY573" fmla="*/ 327476 h 1416544"/>
              <a:gd name="connsiteX574" fmla="*/ 1302255 w 2268738"/>
              <a:gd name="connsiteY574" fmla="*/ 329206 h 1416544"/>
              <a:gd name="connsiteX575" fmla="*/ 1304527 w 2268738"/>
              <a:gd name="connsiteY575" fmla="*/ 330935 h 1416544"/>
              <a:gd name="connsiteX576" fmla="*/ 1306787 w 2268738"/>
              <a:gd name="connsiteY576" fmla="*/ 332667 h 1416544"/>
              <a:gd name="connsiteX577" fmla="*/ 1309059 w 2268738"/>
              <a:gd name="connsiteY577" fmla="*/ 334399 h 1416544"/>
              <a:gd name="connsiteX578" fmla="*/ 1311331 w 2268738"/>
              <a:gd name="connsiteY578" fmla="*/ 336130 h 1416544"/>
              <a:gd name="connsiteX579" fmla="*/ 1313592 w 2268738"/>
              <a:gd name="connsiteY579" fmla="*/ 337863 h 1416544"/>
              <a:gd name="connsiteX580" fmla="*/ 1315864 w 2268738"/>
              <a:gd name="connsiteY580" fmla="*/ 339596 h 1416544"/>
              <a:gd name="connsiteX581" fmla="*/ 1318136 w 2268738"/>
              <a:gd name="connsiteY581" fmla="*/ 341329 h 1416544"/>
              <a:gd name="connsiteX582" fmla="*/ 1320408 w 2268738"/>
              <a:gd name="connsiteY582" fmla="*/ 343063 h 1416544"/>
              <a:gd name="connsiteX583" fmla="*/ 1322669 w 2268738"/>
              <a:gd name="connsiteY583" fmla="*/ 344797 h 1416544"/>
              <a:gd name="connsiteX584" fmla="*/ 1324941 w 2268738"/>
              <a:gd name="connsiteY584" fmla="*/ 346531 h 1416544"/>
              <a:gd name="connsiteX585" fmla="*/ 1327213 w 2268738"/>
              <a:gd name="connsiteY585" fmla="*/ 348266 h 1416544"/>
              <a:gd name="connsiteX586" fmla="*/ 1329473 w 2268738"/>
              <a:gd name="connsiteY586" fmla="*/ 350001 h 1416544"/>
              <a:gd name="connsiteX587" fmla="*/ 1331745 w 2268738"/>
              <a:gd name="connsiteY587" fmla="*/ 351736 h 1416544"/>
              <a:gd name="connsiteX588" fmla="*/ 1334017 w 2268738"/>
              <a:gd name="connsiteY588" fmla="*/ 353471 h 1416544"/>
              <a:gd name="connsiteX589" fmla="*/ 1336289 w 2268738"/>
              <a:gd name="connsiteY589" fmla="*/ 355207 h 1416544"/>
              <a:gd name="connsiteX590" fmla="*/ 1338550 w 2268738"/>
              <a:gd name="connsiteY590" fmla="*/ 356943 h 1416544"/>
              <a:gd name="connsiteX591" fmla="*/ 1340822 w 2268738"/>
              <a:gd name="connsiteY591" fmla="*/ 358679 h 1416544"/>
              <a:gd name="connsiteX592" fmla="*/ 1343094 w 2268738"/>
              <a:gd name="connsiteY592" fmla="*/ 360415 h 1416544"/>
              <a:gd name="connsiteX593" fmla="*/ 1345354 w 2268738"/>
              <a:gd name="connsiteY593" fmla="*/ 362152 h 1416544"/>
              <a:gd name="connsiteX594" fmla="*/ 1347626 w 2268738"/>
              <a:gd name="connsiteY594" fmla="*/ 363889 h 1416544"/>
              <a:gd name="connsiteX595" fmla="*/ 1349898 w 2268738"/>
              <a:gd name="connsiteY595" fmla="*/ 365625 h 1416544"/>
              <a:gd name="connsiteX596" fmla="*/ 1352170 w 2268738"/>
              <a:gd name="connsiteY596" fmla="*/ 367362 h 1416544"/>
              <a:gd name="connsiteX597" fmla="*/ 1354431 w 2268738"/>
              <a:gd name="connsiteY597" fmla="*/ 369099 h 1416544"/>
              <a:gd name="connsiteX598" fmla="*/ 1356703 w 2268738"/>
              <a:gd name="connsiteY598" fmla="*/ 370836 h 1416544"/>
              <a:gd name="connsiteX599" fmla="*/ 1358975 w 2268738"/>
              <a:gd name="connsiteY599" fmla="*/ 372573 h 1416544"/>
              <a:gd name="connsiteX600" fmla="*/ 1361235 w 2268738"/>
              <a:gd name="connsiteY600" fmla="*/ 374311 h 1416544"/>
              <a:gd name="connsiteX601" fmla="*/ 1363507 w 2268738"/>
              <a:gd name="connsiteY601" fmla="*/ 376047 h 1416544"/>
              <a:gd name="connsiteX602" fmla="*/ 1365779 w 2268738"/>
              <a:gd name="connsiteY602" fmla="*/ 377784 h 1416544"/>
              <a:gd name="connsiteX603" fmla="*/ 1368051 w 2268738"/>
              <a:gd name="connsiteY603" fmla="*/ 379521 h 1416544"/>
              <a:gd name="connsiteX604" fmla="*/ 1370312 w 2268738"/>
              <a:gd name="connsiteY604" fmla="*/ 381259 h 1416544"/>
              <a:gd name="connsiteX605" fmla="*/ 1372584 w 2268738"/>
              <a:gd name="connsiteY605" fmla="*/ 382995 h 1416544"/>
              <a:gd name="connsiteX606" fmla="*/ 1374856 w 2268738"/>
              <a:gd name="connsiteY606" fmla="*/ 384732 h 1416544"/>
              <a:gd name="connsiteX607" fmla="*/ 1377116 w 2268738"/>
              <a:gd name="connsiteY607" fmla="*/ 386468 h 1416544"/>
              <a:gd name="connsiteX608" fmla="*/ 1379388 w 2268738"/>
              <a:gd name="connsiteY608" fmla="*/ 388205 h 1416544"/>
              <a:gd name="connsiteX609" fmla="*/ 1381660 w 2268738"/>
              <a:gd name="connsiteY609" fmla="*/ 389942 h 1416544"/>
              <a:gd name="connsiteX610" fmla="*/ 1383932 w 2268738"/>
              <a:gd name="connsiteY610" fmla="*/ 391678 h 1416544"/>
              <a:gd name="connsiteX611" fmla="*/ 1386193 w 2268738"/>
              <a:gd name="connsiteY611" fmla="*/ 393414 h 1416544"/>
              <a:gd name="connsiteX612" fmla="*/ 1388465 w 2268738"/>
              <a:gd name="connsiteY612" fmla="*/ 395149 h 1416544"/>
              <a:gd name="connsiteX613" fmla="*/ 1390737 w 2268738"/>
              <a:gd name="connsiteY613" fmla="*/ 396885 h 1416544"/>
              <a:gd name="connsiteX614" fmla="*/ 1393009 w 2268738"/>
              <a:gd name="connsiteY614" fmla="*/ 398620 h 1416544"/>
              <a:gd name="connsiteX615" fmla="*/ 1395269 w 2268738"/>
              <a:gd name="connsiteY615" fmla="*/ 400355 h 1416544"/>
              <a:gd name="connsiteX616" fmla="*/ 1397541 w 2268738"/>
              <a:gd name="connsiteY616" fmla="*/ 402091 h 1416544"/>
              <a:gd name="connsiteX617" fmla="*/ 1399813 w 2268738"/>
              <a:gd name="connsiteY617" fmla="*/ 403824 h 1416544"/>
              <a:gd name="connsiteX618" fmla="*/ 1402074 w 2268738"/>
              <a:gd name="connsiteY618" fmla="*/ 405560 h 1416544"/>
              <a:gd name="connsiteX619" fmla="*/ 1404346 w 2268738"/>
              <a:gd name="connsiteY619" fmla="*/ 407293 h 1416544"/>
              <a:gd name="connsiteX620" fmla="*/ 1406618 w 2268738"/>
              <a:gd name="connsiteY620" fmla="*/ 409026 h 1416544"/>
              <a:gd name="connsiteX621" fmla="*/ 1408890 w 2268738"/>
              <a:gd name="connsiteY621" fmla="*/ 410760 h 1416544"/>
              <a:gd name="connsiteX622" fmla="*/ 1411150 w 2268738"/>
              <a:gd name="connsiteY622" fmla="*/ 412493 h 1416544"/>
              <a:gd name="connsiteX623" fmla="*/ 1413422 w 2268738"/>
              <a:gd name="connsiteY623" fmla="*/ 414225 h 1416544"/>
              <a:gd name="connsiteX624" fmla="*/ 1415694 w 2268738"/>
              <a:gd name="connsiteY624" fmla="*/ 415957 h 1416544"/>
              <a:gd name="connsiteX625" fmla="*/ 1417955 w 2268738"/>
              <a:gd name="connsiteY625" fmla="*/ 417689 h 1416544"/>
              <a:gd name="connsiteX626" fmla="*/ 1420227 w 2268738"/>
              <a:gd name="connsiteY626" fmla="*/ 419420 h 1416544"/>
              <a:gd name="connsiteX627" fmla="*/ 1422499 w 2268738"/>
              <a:gd name="connsiteY627" fmla="*/ 421150 h 1416544"/>
              <a:gd name="connsiteX628" fmla="*/ 1424771 w 2268738"/>
              <a:gd name="connsiteY628" fmla="*/ 422881 h 1416544"/>
              <a:gd name="connsiteX629" fmla="*/ 1427031 w 2268738"/>
              <a:gd name="connsiteY629" fmla="*/ 424610 h 1416544"/>
              <a:gd name="connsiteX630" fmla="*/ 1429303 w 2268738"/>
              <a:gd name="connsiteY630" fmla="*/ 426339 h 1416544"/>
              <a:gd name="connsiteX631" fmla="*/ 1431575 w 2268738"/>
              <a:gd name="connsiteY631" fmla="*/ 428068 h 1416544"/>
              <a:gd name="connsiteX632" fmla="*/ 1433836 w 2268738"/>
              <a:gd name="connsiteY632" fmla="*/ 429796 h 1416544"/>
              <a:gd name="connsiteX633" fmla="*/ 1436108 w 2268738"/>
              <a:gd name="connsiteY633" fmla="*/ 431524 h 1416544"/>
              <a:gd name="connsiteX634" fmla="*/ 1438380 w 2268738"/>
              <a:gd name="connsiteY634" fmla="*/ 433251 h 1416544"/>
              <a:gd name="connsiteX635" fmla="*/ 1440652 w 2268738"/>
              <a:gd name="connsiteY635" fmla="*/ 434977 h 1416544"/>
              <a:gd name="connsiteX636" fmla="*/ 1442913 w 2268738"/>
              <a:gd name="connsiteY636" fmla="*/ 436703 h 1416544"/>
              <a:gd name="connsiteX637" fmla="*/ 1445185 w 2268738"/>
              <a:gd name="connsiteY637" fmla="*/ 438428 h 1416544"/>
              <a:gd name="connsiteX638" fmla="*/ 1447456 w 2268738"/>
              <a:gd name="connsiteY638" fmla="*/ 440153 h 1416544"/>
              <a:gd name="connsiteX639" fmla="*/ 1449717 w 2268738"/>
              <a:gd name="connsiteY639" fmla="*/ 441877 h 1416544"/>
              <a:gd name="connsiteX640" fmla="*/ 1451989 w 2268738"/>
              <a:gd name="connsiteY640" fmla="*/ 443599 h 1416544"/>
              <a:gd name="connsiteX641" fmla="*/ 1454261 w 2268738"/>
              <a:gd name="connsiteY641" fmla="*/ 445322 h 1416544"/>
              <a:gd name="connsiteX642" fmla="*/ 1456533 w 2268738"/>
              <a:gd name="connsiteY642" fmla="*/ 447045 h 1416544"/>
              <a:gd name="connsiteX643" fmla="*/ 1458794 w 2268738"/>
              <a:gd name="connsiteY643" fmla="*/ 448766 h 1416544"/>
              <a:gd name="connsiteX644" fmla="*/ 1461065 w 2268738"/>
              <a:gd name="connsiteY644" fmla="*/ 450486 h 1416544"/>
              <a:gd name="connsiteX645" fmla="*/ 1463337 w 2268738"/>
              <a:gd name="connsiteY645" fmla="*/ 452206 h 1416544"/>
              <a:gd name="connsiteX646" fmla="*/ 1465598 w 2268738"/>
              <a:gd name="connsiteY646" fmla="*/ 453925 h 1416544"/>
              <a:gd name="connsiteX647" fmla="*/ 1467870 w 2268738"/>
              <a:gd name="connsiteY647" fmla="*/ 455643 h 1416544"/>
              <a:gd name="connsiteX648" fmla="*/ 1470142 w 2268738"/>
              <a:gd name="connsiteY648" fmla="*/ 457360 h 1416544"/>
              <a:gd name="connsiteX649" fmla="*/ 1472414 w 2268738"/>
              <a:gd name="connsiteY649" fmla="*/ 459077 h 1416544"/>
              <a:gd name="connsiteX650" fmla="*/ 1474675 w 2268738"/>
              <a:gd name="connsiteY650" fmla="*/ 460793 h 1416544"/>
              <a:gd name="connsiteX651" fmla="*/ 1476947 w 2268738"/>
              <a:gd name="connsiteY651" fmla="*/ 462509 h 1416544"/>
              <a:gd name="connsiteX652" fmla="*/ 1479219 w 2268738"/>
              <a:gd name="connsiteY652" fmla="*/ 464222 h 1416544"/>
              <a:gd name="connsiteX653" fmla="*/ 1481479 w 2268738"/>
              <a:gd name="connsiteY653" fmla="*/ 465936 h 1416544"/>
              <a:gd name="connsiteX654" fmla="*/ 1483751 w 2268738"/>
              <a:gd name="connsiteY654" fmla="*/ 467648 h 1416544"/>
              <a:gd name="connsiteX655" fmla="*/ 1486023 w 2268738"/>
              <a:gd name="connsiteY655" fmla="*/ 469360 h 1416544"/>
              <a:gd name="connsiteX656" fmla="*/ 1488295 w 2268738"/>
              <a:gd name="connsiteY656" fmla="*/ 471071 h 1416544"/>
              <a:gd name="connsiteX657" fmla="*/ 1490556 w 2268738"/>
              <a:gd name="connsiteY657" fmla="*/ 472781 h 1416544"/>
              <a:gd name="connsiteX658" fmla="*/ 1492828 w 2268738"/>
              <a:gd name="connsiteY658" fmla="*/ 474489 h 1416544"/>
              <a:gd name="connsiteX659" fmla="*/ 1495100 w 2268738"/>
              <a:gd name="connsiteY659" fmla="*/ 476198 h 1416544"/>
              <a:gd name="connsiteX660" fmla="*/ 1497360 w 2268738"/>
              <a:gd name="connsiteY660" fmla="*/ 477905 h 1416544"/>
              <a:gd name="connsiteX661" fmla="*/ 1499632 w 2268738"/>
              <a:gd name="connsiteY661" fmla="*/ 479610 h 1416544"/>
              <a:gd name="connsiteX662" fmla="*/ 1501904 w 2268738"/>
              <a:gd name="connsiteY662" fmla="*/ 481316 h 1416544"/>
              <a:gd name="connsiteX663" fmla="*/ 1504176 w 2268738"/>
              <a:gd name="connsiteY663" fmla="*/ 483021 h 1416544"/>
              <a:gd name="connsiteX664" fmla="*/ 1506437 w 2268738"/>
              <a:gd name="connsiteY664" fmla="*/ 484723 h 1416544"/>
              <a:gd name="connsiteX665" fmla="*/ 1508709 w 2268738"/>
              <a:gd name="connsiteY665" fmla="*/ 486425 h 1416544"/>
              <a:gd name="connsiteX666" fmla="*/ 1510981 w 2268738"/>
              <a:gd name="connsiteY666" fmla="*/ 488126 h 1416544"/>
              <a:gd name="connsiteX667" fmla="*/ 1513241 w 2268738"/>
              <a:gd name="connsiteY667" fmla="*/ 489827 h 1416544"/>
              <a:gd name="connsiteX668" fmla="*/ 1515513 w 2268738"/>
              <a:gd name="connsiteY668" fmla="*/ 491526 h 1416544"/>
              <a:gd name="connsiteX669" fmla="*/ 1517785 w 2268738"/>
              <a:gd name="connsiteY669" fmla="*/ 493224 h 1416544"/>
              <a:gd name="connsiteX670" fmla="*/ 1520057 w 2268738"/>
              <a:gd name="connsiteY670" fmla="*/ 494922 h 1416544"/>
              <a:gd name="connsiteX671" fmla="*/ 1522318 w 2268738"/>
              <a:gd name="connsiteY671" fmla="*/ 496617 h 1416544"/>
              <a:gd name="connsiteX672" fmla="*/ 1524590 w 2268738"/>
              <a:gd name="connsiteY672" fmla="*/ 498313 h 1416544"/>
              <a:gd name="connsiteX673" fmla="*/ 1526862 w 2268738"/>
              <a:gd name="connsiteY673" fmla="*/ 500006 h 1416544"/>
              <a:gd name="connsiteX674" fmla="*/ 1529122 w 2268738"/>
              <a:gd name="connsiteY674" fmla="*/ 501699 h 1416544"/>
              <a:gd name="connsiteX675" fmla="*/ 1531394 w 2268738"/>
              <a:gd name="connsiteY675" fmla="*/ 503390 h 1416544"/>
              <a:gd name="connsiteX676" fmla="*/ 1533666 w 2268738"/>
              <a:gd name="connsiteY676" fmla="*/ 505081 h 1416544"/>
              <a:gd name="connsiteX677" fmla="*/ 1535938 w 2268738"/>
              <a:gd name="connsiteY677" fmla="*/ 506770 h 1416544"/>
              <a:gd name="connsiteX678" fmla="*/ 1538199 w 2268738"/>
              <a:gd name="connsiteY678" fmla="*/ 508459 h 1416544"/>
              <a:gd name="connsiteX679" fmla="*/ 1540471 w 2268738"/>
              <a:gd name="connsiteY679" fmla="*/ 510145 h 1416544"/>
              <a:gd name="connsiteX680" fmla="*/ 1542743 w 2268738"/>
              <a:gd name="connsiteY680" fmla="*/ 511831 h 1416544"/>
              <a:gd name="connsiteX681" fmla="*/ 1545003 w 2268738"/>
              <a:gd name="connsiteY681" fmla="*/ 513516 h 1416544"/>
              <a:gd name="connsiteX682" fmla="*/ 1547275 w 2268738"/>
              <a:gd name="connsiteY682" fmla="*/ 515200 h 1416544"/>
              <a:gd name="connsiteX683" fmla="*/ 1549547 w 2268738"/>
              <a:gd name="connsiteY683" fmla="*/ 516882 h 1416544"/>
              <a:gd name="connsiteX684" fmla="*/ 1551819 w 2268738"/>
              <a:gd name="connsiteY684" fmla="*/ 518563 h 1416544"/>
              <a:gd name="connsiteX685" fmla="*/ 1554080 w 2268738"/>
              <a:gd name="connsiteY685" fmla="*/ 520242 h 1416544"/>
              <a:gd name="connsiteX686" fmla="*/ 1556352 w 2268738"/>
              <a:gd name="connsiteY686" fmla="*/ 521921 h 1416544"/>
              <a:gd name="connsiteX687" fmla="*/ 1558624 w 2268738"/>
              <a:gd name="connsiteY687" fmla="*/ 523598 h 1416544"/>
              <a:gd name="connsiteX688" fmla="*/ 1560885 w 2268738"/>
              <a:gd name="connsiteY688" fmla="*/ 525274 h 1416544"/>
              <a:gd name="connsiteX689" fmla="*/ 1563156 w 2268738"/>
              <a:gd name="connsiteY689" fmla="*/ 526950 h 1416544"/>
              <a:gd name="connsiteX690" fmla="*/ 1565428 w 2268738"/>
              <a:gd name="connsiteY690" fmla="*/ 528622 h 1416544"/>
              <a:gd name="connsiteX691" fmla="*/ 1567700 w 2268738"/>
              <a:gd name="connsiteY691" fmla="*/ 530295 h 1416544"/>
              <a:gd name="connsiteX692" fmla="*/ 1569961 w 2268738"/>
              <a:gd name="connsiteY692" fmla="*/ 531966 h 1416544"/>
              <a:gd name="connsiteX693" fmla="*/ 1572233 w 2268738"/>
              <a:gd name="connsiteY693" fmla="*/ 533635 h 1416544"/>
              <a:gd name="connsiteX694" fmla="*/ 1574505 w 2268738"/>
              <a:gd name="connsiteY694" fmla="*/ 535304 h 1416544"/>
              <a:gd name="connsiteX695" fmla="*/ 1576765 w 2268738"/>
              <a:gd name="connsiteY695" fmla="*/ 536971 h 1416544"/>
              <a:gd name="connsiteX696" fmla="*/ 1579037 w 2268738"/>
              <a:gd name="connsiteY696" fmla="*/ 538637 h 1416544"/>
              <a:gd name="connsiteX697" fmla="*/ 1581309 w 2268738"/>
              <a:gd name="connsiteY697" fmla="*/ 540301 h 1416544"/>
              <a:gd name="connsiteX698" fmla="*/ 1583581 w 2268738"/>
              <a:gd name="connsiteY698" fmla="*/ 541964 h 1416544"/>
              <a:gd name="connsiteX699" fmla="*/ 1585842 w 2268738"/>
              <a:gd name="connsiteY699" fmla="*/ 543625 h 1416544"/>
              <a:gd name="connsiteX700" fmla="*/ 1588114 w 2268738"/>
              <a:gd name="connsiteY700" fmla="*/ 545286 h 1416544"/>
              <a:gd name="connsiteX701" fmla="*/ 1590386 w 2268738"/>
              <a:gd name="connsiteY701" fmla="*/ 546945 h 1416544"/>
              <a:gd name="connsiteX702" fmla="*/ 1592647 w 2268738"/>
              <a:gd name="connsiteY702" fmla="*/ 548602 h 1416544"/>
              <a:gd name="connsiteX703" fmla="*/ 1594919 w 2268738"/>
              <a:gd name="connsiteY703" fmla="*/ 550258 h 1416544"/>
              <a:gd name="connsiteX704" fmla="*/ 1597191 w 2268738"/>
              <a:gd name="connsiteY704" fmla="*/ 551913 h 1416544"/>
              <a:gd name="connsiteX705" fmla="*/ 1599463 w 2268738"/>
              <a:gd name="connsiteY705" fmla="*/ 553566 h 1416544"/>
              <a:gd name="connsiteX706" fmla="*/ 1601723 w 2268738"/>
              <a:gd name="connsiteY706" fmla="*/ 555218 h 1416544"/>
              <a:gd name="connsiteX707" fmla="*/ 1603995 w 2268738"/>
              <a:gd name="connsiteY707" fmla="*/ 556868 h 1416544"/>
              <a:gd name="connsiteX708" fmla="*/ 1606267 w 2268738"/>
              <a:gd name="connsiteY708" fmla="*/ 558517 h 1416544"/>
              <a:gd name="connsiteX709" fmla="*/ 1608528 w 2268738"/>
              <a:gd name="connsiteY709" fmla="*/ 560165 h 1416544"/>
              <a:gd name="connsiteX710" fmla="*/ 1610800 w 2268738"/>
              <a:gd name="connsiteY710" fmla="*/ 561811 h 1416544"/>
              <a:gd name="connsiteX711" fmla="*/ 1613072 w 2268738"/>
              <a:gd name="connsiteY711" fmla="*/ 563456 h 1416544"/>
              <a:gd name="connsiteX712" fmla="*/ 1615343 w 2268738"/>
              <a:gd name="connsiteY712" fmla="*/ 565098 h 1416544"/>
              <a:gd name="connsiteX713" fmla="*/ 1617604 w 2268738"/>
              <a:gd name="connsiteY713" fmla="*/ 566740 h 1416544"/>
              <a:gd name="connsiteX714" fmla="*/ 1619876 w 2268738"/>
              <a:gd name="connsiteY714" fmla="*/ 568380 h 1416544"/>
              <a:gd name="connsiteX715" fmla="*/ 1622148 w 2268738"/>
              <a:gd name="connsiteY715" fmla="*/ 570018 h 1416544"/>
              <a:gd name="connsiteX716" fmla="*/ 1624409 w 2268738"/>
              <a:gd name="connsiteY716" fmla="*/ 571655 h 1416544"/>
              <a:gd name="connsiteX717" fmla="*/ 1626681 w 2268738"/>
              <a:gd name="connsiteY717" fmla="*/ 573291 h 1416544"/>
              <a:gd name="connsiteX718" fmla="*/ 1628953 w 2268738"/>
              <a:gd name="connsiteY718" fmla="*/ 574925 h 1416544"/>
              <a:gd name="connsiteX719" fmla="*/ 1631225 w 2268738"/>
              <a:gd name="connsiteY719" fmla="*/ 576557 h 1416544"/>
              <a:gd name="connsiteX720" fmla="*/ 1633485 w 2268738"/>
              <a:gd name="connsiteY720" fmla="*/ 578188 h 1416544"/>
              <a:gd name="connsiteX721" fmla="*/ 1635757 w 2268738"/>
              <a:gd name="connsiteY721" fmla="*/ 579818 h 1416544"/>
              <a:gd name="connsiteX722" fmla="*/ 1638029 w 2268738"/>
              <a:gd name="connsiteY722" fmla="*/ 581446 h 1416544"/>
              <a:gd name="connsiteX723" fmla="*/ 1640290 w 2268738"/>
              <a:gd name="connsiteY723" fmla="*/ 583072 h 1416544"/>
              <a:gd name="connsiteX724" fmla="*/ 1642562 w 2268738"/>
              <a:gd name="connsiteY724" fmla="*/ 584697 h 1416544"/>
              <a:gd name="connsiteX725" fmla="*/ 1644834 w 2268738"/>
              <a:gd name="connsiteY725" fmla="*/ 586320 h 1416544"/>
              <a:gd name="connsiteX726" fmla="*/ 1647106 w 2268738"/>
              <a:gd name="connsiteY726" fmla="*/ 587941 h 1416544"/>
              <a:gd name="connsiteX727" fmla="*/ 1649366 w 2268738"/>
              <a:gd name="connsiteY727" fmla="*/ 589561 h 1416544"/>
              <a:gd name="connsiteX728" fmla="*/ 1651638 w 2268738"/>
              <a:gd name="connsiteY728" fmla="*/ 591179 h 1416544"/>
              <a:gd name="connsiteX729" fmla="*/ 1653910 w 2268738"/>
              <a:gd name="connsiteY729" fmla="*/ 592796 h 1416544"/>
              <a:gd name="connsiteX730" fmla="*/ 1656171 w 2268738"/>
              <a:gd name="connsiteY730" fmla="*/ 594411 h 1416544"/>
              <a:gd name="connsiteX731" fmla="*/ 1658443 w 2268738"/>
              <a:gd name="connsiteY731" fmla="*/ 596025 h 1416544"/>
              <a:gd name="connsiteX732" fmla="*/ 1660715 w 2268738"/>
              <a:gd name="connsiteY732" fmla="*/ 597637 h 1416544"/>
              <a:gd name="connsiteX733" fmla="*/ 1662987 w 2268738"/>
              <a:gd name="connsiteY733" fmla="*/ 599246 h 1416544"/>
              <a:gd name="connsiteX734" fmla="*/ 1665247 w 2268738"/>
              <a:gd name="connsiteY734" fmla="*/ 600855 h 1416544"/>
              <a:gd name="connsiteX735" fmla="*/ 1667519 w 2268738"/>
              <a:gd name="connsiteY735" fmla="*/ 602462 h 1416544"/>
              <a:gd name="connsiteX736" fmla="*/ 1669791 w 2268738"/>
              <a:gd name="connsiteY736" fmla="*/ 604067 h 1416544"/>
              <a:gd name="connsiteX737" fmla="*/ 1672052 w 2268738"/>
              <a:gd name="connsiteY737" fmla="*/ 605671 h 1416544"/>
              <a:gd name="connsiteX738" fmla="*/ 1674324 w 2268738"/>
              <a:gd name="connsiteY738" fmla="*/ 607273 h 1416544"/>
              <a:gd name="connsiteX739" fmla="*/ 1676596 w 2268738"/>
              <a:gd name="connsiteY739" fmla="*/ 608872 h 1416544"/>
              <a:gd name="connsiteX740" fmla="*/ 1678868 w 2268738"/>
              <a:gd name="connsiteY740" fmla="*/ 610472 h 1416544"/>
              <a:gd name="connsiteX741" fmla="*/ 1681128 w 2268738"/>
              <a:gd name="connsiteY741" fmla="*/ 612068 h 1416544"/>
              <a:gd name="connsiteX742" fmla="*/ 1683400 w 2268738"/>
              <a:gd name="connsiteY742" fmla="*/ 613662 h 1416544"/>
              <a:gd name="connsiteX743" fmla="*/ 1685672 w 2268738"/>
              <a:gd name="connsiteY743" fmla="*/ 615256 h 1416544"/>
              <a:gd name="connsiteX744" fmla="*/ 1687933 w 2268738"/>
              <a:gd name="connsiteY744" fmla="*/ 616848 h 1416544"/>
              <a:gd name="connsiteX745" fmla="*/ 1690205 w 2268738"/>
              <a:gd name="connsiteY745" fmla="*/ 618438 h 1416544"/>
              <a:gd name="connsiteX746" fmla="*/ 1692477 w 2268738"/>
              <a:gd name="connsiteY746" fmla="*/ 620026 h 1416544"/>
              <a:gd name="connsiteX747" fmla="*/ 1694749 w 2268738"/>
              <a:gd name="connsiteY747" fmla="*/ 621612 h 1416544"/>
              <a:gd name="connsiteX748" fmla="*/ 1697009 w 2268738"/>
              <a:gd name="connsiteY748" fmla="*/ 623197 h 1416544"/>
              <a:gd name="connsiteX749" fmla="*/ 1699281 w 2268738"/>
              <a:gd name="connsiteY749" fmla="*/ 624780 h 1416544"/>
              <a:gd name="connsiteX750" fmla="*/ 1701553 w 2268738"/>
              <a:gd name="connsiteY750" fmla="*/ 626362 h 1416544"/>
              <a:gd name="connsiteX751" fmla="*/ 1703814 w 2268738"/>
              <a:gd name="connsiteY751" fmla="*/ 627941 h 1416544"/>
              <a:gd name="connsiteX752" fmla="*/ 1706086 w 2268738"/>
              <a:gd name="connsiteY752" fmla="*/ 629519 h 1416544"/>
              <a:gd name="connsiteX753" fmla="*/ 1708358 w 2268738"/>
              <a:gd name="connsiteY753" fmla="*/ 631094 h 1416544"/>
              <a:gd name="connsiteX754" fmla="*/ 1710630 w 2268738"/>
              <a:gd name="connsiteY754" fmla="*/ 632669 h 1416544"/>
              <a:gd name="connsiteX755" fmla="*/ 1712891 w 2268738"/>
              <a:gd name="connsiteY755" fmla="*/ 634241 h 1416544"/>
              <a:gd name="connsiteX756" fmla="*/ 1715163 w 2268738"/>
              <a:gd name="connsiteY756" fmla="*/ 635812 h 1416544"/>
              <a:gd name="connsiteX757" fmla="*/ 1717434 w 2268738"/>
              <a:gd name="connsiteY757" fmla="*/ 637381 h 1416544"/>
              <a:gd name="connsiteX758" fmla="*/ 1719706 w 2268738"/>
              <a:gd name="connsiteY758" fmla="*/ 638948 h 1416544"/>
              <a:gd name="connsiteX759" fmla="*/ 1721967 w 2268738"/>
              <a:gd name="connsiteY759" fmla="*/ 640513 h 1416544"/>
              <a:gd name="connsiteX760" fmla="*/ 1724239 w 2268738"/>
              <a:gd name="connsiteY760" fmla="*/ 642077 h 1416544"/>
              <a:gd name="connsiteX761" fmla="*/ 1726511 w 2268738"/>
              <a:gd name="connsiteY761" fmla="*/ 643639 h 1416544"/>
              <a:gd name="connsiteX762" fmla="*/ 1728772 w 2268738"/>
              <a:gd name="connsiteY762" fmla="*/ 645197 h 1416544"/>
              <a:gd name="connsiteX763" fmla="*/ 1731044 w 2268738"/>
              <a:gd name="connsiteY763" fmla="*/ 646756 h 1416544"/>
              <a:gd name="connsiteX764" fmla="*/ 1733315 w 2268738"/>
              <a:gd name="connsiteY764" fmla="*/ 648312 h 1416544"/>
              <a:gd name="connsiteX765" fmla="*/ 1735587 w 2268738"/>
              <a:gd name="connsiteY765" fmla="*/ 649867 h 1416544"/>
              <a:gd name="connsiteX766" fmla="*/ 1737848 w 2268738"/>
              <a:gd name="connsiteY766" fmla="*/ 651419 h 1416544"/>
              <a:gd name="connsiteX767" fmla="*/ 1740120 w 2268738"/>
              <a:gd name="connsiteY767" fmla="*/ 652969 h 1416544"/>
              <a:gd name="connsiteX768" fmla="*/ 1742392 w 2268738"/>
              <a:gd name="connsiteY768" fmla="*/ 654518 h 1416544"/>
              <a:gd name="connsiteX769" fmla="*/ 1744653 w 2268738"/>
              <a:gd name="connsiteY769" fmla="*/ 656065 h 1416544"/>
              <a:gd name="connsiteX770" fmla="*/ 1746925 w 2268738"/>
              <a:gd name="connsiteY770" fmla="*/ 657611 h 1416544"/>
              <a:gd name="connsiteX771" fmla="*/ 1749197 w 2268738"/>
              <a:gd name="connsiteY771" fmla="*/ 659153 h 1416544"/>
              <a:gd name="connsiteX772" fmla="*/ 1751469 w 2268738"/>
              <a:gd name="connsiteY772" fmla="*/ 660695 h 1416544"/>
              <a:gd name="connsiteX773" fmla="*/ 1753729 w 2268738"/>
              <a:gd name="connsiteY773" fmla="*/ 662235 h 1416544"/>
              <a:gd name="connsiteX774" fmla="*/ 1756001 w 2268738"/>
              <a:gd name="connsiteY774" fmla="*/ 663772 h 1416544"/>
              <a:gd name="connsiteX775" fmla="*/ 1758273 w 2268738"/>
              <a:gd name="connsiteY775" fmla="*/ 665308 h 1416544"/>
              <a:gd name="connsiteX776" fmla="*/ 1760534 w 2268738"/>
              <a:gd name="connsiteY776" fmla="*/ 666842 h 1416544"/>
              <a:gd name="connsiteX777" fmla="*/ 1762806 w 2268738"/>
              <a:gd name="connsiteY777" fmla="*/ 668373 h 1416544"/>
              <a:gd name="connsiteX778" fmla="*/ 1765078 w 2268738"/>
              <a:gd name="connsiteY778" fmla="*/ 669904 h 1416544"/>
              <a:gd name="connsiteX779" fmla="*/ 1767350 w 2268738"/>
              <a:gd name="connsiteY779" fmla="*/ 671432 h 1416544"/>
              <a:gd name="connsiteX780" fmla="*/ 1769610 w 2268738"/>
              <a:gd name="connsiteY780" fmla="*/ 672958 h 1416544"/>
              <a:gd name="connsiteX781" fmla="*/ 1771882 w 2268738"/>
              <a:gd name="connsiteY781" fmla="*/ 674483 h 1416544"/>
              <a:gd name="connsiteX782" fmla="*/ 1774154 w 2268738"/>
              <a:gd name="connsiteY782" fmla="*/ 676004 h 1416544"/>
              <a:gd name="connsiteX783" fmla="*/ 1776415 w 2268738"/>
              <a:gd name="connsiteY783" fmla="*/ 677526 h 1416544"/>
              <a:gd name="connsiteX784" fmla="*/ 1778687 w 2268738"/>
              <a:gd name="connsiteY784" fmla="*/ 679044 h 1416544"/>
              <a:gd name="connsiteX785" fmla="*/ 1780959 w 2268738"/>
              <a:gd name="connsiteY785" fmla="*/ 680561 h 1416544"/>
              <a:gd name="connsiteX786" fmla="*/ 1783231 w 2268738"/>
              <a:gd name="connsiteY786" fmla="*/ 682075 h 1416544"/>
              <a:gd name="connsiteX787" fmla="*/ 1785491 w 2268738"/>
              <a:gd name="connsiteY787" fmla="*/ 683589 h 1416544"/>
              <a:gd name="connsiteX788" fmla="*/ 1787763 w 2268738"/>
              <a:gd name="connsiteY788" fmla="*/ 685099 h 1416544"/>
              <a:gd name="connsiteX789" fmla="*/ 1790035 w 2268738"/>
              <a:gd name="connsiteY789" fmla="*/ 686608 h 1416544"/>
              <a:gd name="connsiteX790" fmla="*/ 1792296 w 2268738"/>
              <a:gd name="connsiteY790" fmla="*/ 688115 h 1416544"/>
              <a:gd name="connsiteX791" fmla="*/ 1794568 w 2268738"/>
              <a:gd name="connsiteY791" fmla="*/ 689620 h 1416544"/>
              <a:gd name="connsiteX792" fmla="*/ 1796840 w 2268738"/>
              <a:gd name="connsiteY792" fmla="*/ 691124 h 1416544"/>
              <a:gd name="connsiteX793" fmla="*/ 1799112 w 2268738"/>
              <a:gd name="connsiteY793" fmla="*/ 692625 h 1416544"/>
              <a:gd name="connsiteX794" fmla="*/ 1801372 w 2268738"/>
              <a:gd name="connsiteY794" fmla="*/ 694123 h 1416544"/>
              <a:gd name="connsiteX795" fmla="*/ 1803644 w 2268738"/>
              <a:gd name="connsiteY795" fmla="*/ 695621 h 1416544"/>
              <a:gd name="connsiteX796" fmla="*/ 1805916 w 2268738"/>
              <a:gd name="connsiteY796" fmla="*/ 697117 h 1416544"/>
              <a:gd name="connsiteX797" fmla="*/ 1808177 w 2268738"/>
              <a:gd name="connsiteY797" fmla="*/ 698610 h 1416544"/>
              <a:gd name="connsiteX798" fmla="*/ 1810449 w 2268738"/>
              <a:gd name="connsiteY798" fmla="*/ 700101 h 1416544"/>
              <a:gd name="connsiteX799" fmla="*/ 1812721 w 2268738"/>
              <a:gd name="connsiteY799" fmla="*/ 701590 h 1416544"/>
              <a:gd name="connsiteX800" fmla="*/ 1814993 w 2268738"/>
              <a:gd name="connsiteY800" fmla="*/ 703078 h 1416544"/>
              <a:gd name="connsiteX801" fmla="*/ 1817253 w 2268738"/>
              <a:gd name="connsiteY801" fmla="*/ 704563 h 1416544"/>
              <a:gd name="connsiteX802" fmla="*/ 1819525 w 2268738"/>
              <a:gd name="connsiteY802" fmla="*/ 706046 h 1416544"/>
              <a:gd name="connsiteX803" fmla="*/ 1821797 w 2268738"/>
              <a:gd name="connsiteY803" fmla="*/ 707528 h 1416544"/>
              <a:gd name="connsiteX804" fmla="*/ 1824058 w 2268738"/>
              <a:gd name="connsiteY804" fmla="*/ 709008 h 1416544"/>
              <a:gd name="connsiteX805" fmla="*/ 1826330 w 2268738"/>
              <a:gd name="connsiteY805" fmla="*/ 710485 h 1416544"/>
              <a:gd name="connsiteX806" fmla="*/ 1828602 w 2268738"/>
              <a:gd name="connsiteY806" fmla="*/ 711960 h 1416544"/>
              <a:gd name="connsiteX807" fmla="*/ 1830874 w 2268738"/>
              <a:gd name="connsiteY807" fmla="*/ 713434 h 1416544"/>
              <a:gd name="connsiteX808" fmla="*/ 1833134 w 2268738"/>
              <a:gd name="connsiteY808" fmla="*/ 714906 h 1416544"/>
              <a:gd name="connsiteX809" fmla="*/ 1835406 w 2268738"/>
              <a:gd name="connsiteY809" fmla="*/ 716375 h 1416544"/>
              <a:gd name="connsiteX810" fmla="*/ 1837678 w 2268738"/>
              <a:gd name="connsiteY810" fmla="*/ 717842 h 1416544"/>
              <a:gd name="connsiteX811" fmla="*/ 1839939 w 2268738"/>
              <a:gd name="connsiteY811" fmla="*/ 719307 h 1416544"/>
              <a:gd name="connsiteX812" fmla="*/ 1842211 w 2268738"/>
              <a:gd name="connsiteY812" fmla="*/ 720771 h 1416544"/>
              <a:gd name="connsiteX813" fmla="*/ 1844483 w 2268738"/>
              <a:gd name="connsiteY813" fmla="*/ 722232 h 1416544"/>
              <a:gd name="connsiteX814" fmla="*/ 1846755 w 2268738"/>
              <a:gd name="connsiteY814" fmla="*/ 723692 h 1416544"/>
              <a:gd name="connsiteX815" fmla="*/ 1849016 w 2268738"/>
              <a:gd name="connsiteY815" fmla="*/ 725149 h 1416544"/>
              <a:gd name="connsiteX816" fmla="*/ 1851287 w 2268738"/>
              <a:gd name="connsiteY816" fmla="*/ 726604 h 1416544"/>
              <a:gd name="connsiteX817" fmla="*/ 1853559 w 2268738"/>
              <a:gd name="connsiteY817" fmla="*/ 728057 h 1416544"/>
              <a:gd name="connsiteX818" fmla="*/ 1855820 w 2268738"/>
              <a:gd name="connsiteY818" fmla="*/ 729508 h 1416544"/>
              <a:gd name="connsiteX819" fmla="*/ 1858092 w 2268738"/>
              <a:gd name="connsiteY819" fmla="*/ 730958 h 1416544"/>
              <a:gd name="connsiteX820" fmla="*/ 1860364 w 2268738"/>
              <a:gd name="connsiteY820" fmla="*/ 732405 h 1416544"/>
              <a:gd name="connsiteX821" fmla="*/ 1862636 w 2268738"/>
              <a:gd name="connsiteY821" fmla="*/ 733850 h 1416544"/>
              <a:gd name="connsiteX822" fmla="*/ 1864897 w 2268738"/>
              <a:gd name="connsiteY822" fmla="*/ 735293 h 1416544"/>
              <a:gd name="connsiteX823" fmla="*/ 1867169 w 2268738"/>
              <a:gd name="connsiteY823" fmla="*/ 736734 h 1416544"/>
              <a:gd name="connsiteX824" fmla="*/ 1869441 w 2268738"/>
              <a:gd name="connsiteY824" fmla="*/ 738173 h 1416544"/>
              <a:gd name="connsiteX825" fmla="*/ 1871701 w 2268738"/>
              <a:gd name="connsiteY825" fmla="*/ 739610 h 1416544"/>
              <a:gd name="connsiteX826" fmla="*/ 1873973 w 2268738"/>
              <a:gd name="connsiteY826" fmla="*/ 741045 h 1416544"/>
              <a:gd name="connsiteX827" fmla="*/ 1876245 w 2268738"/>
              <a:gd name="connsiteY827" fmla="*/ 742478 h 1416544"/>
              <a:gd name="connsiteX828" fmla="*/ 1878517 w 2268738"/>
              <a:gd name="connsiteY828" fmla="*/ 743909 h 1416544"/>
              <a:gd name="connsiteX829" fmla="*/ 1880778 w 2268738"/>
              <a:gd name="connsiteY829" fmla="*/ 745337 h 1416544"/>
              <a:gd name="connsiteX830" fmla="*/ 1883050 w 2268738"/>
              <a:gd name="connsiteY830" fmla="*/ 746764 h 1416544"/>
              <a:gd name="connsiteX831" fmla="*/ 1885322 w 2268738"/>
              <a:gd name="connsiteY831" fmla="*/ 748189 h 1416544"/>
              <a:gd name="connsiteX832" fmla="*/ 1887582 w 2268738"/>
              <a:gd name="connsiteY832" fmla="*/ 749611 h 1416544"/>
              <a:gd name="connsiteX833" fmla="*/ 1889854 w 2268738"/>
              <a:gd name="connsiteY833" fmla="*/ 751032 h 1416544"/>
              <a:gd name="connsiteX834" fmla="*/ 1892126 w 2268738"/>
              <a:gd name="connsiteY834" fmla="*/ 752450 h 1416544"/>
              <a:gd name="connsiteX835" fmla="*/ 1894398 w 2268738"/>
              <a:gd name="connsiteY835" fmla="*/ 753867 h 1416544"/>
              <a:gd name="connsiteX836" fmla="*/ 1896659 w 2268738"/>
              <a:gd name="connsiteY836" fmla="*/ 755281 h 1416544"/>
              <a:gd name="connsiteX837" fmla="*/ 1898931 w 2268738"/>
              <a:gd name="connsiteY837" fmla="*/ 756694 h 1416544"/>
              <a:gd name="connsiteX838" fmla="*/ 1901203 w 2268738"/>
              <a:gd name="connsiteY838" fmla="*/ 758103 h 1416544"/>
              <a:gd name="connsiteX839" fmla="*/ 1903463 w 2268738"/>
              <a:gd name="connsiteY839" fmla="*/ 759512 h 1416544"/>
              <a:gd name="connsiteX840" fmla="*/ 1905735 w 2268738"/>
              <a:gd name="connsiteY840" fmla="*/ 760918 h 1416544"/>
              <a:gd name="connsiteX841" fmla="*/ 1908007 w 2268738"/>
              <a:gd name="connsiteY841" fmla="*/ 762322 h 1416544"/>
              <a:gd name="connsiteX842" fmla="*/ 1910279 w 2268738"/>
              <a:gd name="connsiteY842" fmla="*/ 763723 h 1416544"/>
              <a:gd name="connsiteX843" fmla="*/ 1912540 w 2268738"/>
              <a:gd name="connsiteY843" fmla="*/ 765122 h 1416544"/>
              <a:gd name="connsiteX844" fmla="*/ 1914812 w 2268738"/>
              <a:gd name="connsiteY844" fmla="*/ 766521 h 1416544"/>
              <a:gd name="connsiteX845" fmla="*/ 1917084 w 2268738"/>
              <a:gd name="connsiteY845" fmla="*/ 767915 h 1416544"/>
              <a:gd name="connsiteX846" fmla="*/ 1919344 w 2268738"/>
              <a:gd name="connsiteY846" fmla="*/ 769309 h 1416544"/>
              <a:gd name="connsiteX847" fmla="*/ 1921616 w 2268738"/>
              <a:gd name="connsiteY847" fmla="*/ 770701 h 1416544"/>
              <a:gd name="connsiteX848" fmla="*/ 1923888 w 2268738"/>
              <a:gd name="connsiteY848" fmla="*/ 772090 h 1416544"/>
              <a:gd name="connsiteX849" fmla="*/ 1926160 w 2268738"/>
              <a:gd name="connsiteY849" fmla="*/ 773477 h 1416544"/>
              <a:gd name="connsiteX850" fmla="*/ 1928421 w 2268738"/>
              <a:gd name="connsiteY850" fmla="*/ 774862 h 1416544"/>
              <a:gd name="connsiteX851" fmla="*/ 1930693 w 2268738"/>
              <a:gd name="connsiteY851" fmla="*/ 776245 h 1416544"/>
              <a:gd name="connsiteX852" fmla="*/ 1932965 w 2268738"/>
              <a:gd name="connsiteY852" fmla="*/ 777626 h 1416544"/>
              <a:gd name="connsiteX853" fmla="*/ 1935225 w 2268738"/>
              <a:gd name="connsiteY853" fmla="*/ 779005 h 1416544"/>
              <a:gd name="connsiteX854" fmla="*/ 1937497 w 2268738"/>
              <a:gd name="connsiteY854" fmla="*/ 780382 h 1416544"/>
              <a:gd name="connsiteX855" fmla="*/ 1939769 w 2268738"/>
              <a:gd name="connsiteY855" fmla="*/ 781756 h 1416544"/>
              <a:gd name="connsiteX856" fmla="*/ 1942041 w 2268738"/>
              <a:gd name="connsiteY856" fmla="*/ 783129 h 1416544"/>
              <a:gd name="connsiteX857" fmla="*/ 1944302 w 2268738"/>
              <a:gd name="connsiteY857" fmla="*/ 784499 h 1416544"/>
              <a:gd name="connsiteX858" fmla="*/ 1946574 w 2268738"/>
              <a:gd name="connsiteY858" fmla="*/ 785867 h 1416544"/>
              <a:gd name="connsiteX859" fmla="*/ 1948846 w 2268738"/>
              <a:gd name="connsiteY859" fmla="*/ 787233 h 1416544"/>
              <a:gd name="connsiteX860" fmla="*/ 1951106 w 2268738"/>
              <a:gd name="connsiteY860" fmla="*/ 788597 h 1416544"/>
              <a:gd name="connsiteX861" fmla="*/ 1953378 w 2268738"/>
              <a:gd name="connsiteY861" fmla="*/ 789959 h 1416544"/>
              <a:gd name="connsiteX862" fmla="*/ 1955650 w 2268738"/>
              <a:gd name="connsiteY862" fmla="*/ 791319 h 1416544"/>
              <a:gd name="connsiteX863" fmla="*/ 1957922 w 2268738"/>
              <a:gd name="connsiteY863" fmla="*/ 792676 h 1416544"/>
              <a:gd name="connsiteX864" fmla="*/ 1960183 w 2268738"/>
              <a:gd name="connsiteY864" fmla="*/ 794033 h 1416544"/>
              <a:gd name="connsiteX865" fmla="*/ 1962455 w 2268738"/>
              <a:gd name="connsiteY865" fmla="*/ 795386 h 1416544"/>
              <a:gd name="connsiteX866" fmla="*/ 1964727 w 2268738"/>
              <a:gd name="connsiteY866" fmla="*/ 796738 h 1416544"/>
              <a:gd name="connsiteX867" fmla="*/ 1966988 w 2268738"/>
              <a:gd name="connsiteY867" fmla="*/ 798086 h 1416544"/>
              <a:gd name="connsiteX868" fmla="*/ 1969260 w 2268738"/>
              <a:gd name="connsiteY868" fmla="*/ 799433 h 1416544"/>
              <a:gd name="connsiteX869" fmla="*/ 1971531 w 2268738"/>
              <a:gd name="connsiteY869" fmla="*/ 800779 h 1416544"/>
              <a:gd name="connsiteX870" fmla="*/ 1973803 w 2268738"/>
              <a:gd name="connsiteY870" fmla="*/ 802121 h 1416544"/>
              <a:gd name="connsiteX871" fmla="*/ 1976064 w 2268738"/>
              <a:gd name="connsiteY871" fmla="*/ 803462 h 1416544"/>
              <a:gd name="connsiteX872" fmla="*/ 1978336 w 2268738"/>
              <a:gd name="connsiteY872" fmla="*/ 804801 h 1416544"/>
              <a:gd name="connsiteX873" fmla="*/ 1980608 w 2268738"/>
              <a:gd name="connsiteY873" fmla="*/ 806137 h 1416544"/>
              <a:gd name="connsiteX874" fmla="*/ 1982869 w 2268738"/>
              <a:gd name="connsiteY874" fmla="*/ 807472 h 1416544"/>
              <a:gd name="connsiteX875" fmla="*/ 1985141 w 2268738"/>
              <a:gd name="connsiteY875" fmla="*/ 808804 h 1416544"/>
              <a:gd name="connsiteX876" fmla="*/ 1987413 w 2268738"/>
              <a:gd name="connsiteY876" fmla="*/ 810134 h 1416544"/>
              <a:gd name="connsiteX877" fmla="*/ 1989684 w 2268738"/>
              <a:gd name="connsiteY877" fmla="*/ 811462 h 1416544"/>
              <a:gd name="connsiteX878" fmla="*/ 1991945 w 2268738"/>
              <a:gd name="connsiteY878" fmla="*/ 812788 h 1416544"/>
              <a:gd name="connsiteX879" fmla="*/ 1994217 w 2268738"/>
              <a:gd name="connsiteY879" fmla="*/ 814112 h 1416544"/>
              <a:gd name="connsiteX880" fmla="*/ 1996489 w 2268738"/>
              <a:gd name="connsiteY880" fmla="*/ 815434 h 1416544"/>
              <a:gd name="connsiteX881" fmla="*/ 1998750 w 2268738"/>
              <a:gd name="connsiteY881" fmla="*/ 816753 h 1416544"/>
              <a:gd name="connsiteX882" fmla="*/ 2001021 w 2268738"/>
              <a:gd name="connsiteY882" fmla="*/ 818071 h 1416544"/>
              <a:gd name="connsiteX883" fmla="*/ 2003293 w 2268738"/>
              <a:gd name="connsiteY883" fmla="*/ 819386 h 1416544"/>
              <a:gd name="connsiteX884" fmla="*/ 2005565 w 2268738"/>
              <a:gd name="connsiteY884" fmla="*/ 820699 h 1416544"/>
              <a:gd name="connsiteX885" fmla="*/ 2007826 w 2268738"/>
              <a:gd name="connsiteY885" fmla="*/ 822011 h 1416544"/>
              <a:gd name="connsiteX886" fmla="*/ 2010098 w 2268738"/>
              <a:gd name="connsiteY886" fmla="*/ 823319 h 1416544"/>
              <a:gd name="connsiteX887" fmla="*/ 2012370 w 2268738"/>
              <a:gd name="connsiteY887" fmla="*/ 824626 h 1416544"/>
              <a:gd name="connsiteX888" fmla="*/ 2014631 w 2268738"/>
              <a:gd name="connsiteY888" fmla="*/ 825931 h 1416544"/>
              <a:gd name="connsiteX889" fmla="*/ 2016903 w 2268738"/>
              <a:gd name="connsiteY889" fmla="*/ 827234 h 1416544"/>
              <a:gd name="connsiteX890" fmla="*/ 2019175 w 2268738"/>
              <a:gd name="connsiteY890" fmla="*/ 828534 h 1416544"/>
              <a:gd name="connsiteX891" fmla="*/ 2021447 w 2268738"/>
              <a:gd name="connsiteY891" fmla="*/ 829832 h 1416544"/>
              <a:gd name="connsiteX892" fmla="*/ 2023707 w 2268738"/>
              <a:gd name="connsiteY892" fmla="*/ 831129 h 1416544"/>
              <a:gd name="connsiteX893" fmla="*/ 2025979 w 2268738"/>
              <a:gd name="connsiteY893" fmla="*/ 832422 h 1416544"/>
              <a:gd name="connsiteX894" fmla="*/ 2028251 w 2268738"/>
              <a:gd name="connsiteY894" fmla="*/ 833714 h 1416544"/>
              <a:gd name="connsiteX895" fmla="*/ 2030512 w 2268738"/>
              <a:gd name="connsiteY895" fmla="*/ 835004 h 1416544"/>
              <a:gd name="connsiteX896" fmla="*/ 2032784 w 2268738"/>
              <a:gd name="connsiteY896" fmla="*/ 836292 h 1416544"/>
              <a:gd name="connsiteX897" fmla="*/ 2035056 w 2268738"/>
              <a:gd name="connsiteY897" fmla="*/ 837577 h 1416544"/>
              <a:gd name="connsiteX898" fmla="*/ 2037328 w 2268738"/>
              <a:gd name="connsiteY898" fmla="*/ 838860 h 1416544"/>
              <a:gd name="connsiteX899" fmla="*/ 2039588 w 2268738"/>
              <a:gd name="connsiteY899" fmla="*/ 840142 h 1416544"/>
              <a:gd name="connsiteX900" fmla="*/ 2041860 w 2268738"/>
              <a:gd name="connsiteY900" fmla="*/ 841422 h 1416544"/>
              <a:gd name="connsiteX901" fmla="*/ 2044132 w 2268738"/>
              <a:gd name="connsiteY901" fmla="*/ 842698 h 1416544"/>
              <a:gd name="connsiteX902" fmla="*/ 2046393 w 2268738"/>
              <a:gd name="connsiteY902" fmla="*/ 843973 h 1416544"/>
              <a:gd name="connsiteX903" fmla="*/ 2048665 w 2268738"/>
              <a:gd name="connsiteY903" fmla="*/ 845246 h 1416544"/>
              <a:gd name="connsiteX904" fmla="*/ 2050937 w 2268738"/>
              <a:gd name="connsiteY904" fmla="*/ 846516 h 1416544"/>
              <a:gd name="connsiteX905" fmla="*/ 2053209 w 2268738"/>
              <a:gd name="connsiteY905" fmla="*/ 847784 h 1416544"/>
              <a:gd name="connsiteX906" fmla="*/ 2055469 w 2268738"/>
              <a:gd name="connsiteY906" fmla="*/ 849051 h 1416544"/>
              <a:gd name="connsiteX907" fmla="*/ 2057741 w 2268738"/>
              <a:gd name="connsiteY907" fmla="*/ 850315 h 1416544"/>
              <a:gd name="connsiteX908" fmla="*/ 2060013 w 2268738"/>
              <a:gd name="connsiteY908" fmla="*/ 851578 h 1416544"/>
              <a:gd name="connsiteX909" fmla="*/ 2062285 w 2268738"/>
              <a:gd name="connsiteY909" fmla="*/ 852838 h 1416544"/>
              <a:gd name="connsiteX910" fmla="*/ 2064546 w 2268738"/>
              <a:gd name="connsiteY910" fmla="*/ 854095 h 1416544"/>
              <a:gd name="connsiteX911" fmla="*/ 2066818 w 2268738"/>
              <a:gd name="connsiteY911" fmla="*/ 855351 h 1416544"/>
              <a:gd name="connsiteX912" fmla="*/ 2069090 w 2268738"/>
              <a:gd name="connsiteY912" fmla="*/ 856604 h 1416544"/>
              <a:gd name="connsiteX913" fmla="*/ 2071350 w 2268738"/>
              <a:gd name="connsiteY913" fmla="*/ 857855 h 1416544"/>
              <a:gd name="connsiteX914" fmla="*/ 2073622 w 2268738"/>
              <a:gd name="connsiteY914" fmla="*/ 859106 h 1416544"/>
              <a:gd name="connsiteX915" fmla="*/ 2075894 w 2268738"/>
              <a:gd name="connsiteY915" fmla="*/ 860352 h 1416544"/>
              <a:gd name="connsiteX916" fmla="*/ 2078166 w 2268738"/>
              <a:gd name="connsiteY916" fmla="*/ 861598 h 1416544"/>
              <a:gd name="connsiteX917" fmla="*/ 2080427 w 2268738"/>
              <a:gd name="connsiteY917" fmla="*/ 862840 h 1416544"/>
              <a:gd name="connsiteX918" fmla="*/ 2082699 w 2268738"/>
              <a:gd name="connsiteY918" fmla="*/ 864081 h 1416544"/>
              <a:gd name="connsiteX919" fmla="*/ 2084971 w 2268738"/>
              <a:gd name="connsiteY919" fmla="*/ 865320 h 1416544"/>
              <a:gd name="connsiteX920" fmla="*/ 2087231 w 2268738"/>
              <a:gd name="connsiteY920" fmla="*/ 866557 h 1416544"/>
              <a:gd name="connsiteX921" fmla="*/ 2089503 w 2268738"/>
              <a:gd name="connsiteY921" fmla="*/ 867791 h 1416544"/>
              <a:gd name="connsiteX922" fmla="*/ 2091775 w 2268738"/>
              <a:gd name="connsiteY922" fmla="*/ 869023 h 1416544"/>
              <a:gd name="connsiteX923" fmla="*/ 2094047 w 2268738"/>
              <a:gd name="connsiteY923" fmla="*/ 870253 h 1416544"/>
              <a:gd name="connsiteX924" fmla="*/ 2096308 w 2268738"/>
              <a:gd name="connsiteY924" fmla="*/ 871481 h 1416544"/>
              <a:gd name="connsiteX925" fmla="*/ 2098580 w 2268738"/>
              <a:gd name="connsiteY925" fmla="*/ 872708 h 1416544"/>
              <a:gd name="connsiteX926" fmla="*/ 2100852 w 2268738"/>
              <a:gd name="connsiteY926" fmla="*/ 873931 h 1416544"/>
              <a:gd name="connsiteX927" fmla="*/ 2103113 w 2268738"/>
              <a:gd name="connsiteY927" fmla="*/ 875153 h 1416544"/>
              <a:gd name="connsiteX928" fmla="*/ 2105385 w 2268738"/>
              <a:gd name="connsiteY928" fmla="*/ 876372 h 1416544"/>
              <a:gd name="connsiteX929" fmla="*/ 2107656 w 2268738"/>
              <a:gd name="connsiteY929" fmla="*/ 877590 h 1416544"/>
              <a:gd name="connsiteX930" fmla="*/ 2109928 w 2268738"/>
              <a:gd name="connsiteY930" fmla="*/ 878805 h 1416544"/>
              <a:gd name="connsiteX931" fmla="*/ 2112189 w 2268738"/>
              <a:gd name="connsiteY931" fmla="*/ 880019 h 1416544"/>
              <a:gd name="connsiteX932" fmla="*/ 2114461 w 2268738"/>
              <a:gd name="connsiteY932" fmla="*/ 881229 h 1416544"/>
              <a:gd name="connsiteX933" fmla="*/ 2116733 w 2268738"/>
              <a:gd name="connsiteY933" fmla="*/ 882439 h 1416544"/>
              <a:gd name="connsiteX934" fmla="*/ 2118994 w 2268738"/>
              <a:gd name="connsiteY934" fmla="*/ 883645 h 1416544"/>
              <a:gd name="connsiteX935" fmla="*/ 2121266 w 2268738"/>
              <a:gd name="connsiteY935" fmla="*/ 884850 h 1416544"/>
              <a:gd name="connsiteX936" fmla="*/ 2123538 w 2268738"/>
              <a:gd name="connsiteY936" fmla="*/ 886052 h 1416544"/>
              <a:gd name="connsiteX937" fmla="*/ 2125810 w 2268738"/>
              <a:gd name="connsiteY937" fmla="*/ 887253 h 1416544"/>
              <a:gd name="connsiteX938" fmla="*/ 2128070 w 2268738"/>
              <a:gd name="connsiteY938" fmla="*/ 888451 h 1416544"/>
              <a:gd name="connsiteX939" fmla="*/ 2130342 w 2268738"/>
              <a:gd name="connsiteY939" fmla="*/ 889648 h 1416544"/>
              <a:gd name="connsiteX940" fmla="*/ 2132614 w 2268738"/>
              <a:gd name="connsiteY940" fmla="*/ 890842 h 1416544"/>
              <a:gd name="connsiteX941" fmla="*/ 2134875 w 2268738"/>
              <a:gd name="connsiteY941" fmla="*/ 892034 h 1416544"/>
              <a:gd name="connsiteX942" fmla="*/ 2137147 w 2268738"/>
              <a:gd name="connsiteY942" fmla="*/ 893223 h 1416544"/>
              <a:gd name="connsiteX943" fmla="*/ 2139419 w 2268738"/>
              <a:gd name="connsiteY943" fmla="*/ 894411 h 1416544"/>
              <a:gd name="connsiteX944" fmla="*/ 2141691 w 2268738"/>
              <a:gd name="connsiteY944" fmla="*/ 895597 h 1416544"/>
              <a:gd name="connsiteX945" fmla="*/ 2143951 w 2268738"/>
              <a:gd name="connsiteY945" fmla="*/ 896780 h 1416544"/>
              <a:gd name="connsiteX946" fmla="*/ 2146223 w 2268738"/>
              <a:gd name="connsiteY946" fmla="*/ 897963 h 1416544"/>
              <a:gd name="connsiteX947" fmla="*/ 2148495 w 2268738"/>
              <a:gd name="connsiteY947" fmla="*/ 899142 h 1416544"/>
              <a:gd name="connsiteX948" fmla="*/ 2150756 w 2268738"/>
              <a:gd name="connsiteY948" fmla="*/ 900319 h 1416544"/>
              <a:gd name="connsiteX949" fmla="*/ 2153028 w 2268738"/>
              <a:gd name="connsiteY949" fmla="*/ 901494 h 1416544"/>
              <a:gd name="connsiteX950" fmla="*/ 2155300 w 2268738"/>
              <a:gd name="connsiteY950" fmla="*/ 902667 h 1416544"/>
              <a:gd name="connsiteX951" fmla="*/ 2157572 w 2268738"/>
              <a:gd name="connsiteY951" fmla="*/ 903838 h 1416544"/>
              <a:gd name="connsiteX952" fmla="*/ 2159832 w 2268738"/>
              <a:gd name="connsiteY952" fmla="*/ 905007 h 1416544"/>
              <a:gd name="connsiteX953" fmla="*/ 2162104 w 2268738"/>
              <a:gd name="connsiteY953" fmla="*/ 906173 h 1416544"/>
              <a:gd name="connsiteX954" fmla="*/ 2164376 w 2268738"/>
              <a:gd name="connsiteY954" fmla="*/ 907339 h 1416544"/>
              <a:gd name="connsiteX955" fmla="*/ 2166637 w 2268738"/>
              <a:gd name="connsiteY955" fmla="*/ 908501 h 1416544"/>
              <a:gd name="connsiteX956" fmla="*/ 2168909 w 2268738"/>
              <a:gd name="connsiteY956" fmla="*/ 909662 h 1416544"/>
              <a:gd name="connsiteX957" fmla="*/ 2171181 w 2268738"/>
              <a:gd name="connsiteY957" fmla="*/ 910820 h 1416544"/>
              <a:gd name="connsiteX958" fmla="*/ 2173453 w 2268738"/>
              <a:gd name="connsiteY958" fmla="*/ 911977 h 1416544"/>
              <a:gd name="connsiteX959" fmla="*/ 2175713 w 2268738"/>
              <a:gd name="connsiteY959" fmla="*/ 913131 h 1416544"/>
              <a:gd name="connsiteX960" fmla="*/ 2177985 w 2268738"/>
              <a:gd name="connsiteY960" fmla="*/ 914282 h 1416544"/>
              <a:gd name="connsiteX961" fmla="*/ 2180257 w 2268738"/>
              <a:gd name="connsiteY961" fmla="*/ 915432 h 1416544"/>
              <a:gd name="connsiteX962" fmla="*/ 2182518 w 2268738"/>
              <a:gd name="connsiteY962" fmla="*/ 916580 h 1416544"/>
              <a:gd name="connsiteX963" fmla="*/ 2184790 w 2268738"/>
              <a:gd name="connsiteY963" fmla="*/ 917726 h 1416544"/>
              <a:gd name="connsiteX964" fmla="*/ 2187062 w 2268738"/>
              <a:gd name="connsiteY964" fmla="*/ 918869 h 1416544"/>
              <a:gd name="connsiteX965" fmla="*/ 2189334 w 2268738"/>
              <a:gd name="connsiteY965" fmla="*/ 920011 h 1416544"/>
              <a:gd name="connsiteX966" fmla="*/ 2191594 w 2268738"/>
              <a:gd name="connsiteY966" fmla="*/ 921151 h 1416544"/>
              <a:gd name="connsiteX967" fmla="*/ 2193866 w 2268738"/>
              <a:gd name="connsiteY967" fmla="*/ 922288 h 1416544"/>
              <a:gd name="connsiteX968" fmla="*/ 2196138 w 2268738"/>
              <a:gd name="connsiteY968" fmla="*/ 923423 h 1416544"/>
              <a:gd name="connsiteX969" fmla="*/ 2198399 w 2268738"/>
              <a:gd name="connsiteY969" fmla="*/ 924557 h 1416544"/>
              <a:gd name="connsiteX970" fmla="*/ 2200671 w 2268738"/>
              <a:gd name="connsiteY970" fmla="*/ 925688 h 1416544"/>
              <a:gd name="connsiteX971" fmla="*/ 2202943 w 2268738"/>
              <a:gd name="connsiteY971" fmla="*/ 926818 h 1416544"/>
              <a:gd name="connsiteX972" fmla="*/ 2205215 w 2268738"/>
              <a:gd name="connsiteY972" fmla="*/ 927945 h 1416544"/>
              <a:gd name="connsiteX973" fmla="*/ 2207476 w 2268738"/>
              <a:gd name="connsiteY973" fmla="*/ 929069 h 1416544"/>
              <a:gd name="connsiteX974" fmla="*/ 2209747 w 2268738"/>
              <a:gd name="connsiteY974" fmla="*/ 930192 h 1416544"/>
              <a:gd name="connsiteX975" fmla="*/ 2212019 w 2268738"/>
              <a:gd name="connsiteY975" fmla="*/ 931313 h 1416544"/>
              <a:gd name="connsiteX976" fmla="*/ 2214280 w 2268738"/>
              <a:gd name="connsiteY976" fmla="*/ 932432 h 1416544"/>
              <a:gd name="connsiteX977" fmla="*/ 2216552 w 2268738"/>
              <a:gd name="connsiteY977" fmla="*/ 933549 h 1416544"/>
              <a:gd name="connsiteX978" fmla="*/ 2218824 w 2268738"/>
              <a:gd name="connsiteY978" fmla="*/ 934663 h 1416544"/>
              <a:gd name="connsiteX979" fmla="*/ 2221096 w 2268738"/>
              <a:gd name="connsiteY979" fmla="*/ 935775 h 1416544"/>
              <a:gd name="connsiteX980" fmla="*/ 2223357 w 2268738"/>
              <a:gd name="connsiteY980" fmla="*/ 936885 h 1416544"/>
              <a:gd name="connsiteX981" fmla="*/ 2225629 w 2268738"/>
              <a:gd name="connsiteY981" fmla="*/ 937994 h 1416544"/>
              <a:gd name="connsiteX982" fmla="*/ 2227900 w 2268738"/>
              <a:gd name="connsiteY982" fmla="*/ 939101 h 1416544"/>
              <a:gd name="connsiteX983" fmla="*/ 2230161 w 2268738"/>
              <a:gd name="connsiteY983" fmla="*/ 940205 h 1416544"/>
              <a:gd name="connsiteX984" fmla="*/ 2232433 w 2268738"/>
              <a:gd name="connsiteY984" fmla="*/ 941307 h 1416544"/>
              <a:gd name="connsiteX985" fmla="*/ 2234705 w 2268738"/>
              <a:gd name="connsiteY985" fmla="*/ 942407 h 1416544"/>
              <a:gd name="connsiteX986" fmla="*/ 2236977 w 2268738"/>
              <a:gd name="connsiteY986" fmla="*/ 943506 h 1416544"/>
              <a:gd name="connsiteX987" fmla="*/ 2239237 w 2268738"/>
              <a:gd name="connsiteY987" fmla="*/ 944601 h 1416544"/>
              <a:gd name="connsiteX988" fmla="*/ 2241509 w 2268738"/>
              <a:gd name="connsiteY988" fmla="*/ 945695 h 1416544"/>
              <a:gd name="connsiteX989" fmla="*/ 2243781 w 2268738"/>
              <a:gd name="connsiteY989" fmla="*/ 946787 h 1416544"/>
              <a:gd name="connsiteX990" fmla="*/ 2246042 w 2268738"/>
              <a:gd name="connsiteY990" fmla="*/ 947877 h 1416544"/>
              <a:gd name="connsiteX991" fmla="*/ 2248314 w 2268738"/>
              <a:gd name="connsiteY991" fmla="*/ 948965 h 1416544"/>
              <a:gd name="connsiteX992" fmla="*/ 2250586 w 2268738"/>
              <a:gd name="connsiteY992" fmla="*/ 950050 h 1416544"/>
              <a:gd name="connsiteX993" fmla="*/ 2252858 w 2268738"/>
              <a:gd name="connsiteY993" fmla="*/ 951134 h 1416544"/>
              <a:gd name="connsiteX994" fmla="*/ 2255119 w 2268738"/>
              <a:gd name="connsiteY994" fmla="*/ 952216 h 1416544"/>
              <a:gd name="connsiteX995" fmla="*/ 2257391 w 2268738"/>
              <a:gd name="connsiteY995" fmla="*/ 953296 h 1416544"/>
              <a:gd name="connsiteX996" fmla="*/ 2259662 w 2268738"/>
              <a:gd name="connsiteY996" fmla="*/ 954373 h 1416544"/>
              <a:gd name="connsiteX997" fmla="*/ 2261923 w 2268738"/>
              <a:gd name="connsiteY997" fmla="*/ 955449 h 1416544"/>
              <a:gd name="connsiteX998" fmla="*/ 2264195 w 2268738"/>
              <a:gd name="connsiteY998" fmla="*/ 956523 h 1416544"/>
              <a:gd name="connsiteX999" fmla="*/ 2266467 w 2268738"/>
              <a:gd name="connsiteY999" fmla="*/ 957594 h 1416544"/>
              <a:gd name="connsiteX1000" fmla="*/ 2268739 w 2268738"/>
              <a:gd name="connsiteY1000" fmla="*/ 958663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268738" h="1416544">
                <a:moveTo>
                  <a:pt x="0" y="1416544"/>
                </a:moveTo>
                <a:lnTo>
                  <a:pt x="2270" y="1403760"/>
                </a:lnTo>
                <a:lnTo>
                  <a:pt x="4538" y="1391044"/>
                </a:lnTo>
                <a:lnTo>
                  <a:pt x="6807" y="1378430"/>
                </a:lnTo>
                <a:lnTo>
                  <a:pt x="9075" y="1365883"/>
                </a:lnTo>
                <a:lnTo>
                  <a:pt x="11344" y="1353427"/>
                </a:lnTo>
                <a:lnTo>
                  <a:pt x="13612" y="1341061"/>
                </a:lnTo>
                <a:lnTo>
                  <a:pt x="15882" y="1328775"/>
                </a:lnTo>
                <a:lnTo>
                  <a:pt x="18151" y="1316567"/>
                </a:lnTo>
                <a:lnTo>
                  <a:pt x="20419" y="1304450"/>
                </a:lnTo>
                <a:lnTo>
                  <a:pt x="22688" y="1292401"/>
                </a:lnTo>
                <a:lnTo>
                  <a:pt x="24956" y="1280442"/>
                </a:lnTo>
                <a:lnTo>
                  <a:pt x="27225" y="1268562"/>
                </a:lnTo>
                <a:lnTo>
                  <a:pt x="29494" y="1256762"/>
                </a:lnTo>
                <a:lnTo>
                  <a:pt x="31763" y="1245051"/>
                </a:lnTo>
                <a:lnTo>
                  <a:pt x="34032" y="1233409"/>
                </a:lnTo>
                <a:lnTo>
                  <a:pt x="36300" y="1221846"/>
                </a:lnTo>
                <a:lnTo>
                  <a:pt x="38569" y="1210373"/>
                </a:lnTo>
                <a:lnTo>
                  <a:pt x="40837" y="1198968"/>
                </a:lnTo>
                <a:lnTo>
                  <a:pt x="43106" y="1187642"/>
                </a:lnTo>
                <a:lnTo>
                  <a:pt x="45375" y="1176396"/>
                </a:lnTo>
                <a:lnTo>
                  <a:pt x="47644" y="1165228"/>
                </a:lnTo>
                <a:lnTo>
                  <a:pt x="49913" y="1154140"/>
                </a:lnTo>
                <a:lnTo>
                  <a:pt x="52181" y="1143119"/>
                </a:lnTo>
                <a:lnTo>
                  <a:pt x="54450" y="1132189"/>
                </a:lnTo>
                <a:lnTo>
                  <a:pt x="56719" y="1121326"/>
                </a:lnTo>
                <a:lnTo>
                  <a:pt x="58987" y="1110532"/>
                </a:lnTo>
                <a:lnTo>
                  <a:pt x="61257" y="1099827"/>
                </a:lnTo>
                <a:lnTo>
                  <a:pt x="63525" y="1089191"/>
                </a:lnTo>
                <a:lnTo>
                  <a:pt x="65794" y="1078622"/>
                </a:lnTo>
                <a:lnTo>
                  <a:pt x="68062" y="1068133"/>
                </a:lnTo>
                <a:lnTo>
                  <a:pt x="70331" y="1057723"/>
                </a:lnTo>
                <a:lnTo>
                  <a:pt x="72600" y="1047380"/>
                </a:lnTo>
                <a:lnTo>
                  <a:pt x="74868" y="1037106"/>
                </a:lnTo>
                <a:lnTo>
                  <a:pt x="77138" y="1026908"/>
                </a:lnTo>
                <a:lnTo>
                  <a:pt x="79406" y="1016782"/>
                </a:lnTo>
                <a:lnTo>
                  <a:pt x="81675" y="1006729"/>
                </a:lnTo>
                <a:lnTo>
                  <a:pt x="83944" y="996747"/>
                </a:lnTo>
                <a:lnTo>
                  <a:pt x="86212" y="986836"/>
                </a:lnTo>
                <a:lnTo>
                  <a:pt x="88481" y="976995"/>
                </a:lnTo>
                <a:lnTo>
                  <a:pt x="90750" y="967225"/>
                </a:lnTo>
                <a:lnTo>
                  <a:pt x="93019" y="957524"/>
                </a:lnTo>
                <a:lnTo>
                  <a:pt x="95287" y="947894"/>
                </a:lnTo>
                <a:lnTo>
                  <a:pt x="97556" y="938332"/>
                </a:lnTo>
                <a:lnTo>
                  <a:pt x="99825" y="928839"/>
                </a:lnTo>
                <a:lnTo>
                  <a:pt x="102093" y="919414"/>
                </a:lnTo>
                <a:lnTo>
                  <a:pt x="104362" y="910058"/>
                </a:lnTo>
                <a:lnTo>
                  <a:pt x="106631" y="900769"/>
                </a:lnTo>
                <a:lnTo>
                  <a:pt x="108900" y="891548"/>
                </a:lnTo>
                <a:lnTo>
                  <a:pt x="111169" y="882395"/>
                </a:lnTo>
                <a:lnTo>
                  <a:pt x="113437" y="873307"/>
                </a:lnTo>
                <a:lnTo>
                  <a:pt x="115706" y="864287"/>
                </a:lnTo>
                <a:lnTo>
                  <a:pt x="117974" y="855331"/>
                </a:lnTo>
                <a:lnTo>
                  <a:pt x="120244" y="846443"/>
                </a:lnTo>
                <a:lnTo>
                  <a:pt x="122512" y="837619"/>
                </a:lnTo>
                <a:lnTo>
                  <a:pt x="124781" y="828860"/>
                </a:lnTo>
                <a:lnTo>
                  <a:pt x="127050" y="820166"/>
                </a:lnTo>
                <a:lnTo>
                  <a:pt x="129318" y="811537"/>
                </a:lnTo>
                <a:lnTo>
                  <a:pt x="131587" y="802971"/>
                </a:lnTo>
                <a:lnTo>
                  <a:pt x="133855" y="794469"/>
                </a:lnTo>
                <a:lnTo>
                  <a:pt x="136125" y="786031"/>
                </a:lnTo>
                <a:lnTo>
                  <a:pt x="138394" y="777656"/>
                </a:lnTo>
                <a:lnTo>
                  <a:pt x="140662" y="769343"/>
                </a:lnTo>
                <a:lnTo>
                  <a:pt x="142931" y="761093"/>
                </a:lnTo>
                <a:lnTo>
                  <a:pt x="145199" y="752904"/>
                </a:lnTo>
                <a:lnTo>
                  <a:pt x="147468" y="744778"/>
                </a:lnTo>
                <a:lnTo>
                  <a:pt x="149737" y="736713"/>
                </a:lnTo>
                <a:lnTo>
                  <a:pt x="152006" y="728709"/>
                </a:lnTo>
                <a:lnTo>
                  <a:pt x="154275" y="720765"/>
                </a:lnTo>
                <a:lnTo>
                  <a:pt x="156543" y="712883"/>
                </a:lnTo>
                <a:lnTo>
                  <a:pt x="158812" y="705060"/>
                </a:lnTo>
                <a:lnTo>
                  <a:pt x="161080" y="697299"/>
                </a:lnTo>
                <a:lnTo>
                  <a:pt x="163349" y="689595"/>
                </a:lnTo>
                <a:lnTo>
                  <a:pt x="165619" y="681951"/>
                </a:lnTo>
                <a:lnTo>
                  <a:pt x="167887" y="674366"/>
                </a:lnTo>
                <a:lnTo>
                  <a:pt x="170156" y="666840"/>
                </a:lnTo>
                <a:lnTo>
                  <a:pt x="172424" y="659372"/>
                </a:lnTo>
                <a:lnTo>
                  <a:pt x="174693" y="651962"/>
                </a:lnTo>
                <a:lnTo>
                  <a:pt x="176961" y="644610"/>
                </a:lnTo>
                <a:lnTo>
                  <a:pt x="179230" y="637314"/>
                </a:lnTo>
                <a:lnTo>
                  <a:pt x="181500" y="630077"/>
                </a:lnTo>
                <a:lnTo>
                  <a:pt x="183768" y="622896"/>
                </a:lnTo>
                <a:lnTo>
                  <a:pt x="186037" y="615772"/>
                </a:lnTo>
                <a:lnTo>
                  <a:pt x="188305" y="608704"/>
                </a:lnTo>
                <a:lnTo>
                  <a:pt x="190574" y="601691"/>
                </a:lnTo>
                <a:lnTo>
                  <a:pt x="192842" y="594734"/>
                </a:lnTo>
                <a:lnTo>
                  <a:pt x="195112" y="587833"/>
                </a:lnTo>
                <a:lnTo>
                  <a:pt x="197381" y="580987"/>
                </a:lnTo>
                <a:lnTo>
                  <a:pt x="199649" y="574195"/>
                </a:lnTo>
                <a:lnTo>
                  <a:pt x="201918" y="567458"/>
                </a:lnTo>
                <a:lnTo>
                  <a:pt x="204186" y="560775"/>
                </a:lnTo>
                <a:lnTo>
                  <a:pt x="206455" y="554145"/>
                </a:lnTo>
                <a:lnTo>
                  <a:pt x="208723" y="547570"/>
                </a:lnTo>
                <a:lnTo>
                  <a:pt x="210993" y="541048"/>
                </a:lnTo>
                <a:lnTo>
                  <a:pt x="213262" y="534578"/>
                </a:lnTo>
                <a:lnTo>
                  <a:pt x="215530" y="528162"/>
                </a:lnTo>
                <a:lnTo>
                  <a:pt x="217799" y="521799"/>
                </a:lnTo>
                <a:lnTo>
                  <a:pt x="220067" y="515487"/>
                </a:lnTo>
                <a:lnTo>
                  <a:pt x="222336" y="509227"/>
                </a:lnTo>
                <a:lnTo>
                  <a:pt x="224606" y="503018"/>
                </a:lnTo>
                <a:lnTo>
                  <a:pt x="226874" y="496861"/>
                </a:lnTo>
                <a:lnTo>
                  <a:pt x="229143" y="490755"/>
                </a:lnTo>
                <a:lnTo>
                  <a:pt x="231411" y="484701"/>
                </a:lnTo>
                <a:lnTo>
                  <a:pt x="233680" y="478697"/>
                </a:lnTo>
                <a:lnTo>
                  <a:pt x="235948" y="472743"/>
                </a:lnTo>
                <a:lnTo>
                  <a:pt x="238217" y="466839"/>
                </a:lnTo>
                <a:lnTo>
                  <a:pt x="240487" y="460984"/>
                </a:lnTo>
                <a:lnTo>
                  <a:pt x="242755" y="455180"/>
                </a:lnTo>
                <a:lnTo>
                  <a:pt x="245024" y="449424"/>
                </a:lnTo>
                <a:lnTo>
                  <a:pt x="247292" y="443717"/>
                </a:lnTo>
                <a:lnTo>
                  <a:pt x="249561" y="438059"/>
                </a:lnTo>
                <a:lnTo>
                  <a:pt x="251830" y="432450"/>
                </a:lnTo>
                <a:lnTo>
                  <a:pt x="254099" y="426888"/>
                </a:lnTo>
                <a:lnTo>
                  <a:pt x="256368" y="421375"/>
                </a:lnTo>
                <a:lnTo>
                  <a:pt x="258636" y="415909"/>
                </a:lnTo>
                <a:lnTo>
                  <a:pt x="260905" y="410490"/>
                </a:lnTo>
                <a:lnTo>
                  <a:pt x="263173" y="405119"/>
                </a:lnTo>
                <a:lnTo>
                  <a:pt x="265442" y="399795"/>
                </a:lnTo>
                <a:lnTo>
                  <a:pt x="267711" y="394517"/>
                </a:lnTo>
                <a:lnTo>
                  <a:pt x="269980" y="389286"/>
                </a:lnTo>
                <a:lnTo>
                  <a:pt x="272249" y="384100"/>
                </a:lnTo>
                <a:lnTo>
                  <a:pt x="274517" y="378961"/>
                </a:lnTo>
                <a:lnTo>
                  <a:pt x="276786" y="373867"/>
                </a:lnTo>
                <a:lnTo>
                  <a:pt x="279055" y="368819"/>
                </a:lnTo>
                <a:lnTo>
                  <a:pt x="281323" y="363816"/>
                </a:lnTo>
                <a:lnTo>
                  <a:pt x="283592" y="358858"/>
                </a:lnTo>
                <a:lnTo>
                  <a:pt x="285861" y="353944"/>
                </a:lnTo>
                <a:lnTo>
                  <a:pt x="288130" y="349075"/>
                </a:lnTo>
                <a:lnTo>
                  <a:pt x="290398" y="344250"/>
                </a:lnTo>
                <a:lnTo>
                  <a:pt x="292667" y="339468"/>
                </a:lnTo>
                <a:lnTo>
                  <a:pt x="294936" y="334731"/>
                </a:lnTo>
                <a:lnTo>
                  <a:pt x="297204" y="330038"/>
                </a:lnTo>
                <a:lnTo>
                  <a:pt x="299474" y="325387"/>
                </a:lnTo>
                <a:lnTo>
                  <a:pt x="301742" y="320780"/>
                </a:lnTo>
                <a:lnTo>
                  <a:pt x="304011" y="316214"/>
                </a:lnTo>
                <a:lnTo>
                  <a:pt x="306280" y="311692"/>
                </a:lnTo>
                <a:lnTo>
                  <a:pt x="308548" y="307211"/>
                </a:lnTo>
                <a:lnTo>
                  <a:pt x="310817" y="302773"/>
                </a:lnTo>
                <a:lnTo>
                  <a:pt x="313085" y="298378"/>
                </a:lnTo>
                <a:lnTo>
                  <a:pt x="315355" y="294022"/>
                </a:lnTo>
                <a:lnTo>
                  <a:pt x="317623" y="289709"/>
                </a:lnTo>
                <a:lnTo>
                  <a:pt x="319892" y="285437"/>
                </a:lnTo>
                <a:lnTo>
                  <a:pt x="322161" y="281206"/>
                </a:lnTo>
                <a:lnTo>
                  <a:pt x="324429" y="277016"/>
                </a:lnTo>
                <a:lnTo>
                  <a:pt x="326698" y="272865"/>
                </a:lnTo>
                <a:lnTo>
                  <a:pt x="328967" y="268755"/>
                </a:lnTo>
                <a:lnTo>
                  <a:pt x="331236" y="264685"/>
                </a:lnTo>
                <a:lnTo>
                  <a:pt x="333505" y="260655"/>
                </a:lnTo>
                <a:lnTo>
                  <a:pt x="335773" y="256664"/>
                </a:lnTo>
                <a:lnTo>
                  <a:pt x="338042" y="252714"/>
                </a:lnTo>
                <a:lnTo>
                  <a:pt x="340310" y="248802"/>
                </a:lnTo>
                <a:lnTo>
                  <a:pt x="342579" y="244928"/>
                </a:lnTo>
                <a:lnTo>
                  <a:pt x="344848" y="241094"/>
                </a:lnTo>
                <a:lnTo>
                  <a:pt x="347117" y="237298"/>
                </a:lnTo>
                <a:lnTo>
                  <a:pt x="349386" y="233541"/>
                </a:lnTo>
                <a:lnTo>
                  <a:pt x="351654" y="229821"/>
                </a:lnTo>
                <a:lnTo>
                  <a:pt x="353923" y="226140"/>
                </a:lnTo>
                <a:lnTo>
                  <a:pt x="356191" y="222496"/>
                </a:lnTo>
                <a:lnTo>
                  <a:pt x="358461" y="218889"/>
                </a:lnTo>
                <a:lnTo>
                  <a:pt x="360730" y="215319"/>
                </a:lnTo>
                <a:lnTo>
                  <a:pt x="362998" y="211787"/>
                </a:lnTo>
                <a:lnTo>
                  <a:pt x="365267" y="208292"/>
                </a:lnTo>
                <a:lnTo>
                  <a:pt x="367535" y="204833"/>
                </a:lnTo>
                <a:lnTo>
                  <a:pt x="369804" y="201410"/>
                </a:lnTo>
                <a:lnTo>
                  <a:pt x="372072" y="198024"/>
                </a:lnTo>
                <a:lnTo>
                  <a:pt x="374342" y="194674"/>
                </a:lnTo>
                <a:lnTo>
                  <a:pt x="376611" y="191360"/>
                </a:lnTo>
                <a:lnTo>
                  <a:pt x="378879" y="188081"/>
                </a:lnTo>
                <a:lnTo>
                  <a:pt x="381148" y="184837"/>
                </a:lnTo>
                <a:lnTo>
                  <a:pt x="383416" y="181629"/>
                </a:lnTo>
                <a:lnTo>
                  <a:pt x="385685" y="178455"/>
                </a:lnTo>
                <a:lnTo>
                  <a:pt x="387955" y="175317"/>
                </a:lnTo>
                <a:lnTo>
                  <a:pt x="390223" y="172213"/>
                </a:lnTo>
                <a:lnTo>
                  <a:pt x="392492" y="169143"/>
                </a:lnTo>
                <a:lnTo>
                  <a:pt x="394760" y="166108"/>
                </a:lnTo>
                <a:lnTo>
                  <a:pt x="397029" y="163106"/>
                </a:lnTo>
                <a:lnTo>
                  <a:pt x="399297" y="160139"/>
                </a:lnTo>
                <a:lnTo>
                  <a:pt x="401566" y="157205"/>
                </a:lnTo>
                <a:lnTo>
                  <a:pt x="403836" y="154304"/>
                </a:lnTo>
                <a:lnTo>
                  <a:pt x="406104" y="151438"/>
                </a:lnTo>
                <a:lnTo>
                  <a:pt x="408373" y="148603"/>
                </a:lnTo>
                <a:lnTo>
                  <a:pt x="410641" y="145802"/>
                </a:lnTo>
                <a:lnTo>
                  <a:pt x="412910" y="143034"/>
                </a:lnTo>
                <a:lnTo>
                  <a:pt x="415178" y="140297"/>
                </a:lnTo>
                <a:lnTo>
                  <a:pt x="417447" y="137594"/>
                </a:lnTo>
                <a:lnTo>
                  <a:pt x="419717" y="134921"/>
                </a:lnTo>
                <a:lnTo>
                  <a:pt x="421985" y="132282"/>
                </a:lnTo>
                <a:lnTo>
                  <a:pt x="424254" y="129674"/>
                </a:lnTo>
                <a:lnTo>
                  <a:pt x="426522" y="127098"/>
                </a:lnTo>
                <a:lnTo>
                  <a:pt x="428791" y="124553"/>
                </a:lnTo>
                <a:lnTo>
                  <a:pt x="431059" y="122039"/>
                </a:lnTo>
                <a:lnTo>
                  <a:pt x="433329" y="119557"/>
                </a:lnTo>
                <a:lnTo>
                  <a:pt x="435598" y="117105"/>
                </a:lnTo>
                <a:lnTo>
                  <a:pt x="437866" y="114684"/>
                </a:lnTo>
                <a:lnTo>
                  <a:pt x="440135" y="112293"/>
                </a:lnTo>
                <a:lnTo>
                  <a:pt x="442403" y="109932"/>
                </a:lnTo>
                <a:lnTo>
                  <a:pt x="444672" y="107603"/>
                </a:lnTo>
                <a:lnTo>
                  <a:pt x="446941" y="105302"/>
                </a:lnTo>
                <a:lnTo>
                  <a:pt x="449210" y="103032"/>
                </a:lnTo>
                <a:lnTo>
                  <a:pt x="451479" y="100791"/>
                </a:lnTo>
                <a:lnTo>
                  <a:pt x="453747" y="98580"/>
                </a:lnTo>
                <a:lnTo>
                  <a:pt x="456016" y="96398"/>
                </a:lnTo>
                <a:lnTo>
                  <a:pt x="458284" y="94246"/>
                </a:lnTo>
                <a:lnTo>
                  <a:pt x="460553" y="92122"/>
                </a:lnTo>
                <a:lnTo>
                  <a:pt x="462823" y="90026"/>
                </a:lnTo>
                <a:lnTo>
                  <a:pt x="465091" y="87960"/>
                </a:lnTo>
                <a:lnTo>
                  <a:pt x="467360" y="85922"/>
                </a:lnTo>
                <a:lnTo>
                  <a:pt x="469628" y="83911"/>
                </a:lnTo>
                <a:lnTo>
                  <a:pt x="471897" y="81930"/>
                </a:lnTo>
                <a:lnTo>
                  <a:pt x="474166" y="79976"/>
                </a:lnTo>
                <a:lnTo>
                  <a:pt x="476434" y="78050"/>
                </a:lnTo>
                <a:lnTo>
                  <a:pt x="478704" y="76151"/>
                </a:lnTo>
                <a:lnTo>
                  <a:pt x="480972" y="74281"/>
                </a:lnTo>
                <a:lnTo>
                  <a:pt x="483241" y="72437"/>
                </a:lnTo>
                <a:lnTo>
                  <a:pt x="485509" y="70621"/>
                </a:lnTo>
                <a:lnTo>
                  <a:pt x="487778" y="68831"/>
                </a:lnTo>
                <a:lnTo>
                  <a:pt x="490047" y="67069"/>
                </a:lnTo>
                <a:lnTo>
                  <a:pt x="492316" y="65333"/>
                </a:lnTo>
                <a:lnTo>
                  <a:pt x="494585" y="63623"/>
                </a:lnTo>
                <a:lnTo>
                  <a:pt x="496853" y="61940"/>
                </a:lnTo>
                <a:lnTo>
                  <a:pt x="499122" y="60283"/>
                </a:lnTo>
                <a:lnTo>
                  <a:pt x="501391" y="58652"/>
                </a:lnTo>
                <a:lnTo>
                  <a:pt x="503659" y="57047"/>
                </a:lnTo>
                <a:lnTo>
                  <a:pt x="505928" y="55468"/>
                </a:lnTo>
                <a:lnTo>
                  <a:pt x="508197" y="53913"/>
                </a:lnTo>
                <a:lnTo>
                  <a:pt x="510466" y="52385"/>
                </a:lnTo>
                <a:lnTo>
                  <a:pt x="512734" y="50882"/>
                </a:lnTo>
                <a:lnTo>
                  <a:pt x="515003" y="49404"/>
                </a:lnTo>
                <a:lnTo>
                  <a:pt x="517272" y="47951"/>
                </a:lnTo>
                <a:lnTo>
                  <a:pt x="519540" y="46523"/>
                </a:lnTo>
                <a:lnTo>
                  <a:pt x="521810" y="45119"/>
                </a:lnTo>
                <a:lnTo>
                  <a:pt x="524078" y="43740"/>
                </a:lnTo>
                <a:lnTo>
                  <a:pt x="526347" y="42385"/>
                </a:lnTo>
                <a:lnTo>
                  <a:pt x="528616" y="41055"/>
                </a:lnTo>
                <a:lnTo>
                  <a:pt x="530884" y="39748"/>
                </a:lnTo>
                <a:lnTo>
                  <a:pt x="533153" y="38466"/>
                </a:lnTo>
                <a:lnTo>
                  <a:pt x="535421" y="37207"/>
                </a:lnTo>
                <a:lnTo>
                  <a:pt x="537691" y="35973"/>
                </a:lnTo>
                <a:lnTo>
                  <a:pt x="539960" y="34761"/>
                </a:lnTo>
                <a:lnTo>
                  <a:pt x="542228" y="33572"/>
                </a:lnTo>
                <a:lnTo>
                  <a:pt x="544497" y="32408"/>
                </a:lnTo>
                <a:lnTo>
                  <a:pt x="546765" y="31265"/>
                </a:lnTo>
                <a:lnTo>
                  <a:pt x="549034" y="30146"/>
                </a:lnTo>
                <a:lnTo>
                  <a:pt x="551302" y="29051"/>
                </a:lnTo>
                <a:lnTo>
                  <a:pt x="553572" y="27977"/>
                </a:lnTo>
                <a:lnTo>
                  <a:pt x="555841" y="26926"/>
                </a:lnTo>
                <a:lnTo>
                  <a:pt x="558109" y="25897"/>
                </a:lnTo>
                <a:lnTo>
                  <a:pt x="560378" y="24890"/>
                </a:lnTo>
                <a:lnTo>
                  <a:pt x="562646" y="23907"/>
                </a:lnTo>
                <a:lnTo>
                  <a:pt x="564915" y="22944"/>
                </a:lnTo>
                <a:lnTo>
                  <a:pt x="567185" y="22003"/>
                </a:lnTo>
                <a:lnTo>
                  <a:pt x="569453" y="21084"/>
                </a:lnTo>
                <a:lnTo>
                  <a:pt x="571722" y="20187"/>
                </a:lnTo>
                <a:lnTo>
                  <a:pt x="573990" y="19311"/>
                </a:lnTo>
                <a:lnTo>
                  <a:pt x="576259" y="18456"/>
                </a:lnTo>
                <a:lnTo>
                  <a:pt x="578527" y="17623"/>
                </a:lnTo>
                <a:lnTo>
                  <a:pt x="580796" y="16811"/>
                </a:lnTo>
                <a:lnTo>
                  <a:pt x="583066" y="16019"/>
                </a:lnTo>
                <a:lnTo>
                  <a:pt x="585334" y="15248"/>
                </a:lnTo>
                <a:lnTo>
                  <a:pt x="587603" y="14498"/>
                </a:lnTo>
                <a:lnTo>
                  <a:pt x="589871" y="13769"/>
                </a:lnTo>
                <a:lnTo>
                  <a:pt x="592140" y="13060"/>
                </a:lnTo>
                <a:lnTo>
                  <a:pt x="594408" y="12371"/>
                </a:lnTo>
                <a:lnTo>
                  <a:pt x="596678" y="11702"/>
                </a:lnTo>
                <a:lnTo>
                  <a:pt x="598947" y="11053"/>
                </a:lnTo>
                <a:lnTo>
                  <a:pt x="601215" y="10424"/>
                </a:lnTo>
                <a:lnTo>
                  <a:pt x="603484" y="9815"/>
                </a:lnTo>
                <a:lnTo>
                  <a:pt x="605752" y="9225"/>
                </a:lnTo>
                <a:lnTo>
                  <a:pt x="608021" y="8655"/>
                </a:lnTo>
                <a:lnTo>
                  <a:pt x="610289" y="8105"/>
                </a:lnTo>
                <a:lnTo>
                  <a:pt x="612559" y="7573"/>
                </a:lnTo>
                <a:lnTo>
                  <a:pt x="614828" y="7061"/>
                </a:lnTo>
                <a:lnTo>
                  <a:pt x="617096" y="6568"/>
                </a:lnTo>
                <a:lnTo>
                  <a:pt x="619365" y="6093"/>
                </a:lnTo>
                <a:lnTo>
                  <a:pt x="621633" y="5637"/>
                </a:lnTo>
                <a:lnTo>
                  <a:pt x="623902" y="5201"/>
                </a:lnTo>
                <a:lnTo>
                  <a:pt x="626172" y="4782"/>
                </a:lnTo>
                <a:lnTo>
                  <a:pt x="628440" y="4382"/>
                </a:lnTo>
                <a:lnTo>
                  <a:pt x="630709" y="4000"/>
                </a:lnTo>
                <a:lnTo>
                  <a:pt x="632977" y="3637"/>
                </a:lnTo>
                <a:lnTo>
                  <a:pt x="635246" y="3291"/>
                </a:lnTo>
                <a:lnTo>
                  <a:pt x="637514" y="2964"/>
                </a:lnTo>
                <a:lnTo>
                  <a:pt x="639783" y="2654"/>
                </a:lnTo>
                <a:lnTo>
                  <a:pt x="642053" y="2362"/>
                </a:lnTo>
                <a:lnTo>
                  <a:pt x="644321" y="2088"/>
                </a:lnTo>
                <a:lnTo>
                  <a:pt x="646590" y="1831"/>
                </a:lnTo>
                <a:lnTo>
                  <a:pt x="648858" y="1591"/>
                </a:lnTo>
                <a:lnTo>
                  <a:pt x="651127" y="1369"/>
                </a:lnTo>
                <a:lnTo>
                  <a:pt x="653395" y="1164"/>
                </a:lnTo>
                <a:lnTo>
                  <a:pt x="655665" y="976"/>
                </a:lnTo>
                <a:lnTo>
                  <a:pt x="657934" y="805"/>
                </a:lnTo>
                <a:lnTo>
                  <a:pt x="660202" y="650"/>
                </a:lnTo>
                <a:lnTo>
                  <a:pt x="662471" y="513"/>
                </a:lnTo>
                <a:lnTo>
                  <a:pt x="664739" y="392"/>
                </a:lnTo>
                <a:lnTo>
                  <a:pt x="667008" y="287"/>
                </a:lnTo>
                <a:lnTo>
                  <a:pt x="669277" y="199"/>
                </a:lnTo>
                <a:lnTo>
                  <a:pt x="671546" y="127"/>
                </a:lnTo>
                <a:lnTo>
                  <a:pt x="673815" y="71"/>
                </a:lnTo>
                <a:lnTo>
                  <a:pt x="676083" y="32"/>
                </a:lnTo>
                <a:lnTo>
                  <a:pt x="678352" y="8"/>
                </a:lnTo>
                <a:lnTo>
                  <a:pt x="680620" y="0"/>
                </a:lnTo>
                <a:lnTo>
                  <a:pt x="682889" y="8"/>
                </a:lnTo>
                <a:lnTo>
                  <a:pt x="685158" y="31"/>
                </a:lnTo>
                <a:lnTo>
                  <a:pt x="687427" y="70"/>
                </a:lnTo>
                <a:lnTo>
                  <a:pt x="689696" y="125"/>
                </a:lnTo>
                <a:lnTo>
                  <a:pt x="691964" y="195"/>
                </a:lnTo>
                <a:lnTo>
                  <a:pt x="694233" y="280"/>
                </a:lnTo>
                <a:lnTo>
                  <a:pt x="696502" y="380"/>
                </a:lnTo>
                <a:lnTo>
                  <a:pt x="698770" y="495"/>
                </a:lnTo>
                <a:lnTo>
                  <a:pt x="701040" y="625"/>
                </a:lnTo>
                <a:lnTo>
                  <a:pt x="703308" y="770"/>
                </a:lnTo>
                <a:lnTo>
                  <a:pt x="705577" y="929"/>
                </a:lnTo>
                <a:lnTo>
                  <a:pt x="707845" y="1103"/>
                </a:lnTo>
                <a:lnTo>
                  <a:pt x="710114" y="1292"/>
                </a:lnTo>
                <a:lnTo>
                  <a:pt x="712383" y="1495"/>
                </a:lnTo>
                <a:lnTo>
                  <a:pt x="714651" y="1713"/>
                </a:lnTo>
                <a:lnTo>
                  <a:pt x="716921" y="1944"/>
                </a:lnTo>
                <a:lnTo>
                  <a:pt x="719189" y="2190"/>
                </a:lnTo>
                <a:lnTo>
                  <a:pt x="721458" y="2450"/>
                </a:lnTo>
                <a:lnTo>
                  <a:pt x="723727" y="2724"/>
                </a:lnTo>
                <a:lnTo>
                  <a:pt x="725995" y="3011"/>
                </a:lnTo>
                <a:lnTo>
                  <a:pt x="728264" y="3313"/>
                </a:lnTo>
                <a:lnTo>
                  <a:pt x="730533" y="3628"/>
                </a:lnTo>
                <a:lnTo>
                  <a:pt x="732802" y="3956"/>
                </a:lnTo>
                <a:lnTo>
                  <a:pt x="735070" y="4298"/>
                </a:lnTo>
                <a:lnTo>
                  <a:pt x="737339" y="4654"/>
                </a:lnTo>
                <a:lnTo>
                  <a:pt x="739608" y="5022"/>
                </a:lnTo>
                <a:lnTo>
                  <a:pt x="741874" y="5404"/>
                </a:lnTo>
                <a:lnTo>
                  <a:pt x="744146" y="5799"/>
                </a:lnTo>
                <a:lnTo>
                  <a:pt x="746418" y="6207"/>
                </a:lnTo>
                <a:lnTo>
                  <a:pt x="748678" y="6628"/>
                </a:lnTo>
                <a:lnTo>
                  <a:pt x="750950" y="7061"/>
                </a:lnTo>
                <a:lnTo>
                  <a:pt x="753222" y="7508"/>
                </a:lnTo>
                <a:lnTo>
                  <a:pt x="755494" y="7967"/>
                </a:lnTo>
                <a:lnTo>
                  <a:pt x="757755" y="8438"/>
                </a:lnTo>
                <a:lnTo>
                  <a:pt x="760027" y="8922"/>
                </a:lnTo>
                <a:lnTo>
                  <a:pt x="762299" y="9419"/>
                </a:lnTo>
                <a:lnTo>
                  <a:pt x="764560" y="9927"/>
                </a:lnTo>
                <a:lnTo>
                  <a:pt x="766831" y="10448"/>
                </a:lnTo>
                <a:lnTo>
                  <a:pt x="769103" y="10981"/>
                </a:lnTo>
                <a:lnTo>
                  <a:pt x="771375" y="11526"/>
                </a:lnTo>
                <a:lnTo>
                  <a:pt x="773636" y="12083"/>
                </a:lnTo>
                <a:lnTo>
                  <a:pt x="775908" y="12652"/>
                </a:lnTo>
                <a:lnTo>
                  <a:pt x="778180" y="13233"/>
                </a:lnTo>
                <a:lnTo>
                  <a:pt x="780441" y="13825"/>
                </a:lnTo>
                <a:lnTo>
                  <a:pt x="782712" y="14429"/>
                </a:lnTo>
                <a:lnTo>
                  <a:pt x="784984" y="15044"/>
                </a:lnTo>
                <a:lnTo>
                  <a:pt x="787256" y="15671"/>
                </a:lnTo>
                <a:lnTo>
                  <a:pt x="789517" y="16309"/>
                </a:lnTo>
                <a:lnTo>
                  <a:pt x="791789" y="16958"/>
                </a:lnTo>
                <a:lnTo>
                  <a:pt x="794061" y="17619"/>
                </a:lnTo>
                <a:lnTo>
                  <a:pt x="796322" y="18291"/>
                </a:lnTo>
                <a:lnTo>
                  <a:pt x="798594" y="18974"/>
                </a:lnTo>
                <a:lnTo>
                  <a:pt x="800866" y="19667"/>
                </a:lnTo>
                <a:lnTo>
                  <a:pt x="803137" y="20372"/>
                </a:lnTo>
                <a:lnTo>
                  <a:pt x="805398" y="21086"/>
                </a:lnTo>
                <a:lnTo>
                  <a:pt x="807670" y="21813"/>
                </a:lnTo>
                <a:lnTo>
                  <a:pt x="809942" y="22549"/>
                </a:lnTo>
                <a:lnTo>
                  <a:pt x="812203" y="23296"/>
                </a:lnTo>
                <a:lnTo>
                  <a:pt x="814475" y="24055"/>
                </a:lnTo>
                <a:lnTo>
                  <a:pt x="816747" y="24822"/>
                </a:lnTo>
                <a:lnTo>
                  <a:pt x="819018" y="25601"/>
                </a:lnTo>
                <a:lnTo>
                  <a:pt x="821279" y="26389"/>
                </a:lnTo>
                <a:lnTo>
                  <a:pt x="823551" y="27188"/>
                </a:lnTo>
                <a:lnTo>
                  <a:pt x="825823" y="27996"/>
                </a:lnTo>
                <a:lnTo>
                  <a:pt x="828084" y="28816"/>
                </a:lnTo>
                <a:lnTo>
                  <a:pt x="830356" y="29644"/>
                </a:lnTo>
                <a:lnTo>
                  <a:pt x="832628" y="30483"/>
                </a:lnTo>
                <a:lnTo>
                  <a:pt x="834900" y="31331"/>
                </a:lnTo>
                <a:lnTo>
                  <a:pt x="837160" y="32190"/>
                </a:lnTo>
                <a:lnTo>
                  <a:pt x="839432" y="33057"/>
                </a:lnTo>
                <a:lnTo>
                  <a:pt x="841704" y="33934"/>
                </a:lnTo>
                <a:lnTo>
                  <a:pt x="843965" y="34821"/>
                </a:lnTo>
                <a:lnTo>
                  <a:pt x="846237" y="35717"/>
                </a:lnTo>
                <a:lnTo>
                  <a:pt x="848509" y="36623"/>
                </a:lnTo>
                <a:lnTo>
                  <a:pt x="850781" y="37537"/>
                </a:lnTo>
                <a:lnTo>
                  <a:pt x="853041" y="38461"/>
                </a:lnTo>
                <a:lnTo>
                  <a:pt x="855313" y="39394"/>
                </a:lnTo>
                <a:lnTo>
                  <a:pt x="857585" y="40336"/>
                </a:lnTo>
                <a:lnTo>
                  <a:pt x="859846" y="41288"/>
                </a:lnTo>
                <a:lnTo>
                  <a:pt x="862118" y="42247"/>
                </a:lnTo>
                <a:lnTo>
                  <a:pt x="864390" y="43216"/>
                </a:lnTo>
                <a:lnTo>
                  <a:pt x="866662" y="44194"/>
                </a:lnTo>
                <a:lnTo>
                  <a:pt x="868922" y="45180"/>
                </a:lnTo>
                <a:lnTo>
                  <a:pt x="871194" y="46175"/>
                </a:lnTo>
                <a:lnTo>
                  <a:pt x="873466" y="47179"/>
                </a:lnTo>
                <a:lnTo>
                  <a:pt x="875727" y="48190"/>
                </a:lnTo>
                <a:lnTo>
                  <a:pt x="877999" y="49211"/>
                </a:lnTo>
                <a:lnTo>
                  <a:pt x="880271" y="50240"/>
                </a:lnTo>
                <a:lnTo>
                  <a:pt x="882543" y="51276"/>
                </a:lnTo>
                <a:lnTo>
                  <a:pt x="884803" y="52322"/>
                </a:lnTo>
                <a:lnTo>
                  <a:pt x="887075" y="53375"/>
                </a:lnTo>
                <a:lnTo>
                  <a:pt x="889347" y="54437"/>
                </a:lnTo>
                <a:lnTo>
                  <a:pt x="891608" y="55507"/>
                </a:lnTo>
                <a:lnTo>
                  <a:pt x="893880" y="56584"/>
                </a:lnTo>
                <a:lnTo>
                  <a:pt x="896152" y="57669"/>
                </a:lnTo>
                <a:lnTo>
                  <a:pt x="898424" y="58764"/>
                </a:lnTo>
                <a:lnTo>
                  <a:pt x="900684" y="59864"/>
                </a:lnTo>
                <a:lnTo>
                  <a:pt x="902956" y="60973"/>
                </a:lnTo>
                <a:lnTo>
                  <a:pt x="905228" y="62089"/>
                </a:lnTo>
                <a:lnTo>
                  <a:pt x="907489" y="63214"/>
                </a:lnTo>
                <a:lnTo>
                  <a:pt x="909761" y="64345"/>
                </a:lnTo>
                <a:lnTo>
                  <a:pt x="912033" y="65483"/>
                </a:lnTo>
                <a:lnTo>
                  <a:pt x="914305" y="66631"/>
                </a:lnTo>
                <a:lnTo>
                  <a:pt x="916566" y="67784"/>
                </a:lnTo>
                <a:lnTo>
                  <a:pt x="918837" y="68944"/>
                </a:lnTo>
                <a:lnTo>
                  <a:pt x="921109" y="70113"/>
                </a:lnTo>
                <a:lnTo>
                  <a:pt x="923370" y="71289"/>
                </a:lnTo>
                <a:lnTo>
                  <a:pt x="925642" y="72471"/>
                </a:lnTo>
                <a:lnTo>
                  <a:pt x="927914" y="73660"/>
                </a:lnTo>
                <a:lnTo>
                  <a:pt x="930186" y="74857"/>
                </a:lnTo>
                <a:lnTo>
                  <a:pt x="932447" y="76060"/>
                </a:lnTo>
                <a:lnTo>
                  <a:pt x="934719" y="77270"/>
                </a:lnTo>
                <a:lnTo>
                  <a:pt x="936991" y="78488"/>
                </a:lnTo>
                <a:lnTo>
                  <a:pt x="939251" y="79711"/>
                </a:lnTo>
                <a:lnTo>
                  <a:pt x="941523" y="80942"/>
                </a:lnTo>
                <a:lnTo>
                  <a:pt x="943795" y="82178"/>
                </a:lnTo>
                <a:lnTo>
                  <a:pt x="946067" y="83422"/>
                </a:lnTo>
                <a:lnTo>
                  <a:pt x="948328" y="84672"/>
                </a:lnTo>
                <a:lnTo>
                  <a:pt x="950600" y="85929"/>
                </a:lnTo>
                <a:lnTo>
                  <a:pt x="952872" y="87191"/>
                </a:lnTo>
                <a:lnTo>
                  <a:pt x="955132" y="88461"/>
                </a:lnTo>
                <a:lnTo>
                  <a:pt x="957404" y="89736"/>
                </a:lnTo>
                <a:lnTo>
                  <a:pt x="959676" y="91017"/>
                </a:lnTo>
                <a:lnTo>
                  <a:pt x="961948" y="92306"/>
                </a:lnTo>
                <a:lnTo>
                  <a:pt x="964209" y="93599"/>
                </a:lnTo>
                <a:lnTo>
                  <a:pt x="966481" y="94900"/>
                </a:lnTo>
                <a:lnTo>
                  <a:pt x="968753" y="96206"/>
                </a:lnTo>
                <a:lnTo>
                  <a:pt x="971013" y="97518"/>
                </a:lnTo>
                <a:lnTo>
                  <a:pt x="973285" y="98836"/>
                </a:lnTo>
                <a:lnTo>
                  <a:pt x="975557" y="100159"/>
                </a:lnTo>
                <a:lnTo>
                  <a:pt x="977829" y="101489"/>
                </a:lnTo>
                <a:lnTo>
                  <a:pt x="980090" y="102824"/>
                </a:lnTo>
                <a:lnTo>
                  <a:pt x="982362" y="104164"/>
                </a:lnTo>
                <a:lnTo>
                  <a:pt x="984634" y="105511"/>
                </a:lnTo>
                <a:lnTo>
                  <a:pt x="986894" y="106863"/>
                </a:lnTo>
                <a:lnTo>
                  <a:pt x="989166" y="108221"/>
                </a:lnTo>
                <a:lnTo>
                  <a:pt x="991438" y="109584"/>
                </a:lnTo>
                <a:lnTo>
                  <a:pt x="993710" y="110953"/>
                </a:lnTo>
                <a:lnTo>
                  <a:pt x="995971" y="112326"/>
                </a:lnTo>
                <a:lnTo>
                  <a:pt x="998243" y="113705"/>
                </a:lnTo>
                <a:lnTo>
                  <a:pt x="1000515" y="115090"/>
                </a:lnTo>
                <a:lnTo>
                  <a:pt x="1002775" y="116479"/>
                </a:lnTo>
                <a:lnTo>
                  <a:pt x="1005047" y="117874"/>
                </a:lnTo>
                <a:lnTo>
                  <a:pt x="1007319" y="119274"/>
                </a:lnTo>
                <a:lnTo>
                  <a:pt x="1009591" y="120679"/>
                </a:lnTo>
                <a:lnTo>
                  <a:pt x="1011852" y="122089"/>
                </a:lnTo>
                <a:lnTo>
                  <a:pt x="1014124" y="123504"/>
                </a:lnTo>
                <a:lnTo>
                  <a:pt x="1016396" y="124924"/>
                </a:lnTo>
                <a:lnTo>
                  <a:pt x="1018657" y="126349"/>
                </a:lnTo>
                <a:lnTo>
                  <a:pt x="1020928" y="127778"/>
                </a:lnTo>
                <a:lnTo>
                  <a:pt x="1023200" y="129212"/>
                </a:lnTo>
                <a:lnTo>
                  <a:pt x="1025472" y="130652"/>
                </a:lnTo>
                <a:lnTo>
                  <a:pt x="1027733" y="132096"/>
                </a:lnTo>
                <a:lnTo>
                  <a:pt x="1030005" y="133544"/>
                </a:lnTo>
                <a:lnTo>
                  <a:pt x="1032277" y="134997"/>
                </a:lnTo>
                <a:lnTo>
                  <a:pt x="1034538" y="136454"/>
                </a:lnTo>
                <a:lnTo>
                  <a:pt x="1036809" y="137917"/>
                </a:lnTo>
                <a:lnTo>
                  <a:pt x="1039081" y="139383"/>
                </a:lnTo>
                <a:lnTo>
                  <a:pt x="1041353" y="140853"/>
                </a:lnTo>
                <a:lnTo>
                  <a:pt x="1043614" y="142328"/>
                </a:lnTo>
                <a:lnTo>
                  <a:pt x="1045886" y="143808"/>
                </a:lnTo>
                <a:lnTo>
                  <a:pt x="1048158" y="145292"/>
                </a:lnTo>
                <a:lnTo>
                  <a:pt x="1050430" y="146780"/>
                </a:lnTo>
                <a:lnTo>
                  <a:pt x="1052691" y="148272"/>
                </a:lnTo>
                <a:lnTo>
                  <a:pt x="1054963" y="149768"/>
                </a:lnTo>
                <a:lnTo>
                  <a:pt x="1057234" y="151269"/>
                </a:lnTo>
                <a:lnTo>
                  <a:pt x="1059495" y="152774"/>
                </a:lnTo>
                <a:lnTo>
                  <a:pt x="1061767" y="154282"/>
                </a:lnTo>
                <a:lnTo>
                  <a:pt x="1064039" y="155794"/>
                </a:lnTo>
                <a:lnTo>
                  <a:pt x="1066311" y="157311"/>
                </a:lnTo>
                <a:lnTo>
                  <a:pt x="1068572" y="158830"/>
                </a:lnTo>
                <a:lnTo>
                  <a:pt x="1070844" y="160355"/>
                </a:lnTo>
                <a:lnTo>
                  <a:pt x="1073116" y="161882"/>
                </a:lnTo>
                <a:lnTo>
                  <a:pt x="1075376" y="163413"/>
                </a:lnTo>
                <a:lnTo>
                  <a:pt x="1077648" y="164948"/>
                </a:lnTo>
                <a:lnTo>
                  <a:pt x="1079920" y="166488"/>
                </a:lnTo>
                <a:lnTo>
                  <a:pt x="1082192" y="168031"/>
                </a:lnTo>
                <a:lnTo>
                  <a:pt x="1084453" y="169576"/>
                </a:lnTo>
                <a:lnTo>
                  <a:pt x="1086725" y="171126"/>
                </a:lnTo>
                <a:lnTo>
                  <a:pt x="1088997" y="172679"/>
                </a:lnTo>
                <a:lnTo>
                  <a:pt x="1091257" y="174235"/>
                </a:lnTo>
                <a:lnTo>
                  <a:pt x="1093529" y="175796"/>
                </a:lnTo>
                <a:lnTo>
                  <a:pt x="1095801" y="177359"/>
                </a:lnTo>
                <a:lnTo>
                  <a:pt x="1098073" y="178926"/>
                </a:lnTo>
                <a:lnTo>
                  <a:pt x="1100334" y="180496"/>
                </a:lnTo>
                <a:lnTo>
                  <a:pt x="1102606" y="182068"/>
                </a:lnTo>
                <a:lnTo>
                  <a:pt x="1104878" y="183645"/>
                </a:lnTo>
                <a:lnTo>
                  <a:pt x="1107138" y="185225"/>
                </a:lnTo>
                <a:lnTo>
                  <a:pt x="1109410" y="186808"/>
                </a:lnTo>
                <a:lnTo>
                  <a:pt x="1111682" y="188394"/>
                </a:lnTo>
                <a:lnTo>
                  <a:pt x="1113954" y="189983"/>
                </a:lnTo>
                <a:lnTo>
                  <a:pt x="1116215" y="191574"/>
                </a:lnTo>
                <a:lnTo>
                  <a:pt x="1118487" y="193169"/>
                </a:lnTo>
                <a:lnTo>
                  <a:pt x="1120759" y="194768"/>
                </a:lnTo>
                <a:lnTo>
                  <a:pt x="1123019" y="196368"/>
                </a:lnTo>
                <a:lnTo>
                  <a:pt x="1125291" y="197972"/>
                </a:lnTo>
                <a:lnTo>
                  <a:pt x="1127563" y="199578"/>
                </a:lnTo>
                <a:lnTo>
                  <a:pt x="1129835" y="201188"/>
                </a:lnTo>
                <a:lnTo>
                  <a:pt x="1132096" y="202800"/>
                </a:lnTo>
                <a:lnTo>
                  <a:pt x="1134368" y="204415"/>
                </a:lnTo>
                <a:lnTo>
                  <a:pt x="1136640" y="206032"/>
                </a:lnTo>
                <a:lnTo>
                  <a:pt x="1138900" y="207652"/>
                </a:lnTo>
                <a:lnTo>
                  <a:pt x="1141172" y="209275"/>
                </a:lnTo>
                <a:lnTo>
                  <a:pt x="1143444" y="210901"/>
                </a:lnTo>
                <a:lnTo>
                  <a:pt x="1145716" y="212528"/>
                </a:lnTo>
                <a:lnTo>
                  <a:pt x="1147977" y="214159"/>
                </a:lnTo>
                <a:lnTo>
                  <a:pt x="1150249" y="215792"/>
                </a:lnTo>
                <a:lnTo>
                  <a:pt x="1152521" y="217427"/>
                </a:lnTo>
                <a:lnTo>
                  <a:pt x="1154781" y="219065"/>
                </a:lnTo>
                <a:lnTo>
                  <a:pt x="1157053" y="220705"/>
                </a:lnTo>
                <a:lnTo>
                  <a:pt x="1159325" y="222347"/>
                </a:lnTo>
                <a:lnTo>
                  <a:pt x="1161597" y="223992"/>
                </a:lnTo>
                <a:lnTo>
                  <a:pt x="1163858" y="225640"/>
                </a:lnTo>
                <a:lnTo>
                  <a:pt x="1166130" y="227289"/>
                </a:lnTo>
                <a:lnTo>
                  <a:pt x="1168402" y="228941"/>
                </a:lnTo>
                <a:lnTo>
                  <a:pt x="1170663" y="230594"/>
                </a:lnTo>
                <a:lnTo>
                  <a:pt x="1172935" y="232250"/>
                </a:lnTo>
                <a:lnTo>
                  <a:pt x="1175207" y="233908"/>
                </a:lnTo>
                <a:lnTo>
                  <a:pt x="1177478" y="235568"/>
                </a:lnTo>
                <a:lnTo>
                  <a:pt x="1179739" y="237230"/>
                </a:lnTo>
                <a:lnTo>
                  <a:pt x="1182011" y="238894"/>
                </a:lnTo>
                <a:lnTo>
                  <a:pt x="1184283" y="240560"/>
                </a:lnTo>
                <a:lnTo>
                  <a:pt x="1186544" y="242229"/>
                </a:lnTo>
                <a:lnTo>
                  <a:pt x="1188816" y="243898"/>
                </a:lnTo>
                <a:lnTo>
                  <a:pt x="1191087" y="245571"/>
                </a:lnTo>
                <a:lnTo>
                  <a:pt x="1193359" y="247244"/>
                </a:lnTo>
                <a:lnTo>
                  <a:pt x="1195620" y="248920"/>
                </a:lnTo>
                <a:lnTo>
                  <a:pt x="1197892" y="250598"/>
                </a:lnTo>
                <a:lnTo>
                  <a:pt x="1200164" y="252276"/>
                </a:lnTo>
                <a:lnTo>
                  <a:pt x="1202425" y="253957"/>
                </a:lnTo>
                <a:lnTo>
                  <a:pt x="1204697" y="255640"/>
                </a:lnTo>
                <a:lnTo>
                  <a:pt x="1206969" y="257324"/>
                </a:lnTo>
                <a:lnTo>
                  <a:pt x="1209241" y="259010"/>
                </a:lnTo>
                <a:lnTo>
                  <a:pt x="1211501" y="260697"/>
                </a:lnTo>
                <a:lnTo>
                  <a:pt x="1213773" y="262387"/>
                </a:lnTo>
                <a:lnTo>
                  <a:pt x="1216045" y="264078"/>
                </a:lnTo>
                <a:lnTo>
                  <a:pt x="1218306" y="265770"/>
                </a:lnTo>
                <a:lnTo>
                  <a:pt x="1220578" y="267463"/>
                </a:lnTo>
                <a:lnTo>
                  <a:pt x="1222850" y="269159"/>
                </a:lnTo>
                <a:lnTo>
                  <a:pt x="1225122" y="270855"/>
                </a:lnTo>
                <a:lnTo>
                  <a:pt x="1227382" y="272553"/>
                </a:lnTo>
                <a:lnTo>
                  <a:pt x="1229654" y="274252"/>
                </a:lnTo>
                <a:lnTo>
                  <a:pt x="1231926" y="275953"/>
                </a:lnTo>
                <a:lnTo>
                  <a:pt x="1234187" y="277655"/>
                </a:lnTo>
                <a:lnTo>
                  <a:pt x="1236459" y="279359"/>
                </a:lnTo>
                <a:lnTo>
                  <a:pt x="1238731" y="281063"/>
                </a:lnTo>
                <a:lnTo>
                  <a:pt x="1241003" y="282769"/>
                </a:lnTo>
                <a:lnTo>
                  <a:pt x="1243263" y="284477"/>
                </a:lnTo>
                <a:lnTo>
                  <a:pt x="1245535" y="286185"/>
                </a:lnTo>
                <a:lnTo>
                  <a:pt x="1247807" y="287894"/>
                </a:lnTo>
                <a:lnTo>
                  <a:pt x="1250068" y="289605"/>
                </a:lnTo>
                <a:lnTo>
                  <a:pt x="1252340" y="291316"/>
                </a:lnTo>
                <a:lnTo>
                  <a:pt x="1254612" y="293030"/>
                </a:lnTo>
                <a:lnTo>
                  <a:pt x="1256884" y="294744"/>
                </a:lnTo>
                <a:lnTo>
                  <a:pt x="1259144" y="296458"/>
                </a:lnTo>
                <a:lnTo>
                  <a:pt x="1261416" y="298174"/>
                </a:lnTo>
                <a:lnTo>
                  <a:pt x="1263688" y="299891"/>
                </a:lnTo>
                <a:lnTo>
                  <a:pt x="1265949" y="301609"/>
                </a:lnTo>
                <a:lnTo>
                  <a:pt x="1268221" y="303328"/>
                </a:lnTo>
                <a:lnTo>
                  <a:pt x="1270493" y="305048"/>
                </a:lnTo>
                <a:lnTo>
                  <a:pt x="1272765" y="306768"/>
                </a:lnTo>
                <a:lnTo>
                  <a:pt x="1275025" y="308489"/>
                </a:lnTo>
                <a:lnTo>
                  <a:pt x="1277297" y="310212"/>
                </a:lnTo>
                <a:lnTo>
                  <a:pt x="1279569" y="311936"/>
                </a:lnTo>
                <a:lnTo>
                  <a:pt x="1281830" y="313660"/>
                </a:lnTo>
                <a:lnTo>
                  <a:pt x="1284102" y="315383"/>
                </a:lnTo>
                <a:lnTo>
                  <a:pt x="1286374" y="317109"/>
                </a:lnTo>
                <a:lnTo>
                  <a:pt x="1288646" y="318835"/>
                </a:lnTo>
                <a:lnTo>
                  <a:pt x="1290907" y="320562"/>
                </a:lnTo>
                <a:lnTo>
                  <a:pt x="1293178" y="322290"/>
                </a:lnTo>
                <a:lnTo>
                  <a:pt x="1295450" y="324018"/>
                </a:lnTo>
                <a:lnTo>
                  <a:pt x="1297711" y="325746"/>
                </a:lnTo>
                <a:lnTo>
                  <a:pt x="1299983" y="327476"/>
                </a:lnTo>
                <a:lnTo>
                  <a:pt x="1302255" y="329206"/>
                </a:lnTo>
                <a:lnTo>
                  <a:pt x="1304527" y="330935"/>
                </a:lnTo>
                <a:lnTo>
                  <a:pt x="1306787" y="332667"/>
                </a:lnTo>
                <a:lnTo>
                  <a:pt x="1309059" y="334399"/>
                </a:lnTo>
                <a:lnTo>
                  <a:pt x="1311331" y="336130"/>
                </a:lnTo>
                <a:lnTo>
                  <a:pt x="1313592" y="337863"/>
                </a:lnTo>
                <a:lnTo>
                  <a:pt x="1315864" y="339596"/>
                </a:lnTo>
                <a:lnTo>
                  <a:pt x="1318136" y="341329"/>
                </a:lnTo>
                <a:lnTo>
                  <a:pt x="1320408" y="343063"/>
                </a:lnTo>
                <a:lnTo>
                  <a:pt x="1322669" y="344797"/>
                </a:lnTo>
                <a:lnTo>
                  <a:pt x="1324941" y="346531"/>
                </a:lnTo>
                <a:lnTo>
                  <a:pt x="1327213" y="348266"/>
                </a:lnTo>
                <a:lnTo>
                  <a:pt x="1329473" y="350001"/>
                </a:lnTo>
                <a:lnTo>
                  <a:pt x="1331745" y="351736"/>
                </a:lnTo>
                <a:lnTo>
                  <a:pt x="1334017" y="353471"/>
                </a:lnTo>
                <a:lnTo>
                  <a:pt x="1336289" y="355207"/>
                </a:lnTo>
                <a:lnTo>
                  <a:pt x="1338550" y="356943"/>
                </a:lnTo>
                <a:lnTo>
                  <a:pt x="1340822" y="358679"/>
                </a:lnTo>
                <a:lnTo>
                  <a:pt x="1343094" y="360415"/>
                </a:lnTo>
                <a:lnTo>
                  <a:pt x="1345354" y="362152"/>
                </a:lnTo>
                <a:lnTo>
                  <a:pt x="1347626" y="363889"/>
                </a:lnTo>
                <a:lnTo>
                  <a:pt x="1349898" y="365625"/>
                </a:lnTo>
                <a:lnTo>
                  <a:pt x="1352170" y="367362"/>
                </a:lnTo>
                <a:lnTo>
                  <a:pt x="1354431" y="369099"/>
                </a:lnTo>
                <a:lnTo>
                  <a:pt x="1356703" y="370836"/>
                </a:lnTo>
                <a:lnTo>
                  <a:pt x="1358975" y="372573"/>
                </a:lnTo>
                <a:lnTo>
                  <a:pt x="1361235" y="374311"/>
                </a:lnTo>
                <a:lnTo>
                  <a:pt x="1363507" y="376047"/>
                </a:lnTo>
                <a:lnTo>
                  <a:pt x="1365779" y="377784"/>
                </a:lnTo>
                <a:lnTo>
                  <a:pt x="1368051" y="379521"/>
                </a:lnTo>
                <a:lnTo>
                  <a:pt x="1370312" y="381259"/>
                </a:lnTo>
                <a:lnTo>
                  <a:pt x="1372584" y="382995"/>
                </a:lnTo>
                <a:lnTo>
                  <a:pt x="1374856" y="384732"/>
                </a:lnTo>
                <a:lnTo>
                  <a:pt x="1377116" y="386468"/>
                </a:lnTo>
                <a:lnTo>
                  <a:pt x="1379388" y="388205"/>
                </a:lnTo>
                <a:lnTo>
                  <a:pt x="1381660" y="389942"/>
                </a:lnTo>
                <a:lnTo>
                  <a:pt x="1383932" y="391678"/>
                </a:lnTo>
                <a:lnTo>
                  <a:pt x="1386193" y="393414"/>
                </a:lnTo>
                <a:lnTo>
                  <a:pt x="1388465" y="395149"/>
                </a:lnTo>
                <a:lnTo>
                  <a:pt x="1390737" y="396885"/>
                </a:lnTo>
                <a:lnTo>
                  <a:pt x="1393009" y="398620"/>
                </a:lnTo>
                <a:lnTo>
                  <a:pt x="1395269" y="400355"/>
                </a:lnTo>
                <a:lnTo>
                  <a:pt x="1397541" y="402091"/>
                </a:lnTo>
                <a:lnTo>
                  <a:pt x="1399813" y="403824"/>
                </a:lnTo>
                <a:lnTo>
                  <a:pt x="1402074" y="405560"/>
                </a:lnTo>
                <a:lnTo>
                  <a:pt x="1404346" y="407293"/>
                </a:lnTo>
                <a:lnTo>
                  <a:pt x="1406618" y="409026"/>
                </a:lnTo>
                <a:lnTo>
                  <a:pt x="1408890" y="410760"/>
                </a:lnTo>
                <a:lnTo>
                  <a:pt x="1411150" y="412493"/>
                </a:lnTo>
                <a:lnTo>
                  <a:pt x="1413422" y="414225"/>
                </a:lnTo>
                <a:lnTo>
                  <a:pt x="1415694" y="415957"/>
                </a:lnTo>
                <a:lnTo>
                  <a:pt x="1417955" y="417689"/>
                </a:lnTo>
                <a:lnTo>
                  <a:pt x="1420227" y="419420"/>
                </a:lnTo>
                <a:lnTo>
                  <a:pt x="1422499" y="421150"/>
                </a:lnTo>
                <a:lnTo>
                  <a:pt x="1424771" y="422881"/>
                </a:lnTo>
                <a:lnTo>
                  <a:pt x="1427031" y="424610"/>
                </a:lnTo>
                <a:lnTo>
                  <a:pt x="1429303" y="426339"/>
                </a:lnTo>
                <a:lnTo>
                  <a:pt x="1431575" y="428068"/>
                </a:lnTo>
                <a:lnTo>
                  <a:pt x="1433836" y="429796"/>
                </a:lnTo>
                <a:lnTo>
                  <a:pt x="1436108" y="431524"/>
                </a:lnTo>
                <a:lnTo>
                  <a:pt x="1438380" y="433251"/>
                </a:lnTo>
                <a:lnTo>
                  <a:pt x="1440652" y="434977"/>
                </a:lnTo>
                <a:lnTo>
                  <a:pt x="1442913" y="436703"/>
                </a:lnTo>
                <a:lnTo>
                  <a:pt x="1445185" y="438428"/>
                </a:lnTo>
                <a:lnTo>
                  <a:pt x="1447456" y="440153"/>
                </a:lnTo>
                <a:lnTo>
                  <a:pt x="1449717" y="441877"/>
                </a:lnTo>
                <a:lnTo>
                  <a:pt x="1451989" y="443599"/>
                </a:lnTo>
                <a:lnTo>
                  <a:pt x="1454261" y="445322"/>
                </a:lnTo>
                <a:lnTo>
                  <a:pt x="1456533" y="447045"/>
                </a:lnTo>
                <a:lnTo>
                  <a:pt x="1458794" y="448766"/>
                </a:lnTo>
                <a:lnTo>
                  <a:pt x="1461065" y="450486"/>
                </a:lnTo>
                <a:lnTo>
                  <a:pt x="1463337" y="452206"/>
                </a:lnTo>
                <a:lnTo>
                  <a:pt x="1465598" y="453925"/>
                </a:lnTo>
                <a:lnTo>
                  <a:pt x="1467870" y="455643"/>
                </a:lnTo>
                <a:lnTo>
                  <a:pt x="1470142" y="457360"/>
                </a:lnTo>
                <a:lnTo>
                  <a:pt x="1472414" y="459077"/>
                </a:lnTo>
                <a:lnTo>
                  <a:pt x="1474675" y="460793"/>
                </a:lnTo>
                <a:lnTo>
                  <a:pt x="1476947" y="462509"/>
                </a:lnTo>
                <a:lnTo>
                  <a:pt x="1479219" y="464222"/>
                </a:lnTo>
                <a:lnTo>
                  <a:pt x="1481479" y="465936"/>
                </a:lnTo>
                <a:lnTo>
                  <a:pt x="1483751" y="467648"/>
                </a:lnTo>
                <a:lnTo>
                  <a:pt x="1486023" y="469360"/>
                </a:lnTo>
                <a:lnTo>
                  <a:pt x="1488295" y="471071"/>
                </a:lnTo>
                <a:lnTo>
                  <a:pt x="1490556" y="472781"/>
                </a:lnTo>
                <a:lnTo>
                  <a:pt x="1492828" y="474489"/>
                </a:lnTo>
                <a:lnTo>
                  <a:pt x="1495100" y="476198"/>
                </a:lnTo>
                <a:lnTo>
                  <a:pt x="1497360" y="477905"/>
                </a:lnTo>
                <a:lnTo>
                  <a:pt x="1499632" y="479610"/>
                </a:lnTo>
                <a:lnTo>
                  <a:pt x="1501904" y="481316"/>
                </a:lnTo>
                <a:lnTo>
                  <a:pt x="1504176" y="483021"/>
                </a:lnTo>
                <a:lnTo>
                  <a:pt x="1506437" y="484723"/>
                </a:lnTo>
                <a:lnTo>
                  <a:pt x="1508709" y="486425"/>
                </a:lnTo>
                <a:lnTo>
                  <a:pt x="1510981" y="488126"/>
                </a:lnTo>
                <a:lnTo>
                  <a:pt x="1513241" y="489827"/>
                </a:lnTo>
                <a:lnTo>
                  <a:pt x="1515513" y="491526"/>
                </a:lnTo>
                <a:lnTo>
                  <a:pt x="1517785" y="493224"/>
                </a:lnTo>
                <a:lnTo>
                  <a:pt x="1520057" y="494922"/>
                </a:lnTo>
                <a:lnTo>
                  <a:pt x="1522318" y="496617"/>
                </a:lnTo>
                <a:lnTo>
                  <a:pt x="1524590" y="498313"/>
                </a:lnTo>
                <a:lnTo>
                  <a:pt x="1526862" y="500006"/>
                </a:lnTo>
                <a:lnTo>
                  <a:pt x="1529122" y="501699"/>
                </a:lnTo>
                <a:lnTo>
                  <a:pt x="1531394" y="503390"/>
                </a:lnTo>
                <a:lnTo>
                  <a:pt x="1533666" y="505081"/>
                </a:lnTo>
                <a:lnTo>
                  <a:pt x="1535938" y="506770"/>
                </a:lnTo>
                <a:lnTo>
                  <a:pt x="1538199" y="508459"/>
                </a:lnTo>
                <a:lnTo>
                  <a:pt x="1540471" y="510145"/>
                </a:lnTo>
                <a:lnTo>
                  <a:pt x="1542743" y="511831"/>
                </a:lnTo>
                <a:lnTo>
                  <a:pt x="1545003" y="513516"/>
                </a:lnTo>
                <a:lnTo>
                  <a:pt x="1547275" y="515200"/>
                </a:lnTo>
                <a:lnTo>
                  <a:pt x="1549547" y="516882"/>
                </a:lnTo>
                <a:lnTo>
                  <a:pt x="1551819" y="518563"/>
                </a:lnTo>
                <a:lnTo>
                  <a:pt x="1554080" y="520242"/>
                </a:lnTo>
                <a:lnTo>
                  <a:pt x="1556352" y="521921"/>
                </a:lnTo>
                <a:lnTo>
                  <a:pt x="1558624" y="523598"/>
                </a:lnTo>
                <a:lnTo>
                  <a:pt x="1560885" y="525274"/>
                </a:lnTo>
                <a:lnTo>
                  <a:pt x="1563156" y="526950"/>
                </a:lnTo>
                <a:lnTo>
                  <a:pt x="1565428" y="528622"/>
                </a:lnTo>
                <a:lnTo>
                  <a:pt x="1567700" y="530295"/>
                </a:lnTo>
                <a:lnTo>
                  <a:pt x="1569961" y="531966"/>
                </a:lnTo>
                <a:lnTo>
                  <a:pt x="1572233" y="533635"/>
                </a:lnTo>
                <a:lnTo>
                  <a:pt x="1574505" y="535304"/>
                </a:lnTo>
                <a:lnTo>
                  <a:pt x="1576765" y="536971"/>
                </a:lnTo>
                <a:lnTo>
                  <a:pt x="1579037" y="538637"/>
                </a:lnTo>
                <a:lnTo>
                  <a:pt x="1581309" y="540301"/>
                </a:lnTo>
                <a:lnTo>
                  <a:pt x="1583581" y="541964"/>
                </a:lnTo>
                <a:lnTo>
                  <a:pt x="1585842" y="543625"/>
                </a:lnTo>
                <a:lnTo>
                  <a:pt x="1588114" y="545286"/>
                </a:lnTo>
                <a:lnTo>
                  <a:pt x="1590386" y="546945"/>
                </a:lnTo>
                <a:lnTo>
                  <a:pt x="1592647" y="548602"/>
                </a:lnTo>
                <a:lnTo>
                  <a:pt x="1594919" y="550258"/>
                </a:lnTo>
                <a:lnTo>
                  <a:pt x="1597191" y="551913"/>
                </a:lnTo>
                <a:lnTo>
                  <a:pt x="1599463" y="553566"/>
                </a:lnTo>
                <a:lnTo>
                  <a:pt x="1601723" y="555218"/>
                </a:lnTo>
                <a:lnTo>
                  <a:pt x="1603995" y="556868"/>
                </a:lnTo>
                <a:lnTo>
                  <a:pt x="1606267" y="558517"/>
                </a:lnTo>
                <a:lnTo>
                  <a:pt x="1608528" y="560165"/>
                </a:lnTo>
                <a:lnTo>
                  <a:pt x="1610800" y="561811"/>
                </a:lnTo>
                <a:lnTo>
                  <a:pt x="1613072" y="563456"/>
                </a:lnTo>
                <a:lnTo>
                  <a:pt x="1615343" y="565098"/>
                </a:lnTo>
                <a:lnTo>
                  <a:pt x="1617604" y="566740"/>
                </a:lnTo>
                <a:lnTo>
                  <a:pt x="1619876" y="568380"/>
                </a:lnTo>
                <a:lnTo>
                  <a:pt x="1622148" y="570018"/>
                </a:lnTo>
                <a:lnTo>
                  <a:pt x="1624409" y="571655"/>
                </a:lnTo>
                <a:lnTo>
                  <a:pt x="1626681" y="573291"/>
                </a:lnTo>
                <a:lnTo>
                  <a:pt x="1628953" y="574925"/>
                </a:lnTo>
                <a:lnTo>
                  <a:pt x="1631225" y="576557"/>
                </a:lnTo>
                <a:lnTo>
                  <a:pt x="1633485" y="578188"/>
                </a:lnTo>
                <a:lnTo>
                  <a:pt x="1635757" y="579818"/>
                </a:lnTo>
                <a:lnTo>
                  <a:pt x="1638029" y="581446"/>
                </a:lnTo>
                <a:lnTo>
                  <a:pt x="1640290" y="583072"/>
                </a:lnTo>
                <a:lnTo>
                  <a:pt x="1642562" y="584697"/>
                </a:lnTo>
                <a:lnTo>
                  <a:pt x="1644834" y="586320"/>
                </a:lnTo>
                <a:lnTo>
                  <a:pt x="1647106" y="587941"/>
                </a:lnTo>
                <a:lnTo>
                  <a:pt x="1649366" y="589561"/>
                </a:lnTo>
                <a:lnTo>
                  <a:pt x="1651638" y="591179"/>
                </a:lnTo>
                <a:lnTo>
                  <a:pt x="1653910" y="592796"/>
                </a:lnTo>
                <a:lnTo>
                  <a:pt x="1656171" y="594411"/>
                </a:lnTo>
                <a:lnTo>
                  <a:pt x="1658443" y="596025"/>
                </a:lnTo>
                <a:lnTo>
                  <a:pt x="1660715" y="597637"/>
                </a:lnTo>
                <a:lnTo>
                  <a:pt x="1662987" y="599246"/>
                </a:lnTo>
                <a:lnTo>
                  <a:pt x="1665247" y="600855"/>
                </a:lnTo>
                <a:lnTo>
                  <a:pt x="1667519" y="602462"/>
                </a:lnTo>
                <a:lnTo>
                  <a:pt x="1669791" y="604067"/>
                </a:lnTo>
                <a:lnTo>
                  <a:pt x="1672052" y="605671"/>
                </a:lnTo>
                <a:lnTo>
                  <a:pt x="1674324" y="607273"/>
                </a:lnTo>
                <a:lnTo>
                  <a:pt x="1676596" y="608872"/>
                </a:lnTo>
                <a:lnTo>
                  <a:pt x="1678868" y="610472"/>
                </a:lnTo>
                <a:lnTo>
                  <a:pt x="1681128" y="612068"/>
                </a:lnTo>
                <a:lnTo>
                  <a:pt x="1683400" y="613662"/>
                </a:lnTo>
                <a:lnTo>
                  <a:pt x="1685672" y="615256"/>
                </a:lnTo>
                <a:lnTo>
                  <a:pt x="1687933" y="616848"/>
                </a:lnTo>
                <a:lnTo>
                  <a:pt x="1690205" y="618438"/>
                </a:lnTo>
                <a:lnTo>
                  <a:pt x="1692477" y="620026"/>
                </a:lnTo>
                <a:lnTo>
                  <a:pt x="1694749" y="621612"/>
                </a:lnTo>
                <a:lnTo>
                  <a:pt x="1697009" y="623197"/>
                </a:lnTo>
                <a:lnTo>
                  <a:pt x="1699281" y="624780"/>
                </a:lnTo>
                <a:lnTo>
                  <a:pt x="1701553" y="626362"/>
                </a:lnTo>
                <a:lnTo>
                  <a:pt x="1703814" y="627941"/>
                </a:lnTo>
                <a:lnTo>
                  <a:pt x="1706086" y="629519"/>
                </a:lnTo>
                <a:lnTo>
                  <a:pt x="1708358" y="631094"/>
                </a:lnTo>
                <a:lnTo>
                  <a:pt x="1710630" y="632669"/>
                </a:lnTo>
                <a:lnTo>
                  <a:pt x="1712891" y="634241"/>
                </a:lnTo>
                <a:lnTo>
                  <a:pt x="1715163" y="635812"/>
                </a:lnTo>
                <a:lnTo>
                  <a:pt x="1717434" y="637381"/>
                </a:lnTo>
                <a:lnTo>
                  <a:pt x="1719706" y="638948"/>
                </a:lnTo>
                <a:lnTo>
                  <a:pt x="1721967" y="640513"/>
                </a:lnTo>
                <a:lnTo>
                  <a:pt x="1724239" y="642077"/>
                </a:lnTo>
                <a:lnTo>
                  <a:pt x="1726511" y="643639"/>
                </a:lnTo>
                <a:lnTo>
                  <a:pt x="1728772" y="645197"/>
                </a:lnTo>
                <a:lnTo>
                  <a:pt x="1731044" y="646756"/>
                </a:lnTo>
                <a:lnTo>
                  <a:pt x="1733315" y="648312"/>
                </a:lnTo>
                <a:lnTo>
                  <a:pt x="1735587" y="649867"/>
                </a:lnTo>
                <a:lnTo>
                  <a:pt x="1737848" y="651419"/>
                </a:lnTo>
                <a:lnTo>
                  <a:pt x="1740120" y="652969"/>
                </a:lnTo>
                <a:lnTo>
                  <a:pt x="1742392" y="654518"/>
                </a:lnTo>
                <a:lnTo>
                  <a:pt x="1744653" y="656065"/>
                </a:lnTo>
                <a:lnTo>
                  <a:pt x="1746925" y="657611"/>
                </a:lnTo>
                <a:lnTo>
                  <a:pt x="1749197" y="659153"/>
                </a:lnTo>
                <a:lnTo>
                  <a:pt x="1751469" y="660695"/>
                </a:lnTo>
                <a:lnTo>
                  <a:pt x="1753729" y="662235"/>
                </a:lnTo>
                <a:lnTo>
                  <a:pt x="1756001" y="663772"/>
                </a:lnTo>
                <a:lnTo>
                  <a:pt x="1758273" y="665308"/>
                </a:lnTo>
                <a:lnTo>
                  <a:pt x="1760534" y="666842"/>
                </a:lnTo>
                <a:lnTo>
                  <a:pt x="1762806" y="668373"/>
                </a:lnTo>
                <a:lnTo>
                  <a:pt x="1765078" y="669904"/>
                </a:lnTo>
                <a:lnTo>
                  <a:pt x="1767350" y="671432"/>
                </a:lnTo>
                <a:lnTo>
                  <a:pt x="1769610" y="672958"/>
                </a:lnTo>
                <a:lnTo>
                  <a:pt x="1771882" y="674483"/>
                </a:lnTo>
                <a:lnTo>
                  <a:pt x="1774154" y="676004"/>
                </a:lnTo>
                <a:lnTo>
                  <a:pt x="1776415" y="677526"/>
                </a:lnTo>
                <a:lnTo>
                  <a:pt x="1778687" y="679044"/>
                </a:lnTo>
                <a:lnTo>
                  <a:pt x="1780959" y="680561"/>
                </a:lnTo>
                <a:lnTo>
                  <a:pt x="1783231" y="682075"/>
                </a:lnTo>
                <a:lnTo>
                  <a:pt x="1785491" y="683589"/>
                </a:lnTo>
                <a:lnTo>
                  <a:pt x="1787763" y="685099"/>
                </a:lnTo>
                <a:lnTo>
                  <a:pt x="1790035" y="686608"/>
                </a:lnTo>
                <a:lnTo>
                  <a:pt x="1792296" y="688115"/>
                </a:lnTo>
                <a:lnTo>
                  <a:pt x="1794568" y="689620"/>
                </a:lnTo>
                <a:lnTo>
                  <a:pt x="1796840" y="691124"/>
                </a:lnTo>
                <a:lnTo>
                  <a:pt x="1799112" y="692625"/>
                </a:lnTo>
                <a:lnTo>
                  <a:pt x="1801372" y="694123"/>
                </a:lnTo>
                <a:lnTo>
                  <a:pt x="1803644" y="695621"/>
                </a:lnTo>
                <a:lnTo>
                  <a:pt x="1805916" y="697117"/>
                </a:lnTo>
                <a:lnTo>
                  <a:pt x="1808177" y="698610"/>
                </a:lnTo>
                <a:lnTo>
                  <a:pt x="1810449" y="700101"/>
                </a:lnTo>
                <a:lnTo>
                  <a:pt x="1812721" y="701590"/>
                </a:lnTo>
                <a:lnTo>
                  <a:pt x="1814993" y="703078"/>
                </a:lnTo>
                <a:lnTo>
                  <a:pt x="1817253" y="704563"/>
                </a:lnTo>
                <a:lnTo>
                  <a:pt x="1819525" y="706046"/>
                </a:lnTo>
                <a:lnTo>
                  <a:pt x="1821797" y="707528"/>
                </a:lnTo>
                <a:lnTo>
                  <a:pt x="1824058" y="709008"/>
                </a:lnTo>
                <a:lnTo>
                  <a:pt x="1826330" y="710485"/>
                </a:lnTo>
                <a:lnTo>
                  <a:pt x="1828602" y="711960"/>
                </a:lnTo>
                <a:lnTo>
                  <a:pt x="1830874" y="713434"/>
                </a:lnTo>
                <a:lnTo>
                  <a:pt x="1833134" y="714906"/>
                </a:lnTo>
                <a:lnTo>
                  <a:pt x="1835406" y="716375"/>
                </a:lnTo>
                <a:lnTo>
                  <a:pt x="1837678" y="717842"/>
                </a:lnTo>
                <a:lnTo>
                  <a:pt x="1839939" y="719307"/>
                </a:lnTo>
                <a:lnTo>
                  <a:pt x="1842211" y="720771"/>
                </a:lnTo>
                <a:lnTo>
                  <a:pt x="1844483" y="722232"/>
                </a:lnTo>
                <a:lnTo>
                  <a:pt x="1846755" y="723692"/>
                </a:lnTo>
                <a:lnTo>
                  <a:pt x="1849016" y="725149"/>
                </a:lnTo>
                <a:lnTo>
                  <a:pt x="1851287" y="726604"/>
                </a:lnTo>
                <a:lnTo>
                  <a:pt x="1853559" y="728057"/>
                </a:lnTo>
                <a:lnTo>
                  <a:pt x="1855820" y="729508"/>
                </a:lnTo>
                <a:lnTo>
                  <a:pt x="1858092" y="730958"/>
                </a:lnTo>
                <a:lnTo>
                  <a:pt x="1860364" y="732405"/>
                </a:lnTo>
                <a:lnTo>
                  <a:pt x="1862636" y="733850"/>
                </a:lnTo>
                <a:lnTo>
                  <a:pt x="1864897" y="735293"/>
                </a:lnTo>
                <a:lnTo>
                  <a:pt x="1867169" y="736734"/>
                </a:lnTo>
                <a:lnTo>
                  <a:pt x="1869441" y="738173"/>
                </a:lnTo>
                <a:lnTo>
                  <a:pt x="1871701" y="739610"/>
                </a:lnTo>
                <a:lnTo>
                  <a:pt x="1873973" y="741045"/>
                </a:lnTo>
                <a:lnTo>
                  <a:pt x="1876245" y="742478"/>
                </a:lnTo>
                <a:lnTo>
                  <a:pt x="1878517" y="743909"/>
                </a:lnTo>
                <a:lnTo>
                  <a:pt x="1880778" y="745337"/>
                </a:lnTo>
                <a:lnTo>
                  <a:pt x="1883050" y="746764"/>
                </a:lnTo>
                <a:lnTo>
                  <a:pt x="1885322" y="748189"/>
                </a:lnTo>
                <a:lnTo>
                  <a:pt x="1887582" y="749611"/>
                </a:lnTo>
                <a:lnTo>
                  <a:pt x="1889854" y="751032"/>
                </a:lnTo>
                <a:lnTo>
                  <a:pt x="1892126" y="752450"/>
                </a:lnTo>
                <a:lnTo>
                  <a:pt x="1894398" y="753867"/>
                </a:lnTo>
                <a:lnTo>
                  <a:pt x="1896659" y="755281"/>
                </a:lnTo>
                <a:lnTo>
                  <a:pt x="1898931" y="756694"/>
                </a:lnTo>
                <a:lnTo>
                  <a:pt x="1901203" y="758103"/>
                </a:lnTo>
                <a:lnTo>
                  <a:pt x="1903463" y="759512"/>
                </a:lnTo>
                <a:lnTo>
                  <a:pt x="1905735" y="760918"/>
                </a:lnTo>
                <a:lnTo>
                  <a:pt x="1908007" y="762322"/>
                </a:lnTo>
                <a:lnTo>
                  <a:pt x="1910279" y="763723"/>
                </a:lnTo>
                <a:lnTo>
                  <a:pt x="1912540" y="765122"/>
                </a:lnTo>
                <a:lnTo>
                  <a:pt x="1914812" y="766521"/>
                </a:lnTo>
                <a:lnTo>
                  <a:pt x="1917084" y="767915"/>
                </a:lnTo>
                <a:lnTo>
                  <a:pt x="1919344" y="769309"/>
                </a:lnTo>
                <a:lnTo>
                  <a:pt x="1921616" y="770701"/>
                </a:lnTo>
                <a:lnTo>
                  <a:pt x="1923888" y="772090"/>
                </a:lnTo>
                <a:lnTo>
                  <a:pt x="1926160" y="773477"/>
                </a:lnTo>
                <a:lnTo>
                  <a:pt x="1928421" y="774862"/>
                </a:lnTo>
                <a:lnTo>
                  <a:pt x="1930693" y="776245"/>
                </a:lnTo>
                <a:lnTo>
                  <a:pt x="1932965" y="777626"/>
                </a:lnTo>
                <a:lnTo>
                  <a:pt x="1935225" y="779005"/>
                </a:lnTo>
                <a:lnTo>
                  <a:pt x="1937497" y="780382"/>
                </a:lnTo>
                <a:lnTo>
                  <a:pt x="1939769" y="781756"/>
                </a:lnTo>
                <a:lnTo>
                  <a:pt x="1942041" y="783129"/>
                </a:lnTo>
                <a:lnTo>
                  <a:pt x="1944302" y="784499"/>
                </a:lnTo>
                <a:lnTo>
                  <a:pt x="1946574" y="785867"/>
                </a:lnTo>
                <a:lnTo>
                  <a:pt x="1948846" y="787233"/>
                </a:lnTo>
                <a:lnTo>
                  <a:pt x="1951106" y="788597"/>
                </a:lnTo>
                <a:lnTo>
                  <a:pt x="1953378" y="789959"/>
                </a:lnTo>
                <a:lnTo>
                  <a:pt x="1955650" y="791319"/>
                </a:lnTo>
                <a:lnTo>
                  <a:pt x="1957922" y="792676"/>
                </a:lnTo>
                <a:lnTo>
                  <a:pt x="1960183" y="794033"/>
                </a:lnTo>
                <a:lnTo>
                  <a:pt x="1962455" y="795386"/>
                </a:lnTo>
                <a:lnTo>
                  <a:pt x="1964727" y="796738"/>
                </a:lnTo>
                <a:lnTo>
                  <a:pt x="1966988" y="798086"/>
                </a:lnTo>
                <a:lnTo>
                  <a:pt x="1969260" y="799433"/>
                </a:lnTo>
                <a:lnTo>
                  <a:pt x="1971531" y="800779"/>
                </a:lnTo>
                <a:lnTo>
                  <a:pt x="1973803" y="802121"/>
                </a:lnTo>
                <a:lnTo>
                  <a:pt x="1976064" y="803462"/>
                </a:lnTo>
                <a:lnTo>
                  <a:pt x="1978336" y="804801"/>
                </a:lnTo>
                <a:lnTo>
                  <a:pt x="1980608" y="806137"/>
                </a:lnTo>
                <a:lnTo>
                  <a:pt x="1982869" y="807472"/>
                </a:lnTo>
                <a:lnTo>
                  <a:pt x="1985141" y="808804"/>
                </a:lnTo>
                <a:lnTo>
                  <a:pt x="1987413" y="810134"/>
                </a:lnTo>
                <a:lnTo>
                  <a:pt x="1989684" y="811462"/>
                </a:lnTo>
                <a:lnTo>
                  <a:pt x="1991945" y="812788"/>
                </a:lnTo>
                <a:lnTo>
                  <a:pt x="1994217" y="814112"/>
                </a:lnTo>
                <a:lnTo>
                  <a:pt x="1996489" y="815434"/>
                </a:lnTo>
                <a:lnTo>
                  <a:pt x="1998750" y="816753"/>
                </a:lnTo>
                <a:lnTo>
                  <a:pt x="2001021" y="818071"/>
                </a:lnTo>
                <a:lnTo>
                  <a:pt x="2003293" y="819386"/>
                </a:lnTo>
                <a:lnTo>
                  <a:pt x="2005565" y="820699"/>
                </a:lnTo>
                <a:lnTo>
                  <a:pt x="2007826" y="822011"/>
                </a:lnTo>
                <a:lnTo>
                  <a:pt x="2010098" y="823319"/>
                </a:lnTo>
                <a:lnTo>
                  <a:pt x="2012370" y="824626"/>
                </a:lnTo>
                <a:lnTo>
                  <a:pt x="2014631" y="825931"/>
                </a:lnTo>
                <a:lnTo>
                  <a:pt x="2016903" y="827234"/>
                </a:lnTo>
                <a:lnTo>
                  <a:pt x="2019175" y="828534"/>
                </a:lnTo>
                <a:lnTo>
                  <a:pt x="2021447" y="829832"/>
                </a:lnTo>
                <a:lnTo>
                  <a:pt x="2023707" y="831129"/>
                </a:lnTo>
                <a:lnTo>
                  <a:pt x="2025979" y="832422"/>
                </a:lnTo>
                <a:lnTo>
                  <a:pt x="2028251" y="833714"/>
                </a:lnTo>
                <a:lnTo>
                  <a:pt x="2030512" y="835004"/>
                </a:lnTo>
                <a:lnTo>
                  <a:pt x="2032784" y="836292"/>
                </a:lnTo>
                <a:lnTo>
                  <a:pt x="2035056" y="837577"/>
                </a:lnTo>
                <a:lnTo>
                  <a:pt x="2037328" y="838860"/>
                </a:lnTo>
                <a:lnTo>
                  <a:pt x="2039588" y="840142"/>
                </a:lnTo>
                <a:lnTo>
                  <a:pt x="2041860" y="841422"/>
                </a:lnTo>
                <a:lnTo>
                  <a:pt x="2044132" y="842698"/>
                </a:lnTo>
                <a:lnTo>
                  <a:pt x="2046393" y="843973"/>
                </a:lnTo>
                <a:lnTo>
                  <a:pt x="2048665" y="845246"/>
                </a:lnTo>
                <a:lnTo>
                  <a:pt x="2050937" y="846516"/>
                </a:lnTo>
                <a:lnTo>
                  <a:pt x="2053209" y="847784"/>
                </a:lnTo>
                <a:lnTo>
                  <a:pt x="2055469" y="849051"/>
                </a:lnTo>
                <a:lnTo>
                  <a:pt x="2057741" y="850315"/>
                </a:lnTo>
                <a:lnTo>
                  <a:pt x="2060013" y="851578"/>
                </a:lnTo>
                <a:lnTo>
                  <a:pt x="2062285" y="852838"/>
                </a:lnTo>
                <a:lnTo>
                  <a:pt x="2064546" y="854095"/>
                </a:lnTo>
                <a:lnTo>
                  <a:pt x="2066818" y="855351"/>
                </a:lnTo>
                <a:lnTo>
                  <a:pt x="2069090" y="856604"/>
                </a:lnTo>
                <a:lnTo>
                  <a:pt x="2071350" y="857855"/>
                </a:lnTo>
                <a:lnTo>
                  <a:pt x="2073622" y="859106"/>
                </a:lnTo>
                <a:lnTo>
                  <a:pt x="2075894" y="860352"/>
                </a:lnTo>
                <a:lnTo>
                  <a:pt x="2078166" y="861598"/>
                </a:lnTo>
                <a:lnTo>
                  <a:pt x="2080427" y="862840"/>
                </a:lnTo>
                <a:lnTo>
                  <a:pt x="2082699" y="864081"/>
                </a:lnTo>
                <a:lnTo>
                  <a:pt x="2084971" y="865320"/>
                </a:lnTo>
                <a:lnTo>
                  <a:pt x="2087231" y="866557"/>
                </a:lnTo>
                <a:lnTo>
                  <a:pt x="2089503" y="867791"/>
                </a:lnTo>
                <a:lnTo>
                  <a:pt x="2091775" y="869023"/>
                </a:lnTo>
                <a:lnTo>
                  <a:pt x="2094047" y="870253"/>
                </a:lnTo>
                <a:lnTo>
                  <a:pt x="2096308" y="871481"/>
                </a:lnTo>
                <a:lnTo>
                  <a:pt x="2098580" y="872708"/>
                </a:lnTo>
                <a:lnTo>
                  <a:pt x="2100852" y="873931"/>
                </a:lnTo>
                <a:lnTo>
                  <a:pt x="2103113" y="875153"/>
                </a:lnTo>
                <a:lnTo>
                  <a:pt x="2105385" y="876372"/>
                </a:lnTo>
                <a:lnTo>
                  <a:pt x="2107656" y="877590"/>
                </a:lnTo>
                <a:lnTo>
                  <a:pt x="2109928" y="878805"/>
                </a:lnTo>
                <a:lnTo>
                  <a:pt x="2112189" y="880019"/>
                </a:lnTo>
                <a:lnTo>
                  <a:pt x="2114461" y="881229"/>
                </a:lnTo>
                <a:lnTo>
                  <a:pt x="2116733" y="882439"/>
                </a:lnTo>
                <a:lnTo>
                  <a:pt x="2118994" y="883645"/>
                </a:lnTo>
                <a:lnTo>
                  <a:pt x="2121266" y="884850"/>
                </a:lnTo>
                <a:lnTo>
                  <a:pt x="2123538" y="886052"/>
                </a:lnTo>
                <a:lnTo>
                  <a:pt x="2125810" y="887253"/>
                </a:lnTo>
                <a:lnTo>
                  <a:pt x="2128070" y="888451"/>
                </a:lnTo>
                <a:lnTo>
                  <a:pt x="2130342" y="889648"/>
                </a:lnTo>
                <a:lnTo>
                  <a:pt x="2132614" y="890842"/>
                </a:lnTo>
                <a:lnTo>
                  <a:pt x="2134875" y="892034"/>
                </a:lnTo>
                <a:lnTo>
                  <a:pt x="2137147" y="893223"/>
                </a:lnTo>
                <a:lnTo>
                  <a:pt x="2139419" y="894411"/>
                </a:lnTo>
                <a:lnTo>
                  <a:pt x="2141691" y="895597"/>
                </a:lnTo>
                <a:lnTo>
                  <a:pt x="2143951" y="896780"/>
                </a:lnTo>
                <a:lnTo>
                  <a:pt x="2146223" y="897963"/>
                </a:lnTo>
                <a:lnTo>
                  <a:pt x="2148495" y="899142"/>
                </a:lnTo>
                <a:lnTo>
                  <a:pt x="2150756" y="900319"/>
                </a:lnTo>
                <a:lnTo>
                  <a:pt x="2153028" y="901494"/>
                </a:lnTo>
                <a:lnTo>
                  <a:pt x="2155300" y="902667"/>
                </a:lnTo>
                <a:lnTo>
                  <a:pt x="2157572" y="903838"/>
                </a:lnTo>
                <a:lnTo>
                  <a:pt x="2159832" y="905007"/>
                </a:lnTo>
                <a:lnTo>
                  <a:pt x="2162104" y="906173"/>
                </a:lnTo>
                <a:lnTo>
                  <a:pt x="2164376" y="907339"/>
                </a:lnTo>
                <a:lnTo>
                  <a:pt x="2166637" y="908501"/>
                </a:lnTo>
                <a:lnTo>
                  <a:pt x="2168909" y="909662"/>
                </a:lnTo>
                <a:lnTo>
                  <a:pt x="2171181" y="910820"/>
                </a:lnTo>
                <a:lnTo>
                  <a:pt x="2173453" y="911977"/>
                </a:lnTo>
                <a:lnTo>
                  <a:pt x="2175713" y="913131"/>
                </a:lnTo>
                <a:lnTo>
                  <a:pt x="2177985" y="914282"/>
                </a:lnTo>
                <a:lnTo>
                  <a:pt x="2180257" y="915432"/>
                </a:lnTo>
                <a:lnTo>
                  <a:pt x="2182518" y="916580"/>
                </a:lnTo>
                <a:lnTo>
                  <a:pt x="2184790" y="917726"/>
                </a:lnTo>
                <a:lnTo>
                  <a:pt x="2187062" y="918869"/>
                </a:lnTo>
                <a:lnTo>
                  <a:pt x="2189334" y="920011"/>
                </a:lnTo>
                <a:lnTo>
                  <a:pt x="2191594" y="921151"/>
                </a:lnTo>
                <a:lnTo>
                  <a:pt x="2193866" y="922288"/>
                </a:lnTo>
                <a:lnTo>
                  <a:pt x="2196138" y="923423"/>
                </a:lnTo>
                <a:lnTo>
                  <a:pt x="2198399" y="924557"/>
                </a:lnTo>
                <a:lnTo>
                  <a:pt x="2200671" y="925688"/>
                </a:lnTo>
                <a:lnTo>
                  <a:pt x="2202943" y="926818"/>
                </a:lnTo>
                <a:lnTo>
                  <a:pt x="2205215" y="927945"/>
                </a:lnTo>
                <a:lnTo>
                  <a:pt x="2207476" y="929069"/>
                </a:lnTo>
                <a:lnTo>
                  <a:pt x="2209747" y="930192"/>
                </a:lnTo>
                <a:lnTo>
                  <a:pt x="2212019" y="931313"/>
                </a:lnTo>
                <a:lnTo>
                  <a:pt x="2214280" y="932432"/>
                </a:lnTo>
                <a:lnTo>
                  <a:pt x="2216552" y="933549"/>
                </a:lnTo>
                <a:lnTo>
                  <a:pt x="2218824" y="934663"/>
                </a:lnTo>
                <a:lnTo>
                  <a:pt x="2221096" y="935775"/>
                </a:lnTo>
                <a:lnTo>
                  <a:pt x="2223357" y="936885"/>
                </a:lnTo>
                <a:lnTo>
                  <a:pt x="2225629" y="937994"/>
                </a:lnTo>
                <a:lnTo>
                  <a:pt x="2227900" y="939101"/>
                </a:lnTo>
                <a:lnTo>
                  <a:pt x="2230161" y="940205"/>
                </a:lnTo>
                <a:lnTo>
                  <a:pt x="2232433" y="941307"/>
                </a:lnTo>
                <a:lnTo>
                  <a:pt x="2234705" y="942407"/>
                </a:lnTo>
                <a:lnTo>
                  <a:pt x="2236977" y="943506"/>
                </a:lnTo>
                <a:lnTo>
                  <a:pt x="2239237" y="944601"/>
                </a:lnTo>
                <a:lnTo>
                  <a:pt x="2241509" y="945695"/>
                </a:lnTo>
                <a:lnTo>
                  <a:pt x="2243781" y="946787"/>
                </a:lnTo>
                <a:lnTo>
                  <a:pt x="2246042" y="947877"/>
                </a:lnTo>
                <a:lnTo>
                  <a:pt x="2248314" y="948965"/>
                </a:lnTo>
                <a:lnTo>
                  <a:pt x="2250586" y="950050"/>
                </a:lnTo>
                <a:lnTo>
                  <a:pt x="2252858" y="951134"/>
                </a:lnTo>
                <a:lnTo>
                  <a:pt x="2255119" y="952216"/>
                </a:lnTo>
                <a:lnTo>
                  <a:pt x="2257391" y="953296"/>
                </a:lnTo>
                <a:lnTo>
                  <a:pt x="2259662" y="954373"/>
                </a:lnTo>
                <a:lnTo>
                  <a:pt x="2261923" y="955449"/>
                </a:lnTo>
                <a:lnTo>
                  <a:pt x="2264195" y="956523"/>
                </a:lnTo>
                <a:lnTo>
                  <a:pt x="2266467" y="957594"/>
                </a:lnTo>
                <a:lnTo>
                  <a:pt x="2268739" y="958663"/>
                </a:lnTo>
              </a:path>
            </a:pathLst>
          </a:custGeom>
          <a:noFill/>
          <a:ln w="13525" cap="rnd">
            <a:solidFill>
              <a:srgbClr val="009AF9"/>
            </a:solidFill>
            <a:prstDash val="solid"/>
            <a:round/>
          </a:ln>
        </p:spPr>
        <p:txBody>
          <a:bodyPr rtlCol="0" anchor="ctr"/>
          <a:lstStyle/>
          <a:p>
            <a:endParaRPr lang="en-DE"/>
          </a:p>
        </p:txBody>
      </p:sp>
    </p:spTree>
    <p:extLst>
      <p:ext uri="{BB962C8B-B14F-4D97-AF65-F5344CB8AC3E}">
        <p14:creationId xmlns:p14="http://schemas.microsoft.com/office/powerpoint/2010/main" val="326220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dissolve">
                                      <p:cBhvr>
                                        <p:cTn id="10" dur="5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dissolve">
                                      <p:cBhvr>
                                        <p:cTn id="23" dur="500"/>
                                        <p:tgtEl>
                                          <p:spTgt spid="1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67"/>
                                        </p:tgtEl>
                                        <p:attrNameLst>
                                          <p:attrName>style.visibility</p:attrName>
                                        </p:attrNameLst>
                                      </p:cBhvr>
                                      <p:to>
                                        <p:strVal val="visible"/>
                                      </p:to>
                                    </p:set>
                                    <p:animEffect transition="in" filter="wipe(left)">
                                      <p:cBhvr>
                                        <p:cTn id="28" dur="500"/>
                                        <p:tgtEl>
                                          <p:spTgt spid="56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dissolve">
                                      <p:cBhvr>
                                        <p:cTn id="33" dur="500"/>
                                        <p:tgtEl>
                                          <p:spTgt spid="363"/>
                                        </p:tgtEl>
                                      </p:cBhvr>
                                    </p:animEffect>
                                  </p:childTnLst>
                                </p:cTn>
                              </p:par>
                              <p:par>
                                <p:cTn id="34" presetID="9" presetClass="entr" presetSubtype="0" fill="hold" nodeType="with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dissolve">
                                      <p:cBhvr>
                                        <p:cTn id="36" dur="500"/>
                                        <p:tgtEl>
                                          <p:spTgt spid="1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wipe(left)">
                                      <p:cBhvr>
                                        <p:cTn id="41" dur="500"/>
                                        <p:tgtEl>
                                          <p:spTgt spid="12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27">
                                            <p:txEl>
                                              <p:pRg st="9" end="9"/>
                                            </p:txEl>
                                          </p:spTgt>
                                        </p:tgtEl>
                                        <p:attrNameLst>
                                          <p:attrName>style.visibility</p:attrName>
                                        </p:attrNameLst>
                                      </p:cBhvr>
                                      <p:to>
                                        <p:strVal val="visible"/>
                                      </p:to>
                                    </p:set>
                                    <p:animEffect transition="in" filter="dissolve">
                                      <p:cBhvr>
                                        <p:cTn id="46" dur="500"/>
                                        <p:tgtEl>
                                          <p:spTgt spid="527">
                                            <p:txEl>
                                              <p:pRg st="9" end="9"/>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527">
                                            <p:txEl>
                                              <p:pRg st="10" end="10"/>
                                            </p:txEl>
                                          </p:spTgt>
                                        </p:tgtEl>
                                        <p:attrNameLst>
                                          <p:attrName>style.visibility</p:attrName>
                                        </p:attrNameLst>
                                      </p:cBhvr>
                                      <p:to>
                                        <p:strVal val="visible"/>
                                      </p:to>
                                    </p:set>
                                    <p:animEffect transition="in" filter="dissolve">
                                      <p:cBhvr>
                                        <p:cTn id="49" dur="500"/>
                                        <p:tgtEl>
                                          <p:spTgt spid="527">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527">
                                            <p:txEl>
                                              <p:pRg st="11" end="11"/>
                                            </p:txEl>
                                          </p:spTgt>
                                        </p:tgtEl>
                                        <p:attrNameLst>
                                          <p:attrName>style.visibility</p:attrName>
                                        </p:attrNameLst>
                                      </p:cBhvr>
                                      <p:to>
                                        <p:strVal val="visible"/>
                                      </p:to>
                                    </p:set>
                                    <p:animEffect transition="in" filter="dissolve">
                                      <p:cBhvr>
                                        <p:cTn id="54" dur="500"/>
                                        <p:tgtEl>
                                          <p:spTgt spid="5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2" grpId="0"/>
      <p:bldP spid="363" grpId="0"/>
      <p:bldP spid="58" grpId="0" animBg="1"/>
      <p:bldP spid="567" grpId="0" animBg="1"/>
      <p:bldP spid="1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endParaRPr lang="de-DE" b="1" dirty="0">
              <a:solidFill>
                <a:schemeClr val="accent2"/>
              </a:solidFill>
            </a:endParaRPr>
          </a:p>
          <a:p>
            <a:r>
              <a:rPr lang="de-DE" b="1" dirty="0">
                <a:solidFill>
                  <a:schemeClr val="accent2"/>
                </a:solidFill>
              </a:rPr>
              <a:t>Bemerkungen (Gammaverteilung)</a:t>
            </a:r>
            <a:r>
              <a:rPr lang="de-DE" dirty="0"/>
              <a:t> </a:t>
            </a:r>
          </a:p>
          <a:p>
            <a:pPr lvl="1"/>
            <a:r>
              <a:rPr lang="de-DE" sz="1200" dirty="0"/>
              <a:t>Die Gammaverteilung ist ein häufig genutztes Werkzeug zur Modellierung rechtsschiefer Verteilungen.</a:t>
            </a:r>
          </a:p>
          <a:p>
            <a:pPr lvl="1"/>
            <a:r>
              <a:rPr lang="de-DE" sz="1200" dirty="0"/>
              <a:t>Eine rechtsschiefe/linkssteile Verteilung besitzt eine nach links geneigte Verteilung.</a:t>
            </a:r>
          </a:p>
        </p:txBody>
      </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Rechtschief und Linkssteile Dichte</a:t>
            </a:r>
            <a:endParaRPr lang="de-DE"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421966" y="135915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𝜆</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421966" y="1359155"/>
                <a:ext cx="1671630" cy="334270"/>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5310398" y="135915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𝛼</m:t>
                          </m:r>
                          <m:r>
                            <a:rPr lang="en-US" sz="1400" i="1" dirty="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5310398" y="1359155"/>
                <a:ext cx="1671630" cy="334270"/>
              </a:xfrm>
              <a:prstGeom prst="rect">
                <a:avLst/>
              </a:prstGeom>
              <a:blipFill>
                <a:blip r:embed="rId4"/>
                <a:stretch>
                  <a:fillRect/>
                </a:stretch>
              </a:blipFill>
            </p:spPr>
            <p:txBody>
              <a:bodyPr/>
              <a:lstStyle/>
              <a:p>
                <a:r>
                  <a:rPr lang="en-DE">
                    <a:noFill/>
                  </a:rPr>
                  <a:t> </a:t>
                </a:r>
              </a:p>
            </p:txBody>
          </p:sp>
        </mc:Fallback>
      </mc:AlternateContent>
      <p:pic>
        <p:nvPicPr>
          <p:cNvPr id="448" name="Picture 447" descr="A graph of a function&#10;&#10;Description automatically generated">
            <a:extLst>
              <a:ext uri="{FF2B5EF4-FFF2-40B4-BE49-F238E27FC236}">
                <a16:creationId xmlns:a16="http://schemas.microsoft.com/office/drawing/2014/main" id="{2ACD06A6-0D1F-C261-4F22-02FAC0FFF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612691"/>
            <a:ext cx="3436458" cy="2290972"/>
          </a:xfrm>
          <a:prstGeom prst="rect">
            <a:avLst/>
          </a:prstGeom>
        </p:spPr>
      </p:pic>
      <p:pic>
        <p:nvPicPr>
          <p:cNvPr id="450" name="Picture 449" descr="A graph of a function&#10;&#10;Description automatically generated">
            <a:extLst>
              <a:ext uri="{FF2B5EF4-FFF2-40B4-BE49-F238E27FC236}">
                <a16:creationId xmlns:a16="http://schemas.microsoft.com/office/drawing/2014/main" id="{CC1FCBE2-1375-D7C2-D6C6-48BC5EB4DA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984" y="1702503"/>
            <a:ext cx="3436458" cy="2290972"/>
          </a:xfrm>
          <a:prstGeom prst="rect">
            <a:avLst/>
          </a:prstGeom>
        </p:spPr>
      </p:pic>
    </p:spTree>
    <p:extLst>
      <p:ext uri="{BB962C8B-B14F-4D97-AF65-F5344CB8AC3E}">
        <p14:creationId xmlns:p14="http://schemas.microsoft.com/office/powerpoint/2010/main" val="4260251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448"/>
                                        </p:tgtEl>
                                        <p:attrNameLst>
                                          <p:attrName>style.visibility</p:attrName>
                                        </p:attrNameLst>
                                      </p:cBhvr>
                                      <p:to>
                                        <p:strVal val="visible"/>
                                      </p:to>
                                    </p:set>
                                    <p:animEffect transition="in" filter="dissolve">
                                      <p:cBhvr>
                                        <p:cTn id="10" dur="500"/>
                                        <p:tgtEl>
                                          <p:spTgt spid="44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363"/>
                                        </p:tgtEl>
                                        <p:attrNameLst>
                                          <p:attrName>style.visibility</p:attrName>
                                        </p:attrNameLst>
                                      </p:cBhvr>
                                      <p:to>
                                        <p:strVal val="visible"/>
                                      </p:to>
                                    </p:set>
                                    <p:animEffect transition="in" filter="dissolve">
                                      <p:cBhvr>
                                        <p:cTn id="15" dur="500"/>
                                        <p:tgtEl>
                                          <p:spTgt spid="363"/>
                                        </p:tgtEl>
                                      </p:cBhvr>
                                    </p:animEffect>
                                  </p:childTnLst>
                                </p:cTn>
                              </p:par>
                              <p:par>
                                <p:cTn id="16" presetID="9" presetClass="entr" presetSubtype="0" fill="hold" nodeType="with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dissolve">
                                      <p:cBhvr>
                                        <p:cTn id="18" dur="500"/>
                                        <p:tgtEl>
                                          <p:spTgt spid="45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27">
                                            <p:txEl>
                                              <p:pRg st="9" end="9"/>
                                            </p:txEl>
                                          </p:spTgt>
                                        </p:tgtEl>
                                        <p:attrNameLst>
                                          <p:attrName>style.visibility</p:attrName>
                                        </p:attrNameLst>
                                      </p:cBhvr>
                                      <p:to>
                                        <p:strVal val="visible"/>
                                      </p:to>
                                    </p:set>
                                    <p:animEffect transition="in" filter="dissolve">
                                      <p:cBhvr>
                                        <p:cTn id="23" dur="500"/>
                                        <p:tgtEl>
                                          <p:spTgt spid="527">
                                            <p:txEl>
                                              <p:pRg st="9" end="9"/>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527">
                                            <p:txEl>
                                              <p:pRg st="10" end="10"/>
                                            </p:txEl>
                                          </p:spTgt>
                                        </p:tgtEl>
                                        <p:attrNameLst>
                                          <p:attrName>style.visibility</p:attrName>
                                        </p:attrNameLst>
                                      </p:cBhvr>
                                      <p:to>
                                        <p:strVal val="visible"/>
                                      </p:to>
                                    </p:set>
                                    <p:animEffect transition="in" filter="dissolve">
                                      <p:cBhvr>
                                        <p:cTn id="26" dur="500"/>
                                        <p:tgtEl>
                                          <p:spTgt spid="527">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27">
                                            <p:txEl>
                                              <p:pRg st="11" end="11"/>
                                            </p:txEl>
                                          </p:spTgt>
                                        </p:tgtEl>
                                        <p:attrNameLst>
                                          <p:attrName>style.visibility</p:attrName>
                                        </p:attrNameLst>
                                      </p:cBhvr>
                                      <p:to>
                                        <p:strVal val="visible"/>
                                      </p:to>
                                    </p:set>
                                    <p:animEffect transition="in" filter="dissolve">
                                      <p:cBhvr>
                                        <p:cTn id="31" dur="500"/>
                                        <p:tgtEl>
                                          <p:spTgt spid="5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p:bldP spid="36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795662"/>
              </a:xfrm>
            </p:spPr>
            <p:txBody>
              <a:bodyPr/>
              <a:lstStyle/>
              <a:p>
                <a:r>
                  <a:rPr lang="de-DE" b="1" dirty="0">
                    <a:solidFill>
                      <a:schemeClr val="accent1"/>
                    </a:solidFill>
                  </a:rPr>
                  <a:t>Satz (Erwartungswert und Varianz der Gammaverteilung)</a:t>
                </a:r>
                <a:r>
                  <a:rPr lang="de-DE" dirty="0"/>
                  <a:t>. Eine reelle Zufallsvariable </a:t>
                </a: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m:rPr>
                        <m:sty m:val="p"/>
                      </m:rPr>
                      <a:rPr lang="en-US" i="0">
                        <a:latin typeface="Cambria Math" panose="02040503050406030204" pitchFamily="18" charset="0"/>
                      </a:rPr>
                      <m:t>Gam</m:t>
                    </m:r>
                    <m:d>
                      <m:dPr>
                        <m:ctrlPr>
                          <a:rPr lang="en-US" i="1">
                            <a:latin typeface="Cambria Math" panose="02040503050406030204" pitchFamily="18" charset="0"/>
                          </a:rPr>
                        </m:ctrlPr>
                      </m:dPr>
                      <m:e>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𝜆</m:t>
                        </m:r>
                      </m:e>
                    </m:d>
                  </m:oMath>
                </a14:m>
                <a:r>
                  <a:rPr lang="de-DE" dirty="0"/>
                  <a:t> hat den Erwartungswert und die Varianz </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𝛼</m:t>
                          </m:r>
                        </m:num>
                        <m:den>
                          <m:r>
                            <a:rPr lang="en-US" b="0" i="1" smtClean="0">
                              <a:latin typeface="Cambria Math" panose="02040503050406030204" pitchFamily="18" charset="0"/>
                            </a:rPr>
                            <m:t>𝜆</m:t>
                          </m:r>
                        </m:den>
                      </m:f>
                    </m:oMath>
                  </m:oMathPara>
                </a14:m>
                <a:endParaRPr lang="de-DE" dirty="0"/>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𝛼</m:t>
                          </m:r>
                        </m:num>
                        <m:den>
                          <m:sSup>
                            <m:sSupPr>
                              <m:ctrlPr>
                                <a:rPr lang="de-DE" i="1">
                                  <a:latin typeface="Cambria Math" panose="02040503050406030204" pitchFamily="18" charset="0"/>
                                </a:rPr>
                              </m:ctrlPr>
                            </m:sSupPr>
                            <m:e>
                              <m:r>
                                <a:rPr lang="en-US" b="0" i="1" smtClean="0">
                                  <a:latin typeface="Cambria Math" panose="02040503050406030204" pitchFamily="18" charset="0"/>
                                </a:rPr>
                                <m:t>𝜆</m:t>
                              </m:r>
                            </m:e>
                            <m:sup>
                              <m:r>
                                <a:rPr lang="de-DE" i="1">
                                  <a:latin typeface="Cambria Math" panose="02040503050406030204" pitchFamily="18" charset="0"/>
                                </a:rPr>
                                <m:t>2</m:t>
                              </m:r>
                            </m:sup>
                          </m:sSup>
                        </m:den>
                      </m:f>
                    </m:oMath>
                  </m:oMathPara>
                </a14:m>
                <a:endParaRPr lang="de-DE" b="1" dirty="0"/>
              </a:p>
              <a:p>
                <a:r>
                  <a:rPr lang="de-DE" b="1" dirty="0">
                    <a:solidFill>
                      <a:schemeClr val="accent2"/>
                    </a:solidFill>
                  </a:rPr>
                  <a:t>Bemerkung (Erwartungswert)</a:t>
                </a:r>
                <a:r>
                  <a:rPr lang="de-DE" dirty="0"/>
                  <a:t>. Der Erwartungswert und die Varianz der Exponentialverteilung folgt als Spezialfall für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m:t>
                    </m:r>
                  </m:oMath>
                </a14:m>
                <a:r>
                  <a:rPr lang="de-DE" dirty="0"/>
                  <a:t>.</a:t>
                </a:r>
              </a:p>
              <a:p>
                <a:endParaRPr lang="de-DE" dirty="0"/>
              </a:p>
              <a:p>
                <a:r>
                  <a:rPr lang="de-DE" b="1" dirty="0">
                    <a:solidFill>
                      <a:schemeClr val="accent4"/>
                    </a:solidFill>
                  </a:rPr>
                  <a:t>Beispiel (Erwartungswert der Gammaverteilung)</a:t>
                </a:r>
                <a:r>
                  <a:rPr lang="de-DE" dirty="0"/>
                  <a:t>. Ein Car-Sharing-Anbieter wertet aus, wie weit ein Auto pro Miete gefahren wir und modelliert dies als Gammaverteilung mit </a:t>
                </a:r>
                <a14:m>
                  <m:oMath xmlns:m="http://schemas.openxmlformats.org/officeDocument/2006/math">
                    <m:r>
                      <a:rPr lang="de-DE" i="1">
                        <a:latin typeface="Cambria Math" panose="02040503050406030204" pitchFamily="18" charset="0"/>
                      </a:rPr>
                      <m:t>𝛼</m:t>
                    </m:r>
                    <m:r>
                      <a:rPr lang="de-DE" i="1">
                        <a:latin typeface="Cambria Math" panose="02040503050406030204" pitchFamily="18" charset="0"/>
                      </a:rPr>
                      <m:t>=4</m:t>
                    </m:r>
                  </m:oMath>
                </a14:m>
                <a:r>
                  <a:rPr lang="de-DE" dirty="0"/>
                  <a:t> und </a:t>
                </a:r>
                <a14:m>
                  <m:oMath xmlns:m="http://schemas.openxmlformats.org/officeDocument/2006/math">
                    <m:r>
                      <a:rPr lang="de-DE" i="1">
                        <a:latin typeface="Cambria Math" panose="02040503050406030204" pitchFamily="18" charset="0"/>
                      </a:rPr>
                      <m:t>𝛽</m:t>
                    </m:r>
                    <m:r>
                      <a:rPr lang="de-DE" i="1">
                        <a:latin typeface="Cambria Math" panose="02040503050406030204" pitchFamily="18" charset="0"/>
                      </a:rPr>
                      <m:t>=0.2</m:t>
                    </m:r>
                  </m:oMath>
                </a14:m>
                <a:r>
                  <a:rPr lang="de-DE" dirty="0"/>
                  <a:t>.</a:t>
                </a:r>
              </a:p>
              <a:p>
                <a:pPr marL="268287" lvl="1" indent="0">
                  <a:buNone/>
                </a:pPr>
                <a:endParaRPr lang="de-DE" dirty="0"/>
              </a:p>
              <a:p>
                <a:pPr marL="268287" lvl="1" indent="0">
                  <a:buNone/>
                </a:pPr>
                <a:r>
                  <a:rPr lang="de-DE" dirty="0"/>
                  <a:t>Für die Zufallsvariable </a:t>
                </a:r>
                <a14:m>
                  <m:oMath xmlns:m="http://schemas.openxmlformats.org/officeDocument/2006/math">
                    <m:r>
                      <a:rPr lang="de-DE"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Gam</m:t>
                    </m:r>
                    <m:d>
                      <m:dPr>
                        <m:ctrlPr>
                          <a:rPr lang="en-US" b="0" i="1" smtClean="0">
                            <a:latin typeface="Cambria Math" panose="02040503050406030204" pitchFamily="18" charset="0"/>
                          </a:rPr>
                        </m:ctrlPr>
                      </m:dPr>
                      <m:e>
                        <m:r>
                          <a:rPr lang="en-US" b="0" i="1" smtClean="0">
                            <a:latin typeface="Cambria Math" panose="02040503050406030204" pitchFamily="18" charset="0"/>
                          </a:rPr>
                          <m:t>4,0.2</m:t>
                        </m:r>
                      </m:e>
                    </m:d>
                  </m:oMath>
                </a14:m>
                <a:r>
                  <a:rPr lang="de-DE" dirty="0"/>
                  <a:t>, welche die gefahrene Strecke einer zufällig gewählten Miete angibt, gilt folglich </a:t>
                </a:r>
                <a14:m>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4</m:t>
                        </m:r>
                      </m:num>
                      <m:den>
                        <m:r>
                          <a:rPr lang="de-DE" b="0" i="1" smtClean="0">
                            <a:latin typeface="Cambria Math" panose="02040503050406030204" pitchFamily="18" charset="0"/>
                          </a:rPr>
                          <m:t>0.2</m:t>
                        </m:r>
                      </m:den>
                    </m:f>
                    <m:r>
                      <a:rPr lang="de-DE" b="0" i="1" smtClean="0">
                        <a:latin typeface="Cambria Math" panose="02040503050406030204" pitchFamily="18" charset="0"/>
                      </a:rPr>
                      <m:t>=20</m:t>
                    </m:r>
                  </m:oMath>
                </a14:m>
                <a:r>
                  <a:rPr lang="de-DE" dirty="0"/>
                  <a:t>.</a:t>
                </a:r>
              </a:p>
              <a:p>
                <a:endParaRPr lang="de-DE" dirty="0"/>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795662"/>
              </a:xfrm>
              <a:blipFill>
                <a:blip r:embed="rId2"/>
                <a:stretch>
                  <a:fillRect t="-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Gammaverteilung</a:t>
            </a:r>
          </a:p>
        </p:txBody>
      </p:sp>
    </p:spTree>
    <p:extLst>
      <p:ext uri="{BB962C8B-B14F-4D97-AF65-F5344CB8AC3E}">
        <p14:creationId xmlns:p14="http://schemas.microsoft.com/office/powerpoint/2010/main" val="311578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dissolve">
                                      <p:cBhvr>
                                        <p:cTn id="2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074B7E3-ABE2-B750-2FCD-13EE7C137731}"/>
                  </a:ext>
                </a:extLst>
              </p:cNvPr>
              <p:cNvSpPr>
                <a:spLocks noGrp="1"/>
              </p:cNvSpPr>
              <p:nvPr>
                <p:ph type="body" sz="quarter" idx="13"/>
              </p:nvPr>
            </p:nvSpPr>
            <p:spPr>
              <a:xfrm>
                <a:off x="358776" y="1239837"/>
                <a:ext cx="6877051" cy="2916089"/>
              </a:xfrm>
            </p:spPr>
            <p:txBody>
              <a:bodyPr/>
              <a:lstStyle/>
              <a:p>
                <a:r>
                  <a:rPr lang="de-DE" b="1" dirty="0">
                    <a:solidFill>
                      <a:schemeClr val="accent4"/>
                    </a:solidFill>
                  </a:rPr>
                  <a:t>Beispiel (Gammaverteilung)</a:t>
                </a:r>
                <a:r>
                  <a:rPr lang="de-DE" dirty="0"/>
                  <a:t>. Ein Car-Sharing-Anbieter wertet aus, wie weit ein Auto pro Miete gefahren wird. Die meisten Fahrten bewegen sich um die </a:t>
                </a:r>
                <a14:m>
                  <m:oMath xmlns:m="http://schemas.openxmlformats.org/officeDocument/2006/math">
                    <m:r>
                      <a:rPr lang="de-DE" i="1">
                        <a:latin typeface="Cambria Math" panose="02040503050406030204" pitchFamily="18" charset="0"/>
                      </a:rPr>
                      <m:t>2</m:t>
                    </m:r>
                    <m:r>
                      <a:rPr lang="de-DE" b="0" i="1" smtClean="0">
                        <a:latin typeface="Cambria Math" panose="02040503050406030204" pitchFamily="18" charset="0"/>
                      </a:rPr>
                      <m:t>0 </m:t>
                    </m:r>
                    <m:r>
                      <m:rPr>
                        <m:nor/>
                      </m:rPr>
                      <a:rPr lang="de-DE" b="0" i="0" smtClean="0">
                        <a:latin typeface="Cambria Math" panose="02040503050406030204" pitchFamily="18" charset="0"/>
                      </a:rPr>
                      <m:t>km</m:t>
                    </m:r>
                  </m:oMath>
                </a14:m>
                <a:r>
                  <a:rPr lang="de-DE" dirty="0"/>
                  <a:t>. Ausgesprochen kurze oder lange Fahrten sind eher seltener. Der Anbieter modelliert die Verteilung der pro Miete gefahrenen Kilometer als Gammaverteilung mit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=4</m:t>
                    </m:r>
                  </m:oMath>
                </a14:m>
                <a:r>
                  <a:rPr lang="de-DE" dirty="0"/>
                  <a:t> und </a:t>
                </a:r>
                <a14:m>
                  <m:oMath xmlns:m="http://schemas.openxmlformats.org/officeDocument/2006/math">
                    <m:r>
                      <a:rPr lang="en-US" b="0" i="1" smtClean="0">
                        <a:latin typeface="Cambria Math" panose="02040503050406030204" pitchFamily="18" charset="0"/>
                      </a:rPr>
                      <m:t>𝜆</m:t>
                    </m:r>
                    <m:r>
                      <a:rPr lang="de-DE" b="0" i="1" smtClean="0">
                        <a:latin typeface="Cambria Math" panose="02040503050406030204" pitchFamily="18" charset="0"/>
                      </a:rPr>
                      <m:t>=0.2</m:t>
                    </m:r>
                  </m:oMath>
                </a14:m>
                <a:r>
                  <a:rPr lang="de-DE" dirty="0"/>
                  <a:t>. Wie wahrscheinlich ist es, dass während einer zufällig gewählten Miete weniger als </a:t>
                </a:r>
                <a14:m>
                  <m:oMath xmlns:m="http://schemas.openxmlformats.org/officeDocument/2006/math">
                    <m:r>
                      <a:rPr lang="de-DE" b="0" i="1" smtClean="0">
                        <a:latin typeface="Cambria Math" panose="02040503050406030204" pitchFamily="18" charset="0"/>
                      </a:rPr>
                      <m:t>10 </m:t>
                    </m:r>
                    <m:r>
                      <m:rPr>
                        <m:nor/>
                      </m:rPr>
                      <a:rPr lang="de-DE" b="0" i="0" smtClean="0">
                        <a:latin typeface="Cambria Math" panose="02040503050406030204" pitchFamily="18" charset="0"/>
                      </a:rPr>
                      <m:t>km</m:t>
                    </m:r>
                  </m:oMath>
                </a14:m>
                <a:r>
                  <a:rPr lang="de-DE" dirty="0"/>
                  <a:t> zurückgelegt wurden?</a:t>
                </a:r>
              </a:p>
              <a:p>
                <a:endParaRPr lang="de-DE" dirty="0"/>
              </a:p>
              <a:p>
                <a:r>
                  <a:rPr lang="de-DE" sz="1200" b="1" dirty="0"/>
                  <a:t>Lösung</a:t>
                </a:r>
                <a:r>
                  <a:rPr lang="de-DE" sz="1200" dirty="0"/>
                  <a:t>: Wir können dies direkt mit R und der Verteilungsfunktion der Gammaverteilung lösen</a:t>
                </a:r>
              </a:p>
              <a:p>
                <a:endParaRPr lang="de-DE" sz="1200" b="1" dirty="0"/>
              </a:p>
              <a:p>
                <a:endParaRPr lang="de-DE" sz="1200" b="1" dirty="0"/>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𝑋</m:t>
                          </m:r>
                          <m:r>
                            <a:rPr lang="en-US" sz="1200" i="1">
                              <a:latin typeface="Cambria Math" panose="02040503050406030204" pitchFamily="18" charset="0"/>
                            </a:rPr>
                            <m:t>≤10</m:t>
                          </m:r>
                        </m:e>
                      </m:d>
                      <m:r>
                        <a:rPr lang="en-US" sz="1200" i="1">
                          <a:latin typeface="Cambria Math" panose="02040503050406030204" pitchFamily="18" charset="0"/>
                        </a:rPr>
                        <m:t>=</m:t>
                      </m:r>
                      <m:r>
                        <m:rPr>
                          <m:sty m:val="p"/>
                        </m:rPr>
                        <a:rPr lang="en-US" sz="1200">
                          <a:latin typeface="Cambria Math" panose="02040503050406030204" pitchFamily="18" charset="0"/>
                        </a:rPr>
                        <m:t>Gam</m:t>
                      </m:r>
                      <m:d>
                        <m:dPr>
                          <m:ctrlPr>
                            <a:rPr lang="de-DE" sz="1200" i="1">
                              <a:latin typeface="Cambria Math" panose="02040503050406030204" pitchFamily="18" charset="0"/>
                            </a:rPr>
                          </m:ctrlPr>
                        </m:dPr>
                        <m:e>
                          <m:d>
                            <m:dPr>
                              <m:begChr m:val="["/>
                              <m:endChr m:val="]"/>
                              <m:ctrlPr>
                                <a:rPr lang="de-DE" sz="1200" i="1">
                                  <a:latin typeface="Cambria Math" panose="02040503050406030204" pitchFamily="18" charset="0"/>
                                </a:rPr>
                              </m:ctrlPr>
                            </m:dPr>
                            <m:e>
                              <m:r>
                                <a:rPr lang="de-DE" sz="1200" i="1">
                                  <a:latin typeface="Cambria Math" panose="02040503050406030204" pitchFamily="18" charset="0"/>
                                </a:rPr>
                                <m:t>0,10</m:t>
                              </m:r>
                            </m:e>
                          </m:d>
                          <m:r>
                            <a:rPr lang="en-US" sz="1200" i="1">
                              <a:latin typeface="Cambria Math" panose="02040503050406030204" pitchFamily="18" charset="0"/>
                            </a:rPr>
                            <m:t>;4,0.2</m:t>
                          </m:r>
                        </m:e>
                      </m:d>
                      <m:r>
                        <a:rPr lang="de-DE" sz="1200" i="1">
                          <a:latin typeface="Cambria Math" panose="02040503050406030204" pitchFamily="18" charset="0"/>
                        </a:rPr>
                        <m:t>=</m:t>
                      </m:r>
                      <m:nary>
                        <m:naryPr>
                          <m:ctrlPr>
                            <a:rPr lang="de-DE" sz="1200" i="1">
                              <a:latin typeface="Cambria Math" panose="02040503050406030204" pitchFamily="18" charset="0"/>
                            </a:rPr>
                          </m:ctrlPr>
                        </m:naryPr>
                        <m:sub>
                          <m:r>
                            <a:rPr lang="de-DE" sz="1200" i="1">
                              <a:latin typeface="Cambria Math" panose="02040503050406030204" pitchFamily="18" charset="0"/>
                            </a:rPr>
                            <m:t>0</m:t>
                          </m:r>
                        </m:sub>
                        <m:sup>
                          <m:r>
                            <a:rPr lang="de-DE" sz="1200" i="1">
                              <a:latin typeface="Cambria Math" panose="02040503050406030204" pitchFamily="18" charset="0"/>
                            </a:rPr>
                            <m:t>10</m:t>
                          </m:r>
                        </m:sup>
                        <m:e>
                          <m:f>
                            <m:fPr>
                              <m:ctrlPr>
                                <a:rPr lang="de-DE" sz="1200" i="1">
                                  <a:latin typeface="Cambria Math" panose="02040503050406030204" pitchFamily="18" charset="0"/>
                                </a:rPr>
                              </m:ctrlPr>
                            </m:fPr>
                            <m:num>
                              <m:sSup>
                                <m:sSupPr>
                                  <m:ctrlPr>
                                    <a:rPr lang="de-DE" sz="1200" i="1">
                                      <a:latin typeface="Cambria Math" panose="02040503050406030204" pitchFamily="18" charset="0"/>
                                    </a:rPr>
                                  </m:ctrlPr>
                                </m:sSupPr>
                                <m:e>
                                  <m:r>
                                    <a:rPr lang="de-DE" sz="1200" i="1">
                                      <a:latin typeface="Cambria Math" panose="02040503050406030204" pitchFamily="18" charset="0"/>
                                    </a:rPr>
                                    <m:t>0.2</m:t>
                                  </m:r>
                                </m:e>
                                <m:sup>
                                  <m:r>
                                    <a:rPr lang="de-DE" sz="1200" i="1">
                                      <a:latin typeface="Cambria Math" panose="02040503050406030204" pitchFamily="18" charset="0"/>
                                    </a:rPr>
                                    <m:t>4</m:t>
                                  </m:r>
                                </m:sup>
                              </m:sSup>
                            </m:num>
                            <m:den>
                              <m:r>
                                <m:rPr>
                                  <m:sty m:val="p"/>
                                </m:rPr>
                                <a:rPr lang="de-DE" sz="1200">
                                  <a:latin typeface="Cambria Math" panose="02040503050406030204" pitchFamily="18" charset="0"/>
                                </a:rPr>
                                <m:t>Γ</m:t>
                              </m:r>
                              <m:r>
                                <a:rPr lang="de-DE" sz="1200" i="1">
                                  <a:latin typeface="Cambria Math" panose="02040503050406030204" pitchFamily="18" charset="0"/>
                                </a:rPr>
                                <m:t>(4)</m:t>
                              </m:r>
                            </m:den>
                          </m:f>
                          <m:r>
                            <a:rPr lang="de-DE" sz="1200" i="1">
                              <a:latin typeface="Cambria Math" panose="02040503050406030204" pitchFamily="18" charset="0"/>
                            </a:rPr>
                            <m:t>⋅</m:t>
                          </m:r>
                          <m:sSup>
                            <m:sSupPr>
                              <m:ctrlPr>
                                <a:rPr lang="de-DE" sz="1200" i="1">
                                  <a:latin typeface="Cambria Math" panose="02040503050406030204" pitchFamily="18" charset="0"/>
                                </a:rPr>
                              </m:ctrlPr>
                            </m:sSupPr>
                            <m:e>
                              <m:r>
                                <a:rPr lang="de-DE" sz="1200" i="1">
                                  <a:latin typeface="Cambria Math" panose="02040503050406030204" pitchFamily="18" charset="0"/>
                                </a:rPr>
                                <m:t>𝑥</m:t>
                              </m:r>
                            </m:e>
                            <m:sup>
                              <m:r>
                                <a:rPr lang="de-DE" sz="1200" i="1">
                                  <a:latin typeface="Cambria Math" panose="02040503050406030204" pitchFamily="18" charset="0"/>
                                </a:rPr>
                                <m:t>4−1</m:t>
                              </m:r>
                            </m:sup>
                          </m:sSup>
                          <m:r>
                            <a:rPr lang="de-DE" sz="1200" i="1">
                              <a:latin typeface="Cambria Math" panose="02040503050406030204" pitchFamily="18" charset="0"/>
                            </a:rPr>
                            <m:t>⋅</m:t>
                          </m:r>
                          <m:r>
                            <m:rPr>
                              <m:sty m:val="p"/>
                            </m:rPr>
                            <a:rPr lang="de-DE" sz="1200">
                              <a:latin typeface="Cambria Math" panose="02040503050406030204" pitchFamily="18" charset="0"/>
                            </a:rPr>
                            <m:t>exp</m:t>
                          </m:r>
                          <m:r>
                            <a:rPr lang="de-DE" sz="1200" i="1">
                              <a:latin typeface="Cambria Math" panose="02040503050406030204" pitchFamily="18" charset="0"/>
                            </a:rPr>
                            <m:t>⁡(−0.2⋅</m:t>
                          </m:r>
                          <m:r>
                            <a:rPr lang="de-DE" sz="1200" i="1">
                              <a:latin typeface="Cambria Math" panose="02040503050406030204" pitchFamily="18" charset="0"/>
                            </a:rPr>
                            <m:t>𝑥</m:t>
                          </m:r>
                          <m:r>
                            <a:rPr lang="de-DE" sz="1200" i="1">
                              <a:latin typeface="Cambria Math" panose="02040503050406030204" pitchFamily="18" charset="0"/>
                            </a:rPr>
                            <m:t>)</m:t>
                          </m:r>
                        </m:e>
                      </m:nary>
                      <m:r>
                        <a:rPr lang="de-DE" sz="1200" i="1">
                          <a:latin typeface="Cambria Math" panose="02040503050406030204" pitchFamily="18" charset="0"/>
                        </a:rPr>
                        <m:t>𝑑𝑥</m:t>
                      </m:r>
                      <m:r>
                        <a:rPr lang="de-DE" sz="1200" i="1">
                          <a:latin typeface="Cambria Math" panose="02040503050406030204" pitchFamily="18" charset="0"/>
                        </a:rPr>
                        <m:t>≈14.3 %</m:t>
                      </m:r>
                    </m:oMath>
                  </m:oMathPara>
                </a14:m>
                <a:endParaRPr lang="de-DE" sz="1200" dirty="0">
                  <a:solidFill>
                    <a:schemeClr val="tx1"/>
                  </a:solidFill>
                </a:endParaRPr>
              </a:p>
              <a:p>
                <a:pPr marL="0" indent="0">
                  <a:buNone/>
                </a:pPr>
                <a:endParaRPr lang="en-DE" dirty="0"/>
              </a:p>
            </p:txBody>
          </p:sp>
        </mc:Choice>
        <mc:Fallback xmlns="">
          <p:sp>
            <p:nvSpPr>
              <p:cNvPr id="2" name="Text Placeholder 1">
                <a:extLst>
                  <a:ext uri="{FF2B5EF4-FFF2-40B4-BE49-F238E27FC236}">
                    <a16:creationId xmlns:a16="http://schemas.microsoft.com/office/drawing/2014/main" id="{C074B7E3-ABE2-B750-2FCD-13EE7C137731}"/>
                  </a:ext>
                </a:extLst>
              </p:cNvPr>
              <p:cNvSpPr>
                <a:spLocks noGrp="1" noRot="1" noChangeAspect="1" noMove="1" noResize="1" noEditPoints="1" noAdjustHandles="1" noChangeArrowheads="1" noChangeShapeType="1" noTextEdit="1"/>
              </p:cNvSpPr>
              <p:nvPr>
                <p:ph type="body" sz="quarter" idx="13"/>
              </p:nvPr>
            </p:nvSpPr>
            <p:spPr>
              <a:xfrm>
                <a:off x="358776" y="1239837"/>
                <a:ext cx="6877051" cy="2916089"/>
              </a:xfrm>
              <a:blipFill>
                <a:blip r:embed="rId2"/>
                <a:stretch>
                  <a:fillRect t="-433" b="-497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2F9120F-FD60-F8EA-1161-F8BE8B8FD1F6}"/>
              </a:ext>
            </a:extLst>
          </p:cNvPr>
          <p:cNvSpPr>
            <a:spLocks noGrp="1"/>
          </p:cNvSpPr>
          <p:nvPr>
            <p:ph type="title"/>
          </p:nvPr>
        </p:nvSpPr>
        <p:spPr/>
        <p:txBody>
          <a:bodyPr/>
          <a:lstStyle/>
          <a:p>
            <a:r>
              <a:rPr lang="en-DE" dirty="0"/>
              <a:t>Beispiel: </a:t>
            </a:r>
            <a:r>
              <a:rPr lang="de-DE" dirty="0"/>
              <a:t>Gammaverteilung</a:t>
            </a:r>
            <a:endParaRPr lang="en-DE" dirty="0"/>
          </a:p>
        </p:txBody>
      </p:sp>
      <p:sp>
        <p:nvSpPr>
          <p:cNvPr id="5" name="TextBox 4">
            <a:extLst>
              <a:ext uri="{FF2B5EF4-FFF2-40B4-BE49-F238E27FC236}">
                <a16:creationId xmlns:a16="http://schemas.microsoft.com/office/drawing/2014/main" id="{B5B5428B-C953-15AC-409C-22906B6EC67F}"/>
              </a:ext>
            </a:extLst>
          </p:cNvPr>
          <p:cNvSpPr txBox="1"/>
          <p:nvPr/>
        </p:nvSpPr>
        <p:spPr bwMode="gray">
          <a:xfrm>
            <a:off x="2483768" y="3602184"/>
            <a:ext cx="2592288"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pgamma</a:t>
            </a:r>
            <a:r>
              <a:rPr lang="de-DE" sz="1200" b="1" dirty="0">
                <a:latin typeface="Courier New" panose="02070309020205020404" pitchFamily="49" charset="0"/>
                <a:cs typeface="Courier New" panose="02070309020205020404" pitchFamily="49" charset="0"/>
              </a:rPr>
              <a:t>(10,4,0.2)</a:t>
            </a:r>
          </a:p>
        </p:txBody>
      </p:sp>
    </p:spTree>
    <p:extLst>
      <p:ext uri="{BB962C8B-B14F-4D97-AF65-F5344CB8AC3E}">
        <p14:creationId xmlns:p14="http://schemas.microsoft.com/office/powerpoint/2010/main" val="167024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E8634BD-5CEC-E280-F070-08B6995C3912}"/>
                  </a:ext>
                </a:extLst>
              </p:cNvPr>
              <p:cNvSpPr>
                <a:spLocks noGrp="1"/>
              </p:cNvSpPr>
              <p:nvPr>
                <p:ph type="body" sz="quarter" idx="13"/>
              </p:nvPr>
            </p:nvSpPr>
            <p:spPr>
              <a:xfrm>
                <a:off x="358776" y="1239837"/>
                <a:ext cx="7021536" cy="3563938"/>
              </a:xfrm>
            </p:spPr>
            <p:txBody>
              <a:bodyPr/>
              <a:lstStyle/>
              <a:p>
                <a:r>
                  <a:rPr lang="de-DE" b="1" dirty="0">
                    <a:solidFill>
                      <a:schemeClr val="accent1"/>
                    </a:solidFill>
                  </a:rPr>
                  <a:t>Satz (Summe von gammaverteilten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Gam</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𝜆</m:t>
                        </m:r>
                      </m:e>
                    </m:d>
                  </m:oMath>
                </a14:m>
                <a:r>
                  <a:rPr lang="de-DE" dirty="0"/>
                  <a:t> und</a:t>
                </a:r>
                <a14:m>
                  <m:oMath xmlns:m="http://schemas.openxmlformats.org/officeDocument/2006/math">
                    <m:r>
                      <a:rPr lang="en-US" b="0" i="0" smtClean="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𝜆</m:t>
                        </m:r>
                      </m:e>
                    </m:d>
                  </m:oMath>
                </a14:m>
                <a:r>
                  <a:rPr lang="de-DE" dirty="0"/>
                  <a:t> zwei unabhängige reelle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𝜆</m:t>
                          </m:r>
                        </m:e>
                      </m:d>
                    </m:oMath>
                  </m:oMathPara>
                </a14:m>
                <a:endParaRPr lang="de-DE" dirty="0"/>
              </a:p>
              <a:p>
                <a:endParaRPr lang="de-DE" b="1" dirty="0">
                  <a:solidFill>
                    <a:schemeClr val="accent1"/>
                  </a:solidFill>
                </a:endParaRPr>
              </a:p>
              <a:p>
                <a:r>
                  <a:rPr lang="de-DE" b="1" dirty="0">
                    <a:solidFill>
                      <a:schemeClr val="accent1"/>
                    </a:solidFill>
                  </a:rPr>
                  <a:t>Korollar (Summe von exponentialverteilten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ℰ</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oMath>
                </a14:m>
                <a:r>
                  <a:rPr lang="de-DE" dirty="0"/>
                  <a:t> und</a:t>
                </a:r>
                <a14:m>
                  <m:oMath xmlns:m="http://schemas.openxmlformats.org/officeDocument/2006/math">
                    <m:r>
                      <a:rPr lang="en-US" b="0" i="0" smtClean="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zwei unabhängige reelle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r>
                            <a:rPr lang="en-US"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𝜆</m:t>
                          </m:r>
                        </m:e>
                      </m:d>
                    </m:oMath>
                  </m:oMathPara>
                </a14:m>
                <a:endParaRPr lang="de-DE" dirty="0"/>
              </a:p>
              <a:p>
                <a:endParaRPr lang="de-DE" dirty="0"/>
              </a:p>
              <a:p>
                <a:r>
                  <a:rPr lang="de-DE" b="1" dirty="0">
                    <a:solidFill>
                      <a:schemeClr val="accent2"/>
                    </a:solidFill>
                  </a:rPr>
                  <a:t>Bemerkungen (Einsatzgebiete der Gammaverteilung)</a:t>
                </a:r>
              </a:p>
              <a:p>
                <a:pPr lvl="1"/>
                <a:r>
                  <a:rPr lang="de-DE" sz="1200" dirty="0"/>
                  <a:t>Wie auch die Exponentialverteilung wird die Gammaverteilung in der Warteschlangentheorie eingesetzt.</a:t>
                </a:r>
              </a:p>
              <a:p>
                <a:pPr lvl="1"/>
                <a:r>
                  <a:rPr lang="de-DE" sz="1200" dirty="0"/>
                  <a:t>Ferner nutzen Versicherungen diese Verteilung zur Modellierung von Schadenshöhen.</a:t>
                </a:r>
              </a:p>
              <a:p>
                <a:endParaRPr lang="en-DE" dirty="0"/>
              </a:p>
            </p:txBody>
          </p:sp>
        </mc:Choice>
        <mc:Fallback xmlns="">
          <p:sp>
            <p:nvSpPr>
              <p:cNvPr id="2" name="Text Placeholder 1">
                <a:extLst>
                  <a:ext uri="{FF2B5EF4-FFF2-40B4-BE49-F238E27FC236}">
                    <a16:creationId xmlns:a16="http://schemas.microsoft.com/office/drawing/2014/main" id="{5E8634BD-5CEC-E280-F070-08B6995C3912}"/>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FD518F0F-1051-407B-5CA6-E7824FB928BB}"/>
              </a:ext>
            </a:extLst>
          </p:cNvPr>
          <p:cNvSpPr>
            <a:spLocks noGrp="1"/>
          </p:cNvSpPr>
          <p:nvPr>
            <p:ph type="title"/>
          </p:nvPr>
        </p:nvSpPr>
        <p:spPr/>
        <p:txBody>
          <a:bodyPr/>
          <a:lstStyle/>
          <a:p>
            <a:r>
              <a:rPr lang="en-DE" dirty="0"/>
              <a:t>Summe von gammaverteilten Zufallsvariablen</a:t>
            </a:r>
          </a:p>
        </p:txBody>
      </p:sp>
    </p:spTree>
    <p:extLst>
      <p:ext uri="{BB962C8B-B14F-4D97-AF65-F5344CB8AC3E}">
        <p14:creationId xmlns:p14="http://schemas.microsoft.com/office/powerpoint/2010/main" val="3121914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ssolv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dissolve">
                                      <p:cBhvr>
                                        <p:cTn id="23" dur="500"/>
                                        <p:tgtEl>
                                          <p:spTgt spid="2">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dissolve">
                                      <p:cBhvr>
                                        <p:cTn id="26" dur="500"/>
                                        <p:tgtEl>
                                          <p:spTgt spid="2">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dissolv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b="1" dirty="0"/>
                  <a:t>Gleichverteilung</a:t>
                </a:r>
              </a:p>
              <a:p>
                <a:r>
                  <a:rPr lang="de-DE"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2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6259588F-C632-7E44-4743-152D042A6A64}"/>
                  </a:ext>
                </a:extLst>
              </p:cNvPr>
              <p:cNvSpPr>
                <a:spLocks noGrp="1"/>
              </p:cNvSpPr>
              <p:nvPr>
                <p:ph type="body" sz="quarter" idx="13"/>
              </p:nvPr>
            </p:nvSpPr>
            <p:spPr/>
            <p:txBody>
              <a:bodyPr/>
              <a:lstStyle/>
              <a:p>
                <a:r>
                  <a:rPr lang="de-DE" dirty="0"/>
                  <a:t>Liegen die Ergebnisse eines Zufallsexperiments in einem fixierten, reellen Intervall, treten jedoch in keinem Teilbereich des Intervalls vermehrt auf, so lässt sich für dieses Intervall eine stetige Gleichverteilung annehmen.</a:t>
                </a:r>
              </a:p>
              <a:p>
                <a:endParaRPr lang="de-DE" b="1" dirty="0">
                  <a:solidFill>
                    <a:schemeClr val="accent1"/>
                  </a:solidFill>
                </a:endParaRPr>
              </a:p>
              <a:p>
                <a:r>
                  <a:rPr lang="de-DE" b="1" dirty="0">
                    <a:solidFill>
                      <a:schemeClr val="accent1"/>
                    </a:solidFill>
                  </a:rPr>
                  <a:t>Definition (Stetige Gleichverteilung)</a:t>
                </a:r>
                <a:r>
                  <a:rPr lang="de-DE" dirty="0"/>
                  <a:t>. Für zwei Zahlen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mit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&lt;</m:t>
                    </m:r>
                    <m:r>
                      <a:rPr lang="de-DE" b="0" i="1" smtClean="0">
                        <a:latin typeface="Cambria Math" panose="02040503050406030204" pitchFamily="18" charset="0"/>
                      </a:rPr>
                      <m:t>𝑏</m:t>
                    </m:r>
                  </m:oMath>
                </a14:m>
                <a:r>
                  <a:rPr lang="de-DE" dirty="0"/>
                  <a:t> bezeichnen wir die Wahrscheinlichkeitsverteilung </a:t>
                </a:r>
                <a14:m>
                  <m:oMath xmlns:m="http://schemas.openxmlformats.org/officeDocument/2006/math">
                    <m:r>
                      <a:rPr lang="de-DE" i="1">
                        <a:latin typeface="Cambria Math" panose="02040503050406030204" pitchFamily="18" charset="0"/>
                      </a:rPr>
                      <m:t>𝒰</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de-DE" dirty="0"/>
                  <a:t> auf dem Ereignisraum </a:t>
                </a:r>
                <a14:m>
                  <m:oMath xmlns:m="http://schemas.openxmlformats.org/officeDocument/2006/math">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oMath>
                </a14:m>
                <a:r>
                  <a:rPr lang="de-DE" dirty="0"/>
                  <a:t> als stetige Gleichverteilung, falls hierbei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𝒰</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𝑎</m:t>
                          </m:r>
                        </m:den>
                      </m:f>
                      <m:r>
                        <a:rPr lang="de-DE" i="1">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𝕀</m:t>
                              </m:r>
                            </m:e>
                            <m:sub>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e>
                              </m:d>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r>
                  <a:rPr lang="de-DE" b="1" dirty="0">
                    <a:solidFill>
                      <a:schemeClr val="accent2"/>
                    </a:solidFill>
                  </a:rPr>
                  <a:t>Bemerkungen (Stetige Gleichverteilung)</a:t>
                </a:r>
              </a:p>
              <a:p>
                <a:pPr lvl="1"/>
                <a:r>
                  <a:rPr lang="de-DE" sz="1200" dirty="0"/>
                  <a:t>Die Dichte der stetigen Gleichverteilung ist </a:t>
                </a:r>
                <a14:m>
                  <m:oMath xmlns:m="http://schemas.openxmlformats.org/officeDocument/2006/math">
                    <m:r>
                      <a:rPr lang="en-US" sz="1200" i="1">
                        <a:latin typeface="Cambria Math" panose="02040503050406030204" pitchFamily="18" charset="0"/>
                      </a:rPr>
                      <m:t>𝑝</m:t>
                    </m:r>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𝕀</m:t>
                        </m:r>
                      </m:e>
                      <m:sub>
                        <m:d>
                          <m:dPr>
                            <m:begChr m:val="["/>
                            <m:endChr m:val="]"/>
                            <m:ctrlPr>
                              <a:rPr lang="de-DE" sz="1200" i="1">
                                <a:latin typeface="Cambria Math" panose="02040503050406030204" pitchFamily="18" charset="0"/>
                              </a:rPr>
                            </m:ctrlPr>
                          </m:dPr>
                          <m:e>
                            <m:r>
                              <a:rPr lang="de-DE" sz="1200" i="1">
                                <a:latin typeface="Cambria Math" panose="02040503050406030204" pitchFamily="18" charset="0"/>
                              </a:rPr>
                              <m:t>𝑎</m:t>
                            </m:r>
                            <m:r>
                              <a:rPr lang="de-DE" sz="1200" i="1">
                                <a:latin typeface="Cambria Math" panose="02040503050406030204" pitchFamily="18" charset="0"/>
                              </a:rPr>
                              <m:t>,</m:t>
                            </m:r>
                            <m:r>
                              <a:rPr lang="de-DE" sz="1200" i="1">
                                <a:latin typeface="Cambria Math" panose="02040503050406030204" pitchFamily="18" charset="0"/>
                              </a:rPr>
                              <m:t>𝑏</m:t>
                            </m:r>
                          </m:e>
                        </m:d>
                      </m:sub>
                    </m:sSub>
                    <m:d>
                      <m:dPr>
                        <m:ctrlPr>
                          <a:rPr lang="de-DE" sz="1200" i="1">
                            <a:latin typeface="Cambria Math" panose="02040503050406030204" pitchFamily="18" charset="0"/>
                          </a:rPr>
                        </m:ctrlPr>
                      </m:dPr>
                      <m:e>
                        <m:r>
                          <a:rPr lang="de-DE" sz="1200" i="1">
                            <a:latin typeface="Cambria Math" panose="02040503050406030204" pitchFamily="18" charset="0"/>
                          </a:rPr>
                          <m:t>𝑥</m:t>
                        </m:r>
                      </m:e>
                    </m:d>
                  </m:oMath>
                </a14:m>
                <a:r>
                  <a:rPr lang="de-DE" sz="1200" dirty="0"/>
                  <a:t>.</a:t>
                </a:r>
              </a:p>
              <a:p>
                <a:pPr lvl="1"/>
                <a:r>
                  <a:rPr lang="de-DE" sz="1200" dirty="0"/>
                  <a:t>Wir teilen die Länge der Intervalle der </a:t>
                </a:r>
                <a:r>
                  <a:rPr lang="de-DE" sz="1200" b="1" dirty="0"/>
                  <a:t>günstigen</a:t>
                </a:r>
                <a:r>
                  <a:rPr lang="de-DE" sz="1200" dirty="0"/>
                  <a:t> Ergebnisse durch die Länge des Intervalls aller </a:t>
                </a:r>
                <a:r>
                  <a:rPr lang="de-DE" sz="1200" b="1" dirty="0"/>
                  <a:t>möglichen</a:t>
                </a:r>
                <a:r>
                  <a:rPr lang="de-DE" sz="1200" dirty="0"/>
                  <a:t> Ergebnisse.</a:t>
                </a:r>
              </a:p>
              <a:p>
                <a:endParaRPr lang="de-DE" dirty="0"/>
              </a:p>
            </p:txBody>
          </p:sp>
        </mc:Choice>
        <mc:Fallback>
          <p:sp>
            <p:nvSpPr>
              <p:cNvPr id="2" name="Text Placeholder 1">
                <a:extLst>
                  <a:ext uri="{FF2B5EF4-FFF2-40B4-BE49-F238E27FC236}">
                    <a16:creationId xmlns:a16="http://schemas.microsoft.com/office/drawing/2014/main" id="{6259588F-C632-7E44-4743-152D042A6A6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354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E568A812-5283-586A-9CBA-DACF86D983C3}"/>
              </a:ext>
            </a:extLst>
          </p:cNvPr>
          <p:cNvSpPr>
            <a:spLocks noGrp="1"/>
          </p:cNvSpPr>
          <p:nvPr>
            <p:ph type="title"/>
          </p:nvPr>
        </p:nvSpPr>
        <p:spPr/>
        <p:txBody>
          <a:bodyPr/>
          <a:lstStyle/>
          <a:p>
            <a:r>
              <a:rPr lang="de-DE" dirty="0"/>
              <a:t>Stetige Gleichverteilung</a:t>
            </a:r>
          </a:p>
        </p:txBody>
      </p:sp>
    </p:spTree>
    <p:extLst>
      <p:ext uri="{BB962C8B-B14F-4D97-AF65-F5344CB8AC3E}">
        <p14:creationId xmlns:p14="http://schemas.microsoft.com/office/powerpoint/2010/main" val="815347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dissolv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dissolv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dissolv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Gleichverteilung: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677973" y="138869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𝒰</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0,1</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677973" y="1388692"/>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121807"/>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dunif</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388942"/>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punif</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329335"/>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1" y="4189405"/>
                <a:ext cx="225760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𝑎</m:t>
                        </m:r>
                        <m:r>
                          <a:rPr lang="en-US" sz="1050" i="1" dirty="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1" y="4189405"/>
                <a:ext cx="2257600" cy="307369"/>
              </a:xfrm>
              <a:prstGeom prst="rect">
                <a:avLst/>
              </a:prstGeom>
              <a:blipFill>
                <a:blip r:embed="rId3"/>
                <a:stretch>
                  <a:fillRect b="-3846"/>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593886"/>
            <a:ext cx="3133465"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7" y="4449868"/>
                <a:ext cx="248123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𝑎</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7" y="4449868"/>
                <a:ext cx="2481230" cy="307369"/>
              </a:xfrm>
              <a:prstGeom prst="rect">
                <a:avLst/>
              </a:prstGeom>
              <a:blipFill>
                <a:blip r:embed="rId4"/>
                <a:stretch>
                  <a:fillRect b="-4000"/>
                </a:stretch>
              </a:blipFill>
            </p:spPr>
            <p:txBody>
              <a:bodyPr/>
              <a:lstStyle/>
              <a:p>
                <a:r>
                  <a:rPr lang="de-DE">
                    <a:noFill/>
                  </a:rPr>
                  <a:t> </a:t>
                </a:r>
              </a:p>
            </p:txBody>
          </p:sp>
        </mc:Fallback>
      </mc:AlternateContent>
      <p:grpSp>
        <p:nvGrpSpPr>
          <p:cNvPr id="680" name="Group 679">
            <a:extLst>
              <a:ext uri="{FF2B5EF4-FFF2-40B4-BE49-F238E27FC236}">
                <a16:creationId xmlns:a16="http://schemas.microsoft.com/office/drawing/2014/main" id="{87FBEF09-DD6F-BF88-5137-8DB0F9700558}"/>
              </a:ext>
            </a:extLst>
          </p:cNvPr>
          <p:cNvGrpSpPr/>
          <p:nvPr/>
        </p:nvGrpSpPr>
        <p:grpSpPr>
          <a:xfrm>
            <a:off x="893608" y="1730728"/>
            <a:ext cx="3256642" cy="2160240"/>
            <a:chOff x="893608" y="1730728"/>
            <a:chExt cx="3256642" cy="2160240"/>
          </a:xfrm>
        </p:grpSpPr>
        <p:sp>
          <p:nvSpPr>
            <p:cNvPr id="603" name="Freeform 602">
              <a:extLst>
                <a:ext uri="{FF2B5EF4-FFF2-40B4-BE49-F238E27FC236}">
                  <a16:creationId xmlns:a16="http://schemas.microsoft.com/office/drawing/2014/main" id="{9157B61B-1467-AEEA-877E-54EED6469A5F}"/>
                </a:ext>
              </a:extLst>
            </p:cNvPr>
            <p:cNvSpPr/>
            <p:nvPr/>
          </p:nvSpPr>
          <p:spPr>
            <a:xfrm>
              <a:off x="893608" y="17307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604" name="Freeform 603">
              <a:extLst>
                <a:ext uri="{FF2B5EF4-FFF2-40B4-BE49-F238E27FC236}">
                  <a16:creationId xmlns:a16="http://schemas.microsoft.com/office/drawing/2014/main" id="{1EC17769-24C5-0484-61B7-EED0C1E84465}"/>
                </a:ext>
              </a:extLst>
            </p:cNvPr>
            <p:cNvSpPr/>
            <p:nvPr/>
          </p:nvSpPr>
          <p:spPr>
            <a:xfrm>
              <a:off x="1360223" y="17945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605" name="Freeform 604">
              <a:extLst>
                <a:ext uri="{FF2B5EF4-FFF2-40B4-BE49-F238E27FC236}">
                  <a16:creationId xmlns:a16="http://schemas.microsoft.com/office/drawing/2014/main" id="{F7B47C01-D2A3-9E2C-347F-2C20E94B2663}"/>
                </a:ext>
              </a:extLst>
            </p:cNvPr>
            <p:cNvSpPr/>
            <p:nvPr/>
          </p:nvSpPr>
          <p:spPr>
            <a:xfrm>
              <a:off x="136022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6" name="Freeform 605">
              <a:extLst>
                <a:ext uri="{FF2B5EF4-FFF2-40B4-BE49-F238E27FC236}">
                  <a16:creationId xmlns:a16="http://schemas.microsoft.com/office/drawing/2014/main" id="{9E8F9132-064D-A9E1-8C14-9D7078C4D9B1}"/>
                </a:ext>
              </a:extLst>
            </p:cNvPr>
            <p:cNvSpPr/>
            <p:nvPr/>
          </p:nvSpPr>
          <p:spPr>
            <a:xfrm>
              <a:off x="1811884"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7" name="Freeform 606">
              <a:extLst>
                <a:ext uri="{FF2B5EF4-FFF2-40B4-BE49-F238E27FC236}">
                  <a16:creationId xmlns:a16="http://schemas.microsoft.com/office/drawing/2014/main" id="{A3AAAB8A-7D42-A65C-EAA1-533FDC3A38D9}"/>
                </a:ext>
              </a:extLst>
            </p:cNvPr>
            <p:cNvSpPr/>
            <p:nvPr/>
          </p:nvSpPr>
          <p:spPr>
            <a:xfrm>
              <a:off x="2263537"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8" name="Freeform 607">
              <a:extLst>
                <a:ext uri="{FF2B5EF4-FFF2-40B4-BE49-F238E27FC236}">
                  <a16:creationId xmlns:a16="http://schemas.microsoft.com/office/drawing/2014/main" id="{86F112F8-1608-8AAF-82F3-F3FC1DC7AE9A}"/>
                </a:ext>
              </a:extLst>
            </p:cNvPr>
            <p:cNvSpPr/>
            <p:nvPr/>
          </p:nvSpPr>
          <p:spPr>
            <a:xfrm>
              <a:off x="271520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9" name="Freeform 608">
              <a:extLst>
                <a:ext uri="{FF2B5EF4-FFF2-40B4-BE49-F238E27FC236}">
                  <a16:creationId xmlns:a16="http://schemas.microsoft.com/office/drawing/2014/main" id="{2FD412A0-F4C2-B92E-5D51-E555556EB6A0}"/>
                </a:ext>
              </a:extLst>
            </p:cNvPr>
            <p:cNvSpPr/>
            <p:nvPr/>
          </p:nvSpPr>
          <p:spPr>
            <a:xfrm>
              <a:off x="316686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0" name="Freeform 609">
              <a:extLst>
                <a:ext uri="{FF2B5EF4-FFF2-40B4-BE49-F238E27FC236}">
                  <a16:creationId xmlns:a16="http://schemas.microsoft.com/office/drawing/2014/main" id="{4B58990F-3072-49DE-695B-0A5ECD96A3DD}"/>
                </a:ext>
              </a:extLst>
            </p:cNvPr>
            <p:cNvSpPr/>
            <p:nvPr/>
          </p:nvSpPr>
          <p:spPr>
            <a:xfrm>
              <a:off x="3618521"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1" name="Freeform 610">
              <a:extLst>
                <a:ext uri="{FF2B5EF4-FFF2-40B4-BE49-F238E27FC236}">
                  <a16:creationId xmlns:a16="http://schemas.microsoft.com/office/drawing/2014/main" id="{EEEDB3D7-313D-DBE2-73FC-456A4DA0F60D}"/>
                </a:ext>
              </a:extLst>
            </p:cNvPr>
            <p:cNvSpPr/>
            <p:nvPr/>
          </p:nvSpPr>
          <p:spPr>
            <a:xfrm>
              <a:off x="4070186"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2" name="Freeform 611">
              <a:extLst>
                <a:ext uri="{FF2B5EF4-FFF2-40B4-BE49-F238E27FC236}">
                  <a16:creationId xmlns:a16="http://schemas.microsoft.com/office/drawing/2014/main" id="{96DCB591-2E63-F2B1-D6D8-D9A0D4742045}"/>
                </a:ext>
              </a:extLst>
            </p:cNvPr>
            <p:cNvSpPr/>
            <p:nvPr/>
          </p:nvSpPr>
          <p:spPr>
            <a:xfrm>
              <a:off x="1360223"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613" name="Freeform 612">
              <a:extLst>
                <a:ext uri="{FF2B5EF4-FFF2-40B4-BE49-F238E27FC236}">
                  <a16:creationId xmlns:a16="http://schemas.microsoft.com/office/drawing/2014/main" id="{41E4D0E2-39F2-1DA6-E0A0-85A3D8320EA8}"/>
                </a:ext>
              </a:extLst>
            </p:cNvPr>
            <p:cNvSpPr/>
            <p:nvPr/>
          </p:nvSpPr>
          <p:spPr>
            <a:xfrm>
              <a:off x="136022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4" name="Freeform 613">
              <a:extLst>
                <a:ext uri="{FF2B5EF4-FFF2-40B4-BE49-F238E27FC236}">
                  <a16:creationId xmlns:a16="http://schemas.microsoft.com/office/drawing/2014/main" id="{FCD7CD92-7AAB-F84F-1D1C-E92F37A43B41}"/>
                </a:ext>
              </a:extLst>
            </p:cNvPr>
            <p:cNvSpPr/>
            <p:nvPr/>
          </p:nvSpPr>
          <p:spPr>
            <a:xfrm>
              <a:off x="1811884"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5" name="Freeform 614">
              <a:extLst>
                <a:ext uri="{FF2B5EF4-FFF2-40B4-BE49-F238E27FC236}">
                  <a16:creationId xmlns:a16="http://schemas.microsoft.com/office/drawing/2014/main" id="{EB365EA3-477B-DC64-311C-6FAF8CA0B2C5}"/>
                </a:ext>
              </a:extLst>
            </p:cNvPr>
            <p:cNvSpPr/>
            <p:nvPr/>
          </p:nvSpPr>
          <p:spPr>
            <a:xfrm>
              <a:off x="2263537"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6" name="Freeform 615">
              <a:extLst>
                <a:ext uri="{FF2B5EF4-FFF2-40B4-BE49-F238E27FC236}">
                  <a16:creationId xmlns:a16="http://schemas.microsoft.com/office/drawing/2014/main" id="{03BA452B-75D2-19C7-0502-09EEBD1AE1BD}"/>
                </a:ext>
              </a:extLst>
            </p:cNvPr>
            <p:cNvSpPr/>
            <p:nvPr/>
          </p:nvSpPr>
          <p:spPr>
            <a:xfrm>
              <a:off x="271520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7" name="Freeform 616">
              <a:extLst>
                <a:ext uri="{FF2B5EF4-FFF2-40B4-BE49-F238E27FC236}">
                  <a16:creationId xmlns:a16="http://schemas.microsoft.com/office/drawing/2014/main" id="{98FEB79A-FCD7-4E4C-5AAF-7B2A21621C41}"/>
                </a:ext>
              </a:extLst>
            </p:cNvPr>
            <p:cNvSpPr/>
            <p:nvPr/>
          </p:nvSpPr>
          <p:spPr>
            <a:xfrm>
              <a:off x="316686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8" name="Freeform 617">
              <a:extLst>
                <a:ext uri="{FF2B5EF4-FFF2-40B4-BE49-F238E27FC236}">
                  <a16:creationId xmlns:a16="http://schemas.microsoft.com/office/drawing/2014/main" id="{721F2DB8-A6F5-EB83-4BBA-BEFB91070192}"/>
                </a:ext>
              </a:extLst>
            </p:cNvPr>
            <p:cNvSpPr/>
            <p:nvPr/>
          </p:nvSpPr>
          <p:spPr>
            <a:xfrm>
              <a:off x="3618521"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9" name="Freeform 618">
              <a:extLst>
                <a:ext uri="{FF2B5EF4-FFF2-40B4-BE49-F238E27FC236}">
                  <a16:creationId xmlns:a16="http://schemas.microsoft.com/office/drawing/2014/main" id="{63B6AE92-15B1-A398-F14F-AF03BBCC2944}"/>
                </a:ext>
              </a:extLst>
            </p:cNvPr>
            <p:cNvSpPr/>
            <p:nvPr/>
          </p:nvSpPr>
          <p:spPr>
            <a:xfrm>
              <a:off x="4070186"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20" name="Freeform 619">
              <a:extLst>
                <a:ext uri="{FF2B5EF4-FFF2-40B4-BE49-F238E27FC236}">
                  <a16:creationId xmlns:a16="http://schemas.microsoft.com/office/drawing/2014/main" id="{56AD7A83-B568-1214-8BC6-7A376769D1DC}"/>
                </a:ext>
              </a:extLst>
            </p:cNvPr>
            <p:cNvSpPr/>
            <p:nvPr/>
          </p:nvSpPr>
          <p:spPr>
            <a:xfrm>
              <a:off x="1235058" y="3676307"/>
              <a:ext cx="70117" cy="9302"/>
            </a:xfrm>
            <a:custGeom>
              <a:avLst/>
              <a:gdLst>
                <a:gd name="connsiteX0" fmla="*/ 0 w 70117"/>
                <a:gd name="connsiteY0" fmla="*/ 0 h 9302"/>
                <a:gd name="connsiteX1" fmla="*/ 70117 w 70117"/>
                <a:gd name="connsiteY1" fmla="*/ 0 h 9302"/>
                <a:gd name="connsiteX2" fmla="*/ 70117 w 70117"/>
                <a:gd name="connsiteY2" fmla="*/ 9303 h 9302"/>
                <a:gd name="connsiteX3" fmla="*/ 0 w 70117"/>
                <a:gd name="connsiteY3" fmla="*/ 9303 h 9302"/>
                <a:gd name="connsiteX4" fmla="*/ 0 w 70117"/>
                <a:gd name="connsiteY4" fmla="*/ 0 h 9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7" h="9302">
                  <a:moveTo>
                    <a:pt x="0" y="0"/>
                  </a:moveTo>
                  <a:lnTo>
                    <a:pt x="70117" y="0"/>
                  </a:lnTo>
                  <a:lnTo>
                    <a:pt x="70117"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621" name="Freeform 620">
              <a:extLst>
                <a:ext uri="{FF2B5EF4-FFF2-40B4-BE49-F238E27FC236}">
                  <a16:creationId xmlns:a16="http://schemas.microsoft.com/office/drawing/2014/main" id="{9F4CCD10-D40B-EEC6-72F9-7376D79DDA03}"/>
                </a:ext>
              </a:extLst>
            </p:cNvPr>
            <p:cNvSpPr/>
            <p:nvPr/>
          </p:nvSpPr>
          <p:spPr>
            <a:xfrm>
              <a:off x="1324427"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69" y="17174"/>
                  </a:cubicBezTo>
                  <a:cubicBezTo>
                    <a:pt x="12525" y="22750"/>
                    <a:pt x="11104" y="31148"/>
                    <a:pt x="11104" y="42381"/>
                  </a:cubicBezTo>
                  <a:cubicBezTo>
                    <a:pt x="11104" y="53574"/>
                    <a:pt x="12525" y="61985"/>
                    <a:pt x="15369"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6" y="3632"/>
                    <a:pt x="49170" y="10882"/>
                  </a:cubicBezTo>
                  <a:cubicBezTo>
                    <a:pt x="54020" y="18106"/>
                    <a:pt x="56444" y="28596"/>
                    <a:pt x="56444" y="42381"/>
                  </a:cubicBezTo>
                  <a:cubicBezTo>
                    <a:pt x="56444" y="56126"/>
                    <a:pt x="54020" y="66630"/>
                    <a:pt x="49170" y="73880"/>
                  </a:cubicBezTo>
                  <a:cubicBezTo>
                    <a:pt x="44356"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2" name="Freeform 621">
              <a:extLst>
                <a:ext uri="{FF2B5EF4-FFF2-40B4-BE49-F238E27FC236}">
                  <a16:creationId xmlns:a16="http://schemas.microsoft.com/office/drawing/2014/main" id="{7EC965C2-6617-23B4-F508-0EFDFFB8D2DD}"/>
                </a:ext>
              </a:extLst>
            </p:cNvPr>
            <p:cNvSpPr/>
            <p:nvPr/>
          </p:nvSpPr>
          <p:spPr>
            <a:xfrm>
              <a:off x="1400286" y="3702176"/>
              <a:ext cx="11541" cy="13892"/>
            </a:xfrm>
            <a:custGeom>
              <a:avLst/>
              <a:gdLst>
                <a:gd name="connsiteX0" fmla="*/ 0 w 11541"/>
                <a:gd name="connsiteY0" fmla="*/ 0 h 13892"/>
                <a:gd name="connsiteX1" fmla="*/ 11541 w 11541"/>
                <a:gd name="connsiteY1" fmla="*/ 0 h 13892"/>
                <a:gd name="connsiteX2" fmla="*/ 11541 w 11541"/>
                <a:gd name="connsiteY2" fmla="*/ 13893 h 13892"/>
                <a:gd name="connsiteX3" fmla="*/ 0 w 11541"/>
                <a:gd name="connsiteY3" fmla="*/ 13893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3" name="Freeform 622">
              <a:extLst>
                <a:ext uri="{FF2B5EF4-FFF2-40B4-BE49-F238E27FC236}">
                  <a16:creationId xmlns:a16="http://schemas.microsoft.com/office/drawing/2014/main" id="{1B04D937-99D1-1D76-5E23-0413A838B259}"/>
                </a:ext>
              </a:extLst>
            </p:cNvPr>
            <p:cNvSpPr/>
            <p:nvPr/>
          </p:nvSpPr>
          <p:spPr>
            <a:xfrm>
              <a:off x="1432556" y="3634412"/>
              <a:ext cx="52832" cy="83236"/>
            </a:xfrm>
            <a:custGeom>
              <a:avLst/>
              <a:gdLst>
                <a:gd name="connsiteX0" fmla="*/ 3446 w 52832"/>
                <a:gd name="connsiteY0" fmla="*/ 0 h 83236"/>
                <a:gd name="connsiteX1" fmla="*/ 46816 w 52832"/>
                <a:gd name="connsiteY1" fmla="*/ 0 h 83236"/>
                <a:gd name="connsiteX2" fmla="*/ 46816 w 52832"/>
                <a:gd name="connsiteY2" fmla="*/ 9303 h 83236"/>
                <a:gd name="connsiteX3" fmla="*/ 13564 w 52832"/>
                <a:gd name="connsiteY3" fmla="*/ 9303 h 83236"/>
                <a:gd name="connsiteX4" fmla="*/ 13564 w 52832"/>
                <a:gd name="connsiteY4" fmla="*/ 29312 h 83236"/>
                <a:gd name="connsiteX5" fmla="*/ 18377 w 52832"/>
                <a:gd name="connsiteY5" fmla="*/ 28110 h 83236"/>
                <a:gd name="connsiteX6" fmla="*/ 23189 w 52832"/>
                <a:gd name="connsiteY6" fmla="*/ 27678 h 83236"/>
                <a:gd name="connsiteX7" fmla="*/ 44848 w 52832"/>
                <a:gd name="connsiteY7" fmla="*/ 35171 h 83236"/>
                <a:gd name="connsiteX8" fmla="*/ 52833 w 52832"/>
                <a:gd name="connsiteY8" fmla="*/ 55464 h 83236"/>
                <a:gd name="connsiteX9" fmla="*/ 44629 w 52832"/>
                <a:gd name="connsiteY9" fmla="*/ 75973 h 83236"/>
                <a:gd name="connsiteX10" fmla="*/ 21494 w 52832"/>
                <a:gd name="connsiteY10" fmla="*/ 83237 h 83236"/>
                <a:gd name="connsiteX11" fmla="*/ 10993 w 52832"/>
                <a:gd name="connsiteY11" fmla="*/ 82373 h 83236"/>
                <a:gd name="connsiteX12" fmla="*/ 0 w 52832"/>
                <a:gd name="connsiteY12" fmla="*/ 79740 h 83236"/>
                <a:gd name="connsiteX13" fmla="*/ 0 w 52832"/>
                <a:gd name="connsiteY13" fmla="*/ 68642 h 83236"/>
                <a:gd name="connsiteX14" fmla="*/ 10172 w 52832"/>
                <a:gd name="connsiteY14" fmla="*/ 72638 h 83236"/>
                <a:gd name="connsiteX15" fmla="*/ 21276 w 52832"/>
                <a:gd name="connsiteY15" fmla="*/ 73948 h 83236"/>
                <a:gd name="connsiteX16" fmla="*/ 36261 w 52832"/>
                <a:gd name="connsiteY16" fmla="*/ 68966 h 83236"/>
                <a:gd name="connsiteX17" fmla="*/ 41786 w 52832"/>
                <a:gd name="connsiteY17" fmla="*/ 55464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303"/>
                  </a:lnTo>
                  <a:lnTo>
                    <a:pt x="13564" y="9303"/>
                  </a:lnTo>
                  <a:lnTo>
                    <a:pt x="13564" y="29312"/>
                  </a:lnTo>
                  <a:cubicBezTo>
                    <a:pt x="15168" y="28772"/>
                    <a:pt x="16772" y="28367"/>
                    <a:pt x="18377" y="28110"/>
                  </a:cubicBezTo>
                  <a:cubicBezTo>
                    <a:pt x="19981" y="27827"/>
                    <a:pt x="21585" y="27678"/>
                    <a:pt x="23189" y="27678"/>
                  </a:cubicBezTo>
                  <a:cubicBezTo>
                    <a:pt x="32305" y="27678"/>
                    <a:pt x="39524" y="30176"/>
                    <a:pt x="44848" y="35171"/>
                  </a:cubicBezTo>
                  <a:cubicBezTo>
                    <a:pt x="50172" y="40167"/>
                    <a:pt x="52833" y="46931"/>
                    <a:pt x="52833" y="55464"/>
                  </a:cubicBezTo>
                  <a:cubicBezTo>
                    <a:pt x="52833"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1" y="70424"/>
                    <a:pt x="6671" y="71761"/>
                    <a:pt x="10172"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2" y="36967"/>
                    <a:pt x="15367" y="37291"/>
                    <a:pt x="12415" y="37953"/>
                  </a:cubicBezTo>
                  <a:cubicBezTo>
                    <a:pt x="9497" y="38614"/>
                    <a:pt x="6508"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624" name="Freeform 623">
              <a:extLst>
                <a:ext uri="{FF2B5EF4-FFF2-40B4-BE49-F238E27FC236}">
                  <a16:creationId xmlns:a16="http://schemas.microsoft.com/office/drawing/2014/main" id="{A3A5F7AF-81AA-8F24-D0C5-F3FD6D0FF3EE}"/>
                </a:ext>
              </a:extLst>
            </p:cNvPr>
            <p:cNvSpPr/>
            <p:nvPr/>
          </p:nvSpPr>
          <p:spPr>
            <a:xfrm>
              <a:off x="1730227" y="3632940"/>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6" y="75959"/>
                    <a:pt x="38230" y="73178"/>
                    <a:pt x="41074" y="67602"/>
                  </a:cubicBezTo>
                  <a:cubicBezTo>
                    <a:pt x="43954" y="61985"/>
                    <a:pt x="45395" y="53574"/>
                    <a:pt x="45395" y="42381"/>
                  </a:cubicBezTo>
                  <a:cubicBezTo>
                    <a:pt x="45395" y="31148"/>
                    <a:pt x="43954" y="22750"/>
                    <a:pt x="41074" y="17174"/>
                  </a:cubicBezTo>
                  <a:cubicBezTo>
                    <a:pt x="38230" y="11557"/>
                    <a:pt x="33946" y="8749"/>
                    <a:pt x="28222" y="8749"/>
                  </a:cubicBezTo>
                  <a:moveTo>
                    <a:pt x="28222"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5" name="Freeform 624">
              <a:extLst>
                <a:ext uri="{FF2B5EF4-FFF2-40B4-BE49-F238E27FC236}">
                  <a16:creationId xmlns:a16="http://schemas.microsoft.com/office/drawing/2014/main" id="{A15135C8-74B2-5CCF-2758-6C9A6C427131}"/>
                </a:ext>
              </a:extLst>
            </p:cNvPr>
            <p:cNvSpPr/>
            <p:nvPr/>
          </p:nvSpPr>
          <p:spPr>
            <a:xfrm>
              <a:off x="1806086" y="37021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6" name="Freeform 625">
              <a:extLst>
                <a:ext uri="{FF2B5EF4-FFF2-40B4-BE49-F238E27FC236}">
                  <a16:creationId xmlns:a16="http://schemas.microsoft.com/office/drawing/2014/main" id="{55C6EDFD-D3BC-D1DB-F9A1-20665A12ECED}"/>
                </a:ext>
              </a:extLst>
            </p:cNvPr>
            <p:cNvSpPr/>
            <p:nvPr/>
          </p:nvSpPr>
          <p:spPr>
            <a:xfrm>
              <a:off x="1837098" y="36329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3" y="0"/>
                    <a:pt x="44355" y="3632"/>
                    <a:pt x="49168" y="10882"/>
                  </a:cubicBezTo>
                  <a:cubicBezTo>
                    <a:pt x="54018" y="18106"/>
                    <a:pt x="56443" y="28596"/>
                    <a:pt x="56443" y="42381"/>
                  </a:cubicBezTo>
                  <a:cubicBezTo>
                    <a:pt x="56443" y="56126"/>
                    <a:pt x="54018" y="66630"/>
                    <a:pt x="49168" y="73880"/>
                  </a:cubicBezTo>
                  <a:cubicBezTo>
                    <a:pt x="44355" y="81103"/>
                    <a:pt x="37373" y="84708"/>
                    <a:pt x="28221" y="84708"/>
                  </a:cubicBezTo>
                  <a:cubicBezTo>
                    <a:pt x="19068" y="84708"/>
                    <a:pt x="12068" y="81103"/>
                    <a:pt x="7219" y="73880"/>
                  </a:cubicBezTo>
                  <a:cubicBezTo>
                    <a:pt x="2406" y="66630"/>
                    <a:pt x="0" y="56126"/>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627" name="Freeform 626">
              <a:extLst>
                <a:ext uri="{FF2B5EF4-FFF2-40B4-BE49-F238E27FC236}">
                  <a16:creationId xmlns:a16="http://schemas.microsoft.com/office/drawing/2014/main" id="{2D295D40-A833-0234-EF41-9F9671F24C20}"/>
                </a:ext>
              </a:extLst>
            </p:cNvPr>
            <p:cNvSpPr/>
            <p:nvPr/>
          </p:nvSpPr>
          <p:spPr>
            <a:xfrm>
              <a:off x="2183061"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4 w 56444"/>
                <a:gd name="connsiteY5" fmla="*/ 67602 h 84708"/>
                <a:gd name="connsiteX6" fmla="*/ 45396 w 56444"/>
                <a:gd name="connsiteY6" fmla="*/ 42381 h 84708"/>
                <a:gd name="connsiteX7" fmla="*/ 41074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49" y="11557"/>
                    <a:pt x="15369" y="17174"/>
                  </a:cubicBezTo>
                  <a:cubicBezTo>
                    <a:pt x="12525" y="22750"/>
                    <a:pt x="11104" y="31148"/>
                    <a:pt x="11104" y="42381"/>
                  </a:cubicBezTo>
                  <a:cubicBezTo>
                    <a:pt x="11104" y="53574"/>
                    <a:pt x="12525"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8" name="Freeform 627">
              <a:extLst>
                <a:ext uri="{FF2B5EF4-FFF2-40B4-BE49-F238E27FC236}">
                  <a16:creationId xmlns:a16="http://schemas.microsoft.com/office/drawing/2014/main" id="{F45D5677-E945-7354-656A-0FF611053251}"/>
                </a:ext>
              </a:extLst>
            </p:cNvPr>
            <p:cNvSpPr/>
            <p:nvPr/>
          </p:nvSpPr>
          <p:spPr>
            <a:xfrm>
              <a:off x="225892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9" name="Freeform 628">
              <a:extLst>
                <a:ext uri="{FF2B5EF4-FFF2-40B4-BE49-F238E27FC236}">
                  <a16:creationId xmlns:a16="http://schemas.microsoft.com/office/drawing/2014/main" id="{51ABB315-CB8A-43A7-F147-0793C6A6F830}"/>
                </a:ext>
              </a:extLst>
            </p:cNvPr>
            <p:cNvSpPr/>
            <p:nvPr/>
          </p:nvSpPr>
          <p:spPr>
            <a:xfrm>
              <a:off x="2291188"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80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83" y="71761"/>
                    <a:pt x="10180" y="72638"/>
                  </a:cubicBezTo>
                  <a:cubicBezTo>
                    <a:pt x="13677"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30" name="Freeform 629">
              <a:extLst>
                <a:ext uri="{FF2B5EF4-FFF2-40B4-BE49-F238E27FC236}">
                  <a16:creationId xmlns:a16="http://schemas.microsoft.com/office/drawing/2014/main" id="{FE1B3B7A-CBA9-2381-13F2-C20A50E5721E}"/>
                </a:ext>
              </a:extLst>
            </p:cNvPr>
            <p:cNvSpPr/>
            <p:nvPr/>
          </p:nvSpPr>
          <p:spPr>
            <a:xfrm>
              <a:off x="2636003" y="3634412"/>
              <a:ext cx="48632" cy="81657"/>
            </a:xfrm>
            <a:custGeom>
              <a:avLst/>
              <a:gdLst>
                <a:gd name="connsiteX0" fmla="*/ 1593 w 48632"/>
                <a:gd name="connsiteY0" fmla="*/ 72354 h 81657"/>
                <a:gd name="connsiteX1" fmla="*/ 19645 w 48632"/>
                <a:gd name="connsiteY1" fmla="*/ 72354 h 81657"/>
                <a:gd name="connsiteX2" fmla="*/ 19645 w 48632"/>
                <a:gd name="connsiteY2" fmla="*/ 10059 h 81657"/>
                <a:gd name="connsiteX3" fmla="*/ 0 w 48632"/>
                <a:gd name="connsiteY3" fmla="*/ 14001 h 81657"/>
                <a:gd name="connsiteX4" fmla="*/ 0 w 48632"/>
                <a:gd name="connsiteY4" fmla="*/ 3942 h 81657"/>
                <a:gd name="connsiteX5" fmla="*/ 19523 w 48632"/>
                <a:gd name="connsiteY5" fmla="*/ 0 h 81657"/>
                <a:gd name="connsiteX6" fmla="*/ 30581 w 48632"/>
                <a:gd name="connsiteY6" fmla="*/ 0 h 81657"/>
                <a:gd name="connsiteX7" fmla="*/ 30581 w 48632"/>
                <a:gd name="connsiteY7" fmla="*/ 72354 h 81657"/>
                <a:gd name="connsiteX8" fmla="*/ 48632 w 48632"/>
                <a:gd name="connsiteY8" fmla="*/ 72354 h 81657"/>
                <a:gd name="connsiteX9" fmla="*/ 48632 w 48632"/>
                <a:gd name="connsiteY9" fmla="*/ 81657 h 81657"/>
                <a:gd name="connsiteX10" fmla="*/ 1593 w 48632"/>
                <a:gd name="connsiteY10" fmla="*/ 81657 h 81657"/>
                <a:gd name="connsiteX11" fmla="*/ 1593 w 48632"/>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32" h="81657">
                  <a:moveTo>
                    <a:pt x="1593" y="72354"/>
                  </a:moveTo>
                  <a:lnTo>
                    <a:pt x="19645" y="72354"/>
                  </a:lnTo>
                  <a:lnTo>
                    <a:pt x="19645" y="10059"/>
                  </a:lnTo>
                  <a:lnTo>
                    <a:pt x="0" y="14001"/>
                  </a:lnTo>
                  <a:lnTo>
                    <a:pt x="0" y="3942"/>
                  </a:lnTo>
                  <a:lnTo>
                    <a:pt x="19523" y="0"/>
                  </a:lnTo>
                  <a:lnTo>
                    <a:pt x="30581" y="0"/>
                  </a:lnTo>
                  <a:lnTo>
                    <a:pt x="30581" y="72354"/>
                  </a:lnTo>
                  <a:lnTo>
                    <a:pt x="48632" y="72354"/>
                  </a:lnTo>
                  <a:lnTo>
                    <a:pt x="48632"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631" name="Freeform 630">
              <a:extLst>
                <a:ext uri="{FF2B5EF4-FFF2-40B4-BE49-F238E27FC236}">
                  <a16:creationId xmlns:a16="http://schemas.microsoft.com/office/drawing/2014/main" id="{94475C12-9FB2-4922-4036-2C75E48B044A}"/>
                </a:ext>
              </a:extLst>
            </p:cNvPr>
            <p:cNvSpPr/>
            <p:nvPr/>
          </p:nvSpPr>
          <p:spPr>
            <a:xfrm>
              <a:off x="270694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2" name="Freeform 631">
              <a:extLst>
                <a:ext uri="{FF2B5EF4-FFF2-40B4-BE49-F238E27FC236}">
                  <a16:creationId xmlns:a16="http://schemas.microsoft.com/office/drawing/2014/main" id="{90FFBEEE-D98A-2AE4-2A19-978FB011E261}"/>
                </a:ext>
              </a:extLst>
            </p:cNvPr>
            <p:cNvSpPr/>
            <p:nvPr/>
          </p:nvSpPr>
          <p:spPr>
            <a:xfrm>
              <a:off x="2737953"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633" name="Freeform 632">
              <a:extLst>
                <a:ext uri="{FF2B5EF4-FFF2-40B4-BE49-F238E27FC236}">
                  <a16:creationId xmlns:a16="http://schemas.microsoft.com/office/drawing/2014/main" id="{552AD475-2C4E-DBD2-0125-4915AE55809A}"/>
                </a:ext>
              </a:extLst>
            </p:cNvPr>
            <p:cNvSpPr/>
            <p:nvPr/>
          </p:nvSpPr>
          <p:spPr>
            <a:xfrm>
              <a:off x="3088843" y="36344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7 w 48618"/>
                <a:gd name="connsiteY6" fmla="*/ 0 h 81657"/>
                <a:gd name="connsiteX7" fmla="*/ 30567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7" y="0"/>
                  </a:lnTo>
                  <a:lnTo>
                    <a:pt x="30567"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634" name="Freeform 633">
              <a:extLst>
                <a:ext uri="{FF2B5EF4-FFF2-40B4-BE49-F238E27FC236}">
                  <a16:creationId xmlns:a16="http://schemas.microsoft.com/office/drawing/2014/main" id="{529AAC12-A839-DCA4-F680-F46E51C4F680}"/>
                </a:ext>
              </a:extLst>
            </p:cNvPr>
            <p:cNvSpPr/>
            <p:nvPr/>
          </p:nvSpPr>
          <p:spPr>
            <a:xfrm>
              <a:off x="315978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5" name="Freeform 634">
              <a:extLst>
                <a:ext uri="{FF2B5EF4-FFF2-40B4-BE49-F238E27FC236}">
                  <a16:creationId xmlns:a16="http://schemas.microsoft.com/office/drawing/2014/main" id="{F6AA67CA-A4EE-8651-7731-EA773BB282EC}"/>
                </a:ext>
              </a:extLst>
            </p:cNvPr>
            <p:cNvSpPr/>
            <p:nvPr/>
          </p:nvSpPr>
          <p:spPr>
            <a:xfrm>
              <a:off x="3192049"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36" name="Freeform 635">
              <a:extLst>
                <a:ext uri="{FF2B5EF4-FFF2-40B4-BE49-F238E27FC236}">
                  <a16:creationId xmlns:a16="http://schemas.microsoft.com/office/drawing/2014/main" id="{0011EEFF-07AB-8A1B-CBD5-526363DECE43}"/>
                </a:ext>
              </a:extLst>
            </p:cNvPr>
            <p:cNvSpPr/>
            <p:nvPr/>
          </p:nvSpPr>
          <p:spPr>
            <a:xfrm>
              <a:off x="3537269" y="3632940"/>
              <a:ext cx="51859" cy="83128"/>
            </a:xfrm>
            <a:custGeom>
              <a:avLst/>
              <a:gdLst>
                <a:gd name="connsiteX0" fmla="*/ 13299 w 51859"/>
                <a:gd name="connsiteY0" fmla="*/ 73826 h 83128"/>
                <a:gd name="connsiteX1" fmla="*/ 51859 w 51859"/>
                <a:gd name="connsiteY1" fmla="*/ 73826 h 83128"/>
                <a:gd name="connsiteX2" fmla="*/ 51859 w 51859"/>
                <a:gd name="connsiteY2" fmla="*/ 83129 h 83128"/>
                <a:gd name="connsiteX3" fmla="*/ 0 w 51859"/>
                <a:gd name="connsiteY3" fmla="*/ 83129 h 83128"/>
                <a:gd name="connsiteX4" fmla="*/ 0 w 51859"/>
                <a:gd name="connsiteY4" fmla="*/ 73826 h 83128"/>
                <a:gd name="connsiteX5" fmla="*/ 17120 w 51859"/>
                <a:gd name="connsiteY5" fmla="*/ 56382 h 83128"/>
                <a:gd name="connsiteX6" fmla="*/ 30797 w 51859"/>
                <a:gd name="connsiteY6" fmla="*/ 42219 h 83128"/>
                <a:gd name="connsiteX7" fmla="*/ 38182 w 51859"/>
                <a:gd name="connsiteY7" fmla="*/ 32161 h 83128"/>
                <a:gd name="connsiteX8" fmla="*/ 40315 w 51859"/>
                <a:gd name="connsiteY8" fmla="*/ 24006 h 83128"/>
                <a:gd name="connsiteX9" fmla="*/ 35725 w 51859"/>
                <a:gd name="connsiteY9" fmla="*/ 13394 h 83128"/>
                <a:gd name="connsiteX10" fmla="*/ 23857 w 51859"/>
                <a:gd name="connsiteY10" fmla="*/ 9289 h 83128"/>
                <a:gd name="connsiteX11" fmla="*/ 12853 w 51859"/>
                <a:gd name="connsiteY11" fmla="*/ 11098 h 83128"/>
                <a:gd name="connsiteX12" fmla="*/ 553 w 51859"/>
                <a:gd name="connsiteY12" fmla="*/ 16566 h 83128"/>
                <a:gd name="connsiteX13" fmla="*/ 553 w 51859"/>
                <a:gd name="connsiteY13" fmla="*/ 5414 h 83128"/>
                <a:gd name="connsiteX14" fmla="*/ 13029 w 51859"/>
                <a:gd name="connsiteY14" fmla="*/ 1364 h 83128"/>
                <a:gd name="connsiteX15" fmla="*/ 23628 w 51859"/>
                <a:gd name="connsiteY15" fmla="*/ 0 h 83128"/>
                <a:gd name="connsiteX16" fmla="*/ 43866 w 51859"/>
                <a:gd name="connsiteY16" fmla="*/ 6346 h 83128"/>
                <a:gd name="connsiteX17" fmla="*/ 51414 w 51859"/>
                <a:gd name="connsiteY17" fmla="*/ 23290 h 83128"/>
                <a:gd name="connsiteX18" fmla="*/ 49496 w 51859"/>
                <a:gd name="connsiteY18" fmla="*/ 32863 h 83128"/>
                <a:gd name="connsiteX19" fmla="*/ 42665 w 51859"/>
                <a:gd name="connsiteY19" fmla="*/ 43475 h 83128"/>
                <a:gd name="connsiteX20" fmla="*/ 33970 w 51859"/>
                <a:gd name="connsiteY20" fmla="*/ 52669 h 83128"/>
                <a:gd name="connsiteX21" fmla="*/ 13299 w 5185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59" h="83128">
                  <a:moveTo>
                    <a:pt x="13299" y="73826"/>
                  </a:moveTo>
                  <a:lnTo>
                    <a:pt x="51859" y="73826"/>
                  </a:lnTo>
                  <a:lnTo>
                    <a:pt x="51859"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5" y="26665"/>
                    <a:pt x="40315" y="24006"/>
                  </a:cubicBezTo>
                  <a:cubicBezTo>
                    <a:pt x="40315" y="19672"/>
                    <a:pt x="38790" y="16134"/>
                    <a:pt x="35725" y="13394"/>
                  </a:cubicBezTo>
                  <a:cubicBezTo>
                    <a:pt x="32687" y="10653"/>
                    <a:pt x="28731" y="9289"/>
                    <a:pt x="23857" y="9289"/>
                  </a:cubicBezTo>
                  <a:cubicBezTo>
                    <a:pt x="20387" y="9289"/>
                    <a:pt x="16728" y="9897"/>
                    <a:pt x="12853" y="11098"/>
                  </a:cubicBezTo>
                  <a:cubicBezTo>
                    <a:pt x="9032" y="12300"/>
                    <a:pt x="4928" y="14123"/>
                    <a:pt x="553" y="16566"/>
                  </a:cubicBezTo>
                  <a:lnTo>
                    <a:pt x="553" y="5414"/>
                  </a:lnTo>
                  <a:cubicBezTo>
                    <a:pt x="4995" y="3618"/>
                    <a:pt x="9154" y="2268"/>
                    <a:pt x="13029"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6" y="32863"/>
                  </a:cubicBezTo>
                  <a:cubicBezTo>
                    <a:pt x="48268" y="35846"/>
                    <a:pt x="45986" y="39384"/>
                    <a:pt x="42665" y="43475"/>
                  </a:cubicBezTo>
                  <a:cubicBezTo>
                    <a:pt x="41760" y="44541"/>
                    <a:pt x="38857" y="47606"/>
                    <a:pt x="33970" y="52669"/>
                  </a:cubicBezTo>
                  <a:cubicBezTo>
                    <a:pt x="29082" y="57705"/>
                    <a:pt x="22196" y="64753"/>
                    <a:pt x="13299" y="73826"/>
                  </a:cubicBezTo>
                  <a:close/>
                </a:path>
              </a:pathLst>
            </a:custGeom>
            <a:solidFill>
              <a:srgbClr val="000000"/>
            </a:solidFill>
            <a:ln w="1349" cap="flat">
              <a:noFill/>
              <a:prstDash val="solid"/>
              <a:miter/>
            </a:ln>
          </p:spPr>
          <p:txBody>
            <a:bodyPr rtlCol="0" anchor="ctr"/>
            <a:lstStyle/>
            <a:p>
              <a:endParaRPr lang="de-DE"/>
            </a:p>
          </p:txBody>
        </p:sp>
        <p:sp>
          <p:nvSpPr>
            <p:cNvPr id="637" name="Freeform 636">
              <a:extLst>
                <a:ext uri="{FF2B5EF4-FFF2-40B4-BE49-F238E27FC236}">
                  <a16:creationId xmlns:a16="http://schemas.microsoft.com/office/drawing/2014/main" id="{EDE5D300-6AF1-A09A-EF40-3839214E9B70}"/>
                </a:ext>
              </a:extLst>
            </p:cNvPr>
            <p:cNvSpPr/>
            <p:nvPr/>
          </p:nvSpPr>
          <p:spPr>
            <a:xfrm>
              <a:off x="361231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8" name="Freeform 637">
              <a:extLst>
                <a:ext uri="{FF2B5EF4-FFF2-40B4-BE49-F238E27FC236}">
                  <a16:creationId xmlns:a16="http://schemas.microsoft.com/office/drawing/2014/main" id="{634340A5-19F7-DB93-988D-AA6A5B2B1709}"/>
                </a:ext>
              </a:extLst>
            </p:cNvPr>
            <p:cNvSpPr/>
            <p:nvPr/>
          </p:nvSpPr>
          <p:spPr>
            <a:xfrm>
              <a:off x="3643323"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50" y="28596"/>
                    <a:pt x="56450" y="42381"/>
                  </a:cubicBezTo>
                  <a:cubicBezTo>
                    <a:pt x="56450" y="56126"/>
                    <a:pt x="54020" y="66630"/>
                    <a:pt x="49173"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639" name="Freeform 638">
              <a:extLst>
                <a:ext uri="{FF2B5EF4-FFF2-40B4-BE49-F238E27FC236}">
                  <a16:creationId xmlns:a16="http://schemas.microsoft.com/office/drawing/2014/main" id="{9DF14B47-09F5-172D-8CE6-0565EC0D73A4}"/>
                </a:ext>
              </a:extLst>
            </p:cNvPr>
            <p:cNvSpPr/>
            <p:nvPr/>
          </p:nvSpPr>
          <p:spPr>
            <a:xfrm>
              <a:off x="3990109" y="3632940"/>
              <a:ext cx="51845" cy="83128"/>
            </a:xfrm>
            <a:custGeom>
              <a:avLst/>
              <a:gdLst>
                <a:gd name="connsiteX0" fmla="*/ 13286 w 51845"/>
                <a:gd name="connsiteY0" fmla="*/ 73826 h 83128"/>
                <a:gd name="connsiteX1" fmla="*/ 51846 w 51845"/>
                <a:gd name="connsiteY1" fmla="*/ 73826 h 83128"/>
                <a:gd name="connsiteX2" fmla="*/ 51846 w 51845"/>
                <a:gd name="connsiteY2" fmla="*/ 83129 h 83128"/>
                <a:gd name="connsiteX3" fmla="*/ 0 w 51845"/>
                <a:gd name="connsiteY3" fmla="*/ 83129 h 83128"/>
                <a:gd name="connsiteX4" fmla="*/ 0 w 51845"/>
                <a:gd name="connsiteY4" fmla="*/ 73826 h 83128"/>
                <a:gd name="connsiteX5" fmla="*/ 17120 w 51845"/>
                <a:gd name="connsiteY5" fmla="*/ 56382 h 83128"/>
                <a:gd name="connsiteX6" fmla="*/ 30797 w 51845"/>
                <a:gd name="connsiteY6" fmla="*/ 42219 h 83128"/>
                <a:gd name="connsiteX7" fmla="*/ 38182 w 51845"/>
                <a:gd name="connsiteY7" fmla="*/ 32161 h 83128"/>
                <a:gd name="connsiteX8" fmla="*/ 40316 w 51845"/>
                <a:gd name="connsiteY8" fmla="*/ 24006 h 83128"/>
                <a:gd name="connsiteX9" fmla="*/ 35711 w 51845"/>
                <a:gd name="connsiteY9" fmla="*/ 13394 h 83128"/>
                <a:gd name="connsiteX10" fmla="*/ 23844 w 51845"/>
                <a:gd name="connsiteY10" fmla="*/ 9289 h 83128"/>
                <a:gd name="connsiteX11" fmla="*/ 12853 w 51845"/>
                <a:gd name="connsiteY11" fmla="*/ 11098 h 83128"/>
                <a:gd name="connsiteX12" fmla="*/ 554 w 51845"/>
                <a:gd name="connsiteY12" fmla="*/ 16566 h 83128"/>
                <a:gd name="connsiteX13" fmla="*/ 554 w 51845"/>
                <a:gd name="connsiteY13" fmla="*/ 5414 h 83128"/>
                <a:gd name="connsiteX14" fmla="*/ 13016 w 51845"/>
                <a:gd name="connsiteY14" fmla="*/ 1364 h 83128"/>
                <a:gd name="connsiteX15" fmla="*/ 23628 w 51845"/>
                <a:gd name="connsiteY15" fmla="*/ 0 h 83128"/>
                <a:gd name="connsiteX16" fmla="*/ 43866 w 51845"/>
                <a:gd name="connsiteY16" fmla="*/ 6346 h 83128"/>
                <a:gd name="connsiteX17" fmla="*/ 51414 w 51845"/>
                <a:gd name="connsiteY17" fmla="*/ 23290 h 83128"/>
                <a:gd name="connsiteX18" fmla="*/ 49497 w 51845"/>
                <a:gd name="connsiteY18" fmla="*/ 32863 h 83128"/>
                <a:gd name="connsiteX19" fmla="*/ 42665 w 51845"/>
                <a:gd name="connsiteY19" fmla="*/ 43475 h 83128"/>
                <a:gd name="connsiteX20" fmla="*/ 33970 w 51845"/>
                <a:gd name="connsiteY20" fmla="*/ 52669 h 83128"/>
                <a:gd name="connsiteX21" fmla="*/ 13286 w 51845"/>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5" h="83128">
                  <a:moveTo>
                    <a:pt x="13286" y="73826"/>
                  </a:moveTo>
                  <a:lnTo>
                    <a:pt x="51846" y="73826"/>
                  </a:lnTo>
                  <a:lnTo>
                    <a:pt x="51846"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6" y="26665"/>
                    <a:pt x="40316" y="24006"/>
                  </a:cubicBezTo>
                  <a:cubicBezTo>
                    <a:pt x="40316" y="19672"/>
                    <a:pt x="38776" y="16134"/>
                    <a:pt x="35711" y="13394"/>
                  </a:cubicBezTo>
                  <a:cubicBezTo>
                    <a:pt x="32687" y="10653"/>
                    <a:pt x="28731" y="9289"/>
                    <a:pt x="23844" y="9289"/>
                  </a:cubicBezTo>
                  <a:cubicBezTo>
                    <a:pt x="20374" y="9289"/>
                    <a:pt x="16715" y="9897"/>
                    <a:pt x="12853" y="11098"/>
                  </a:cubicBezTo>
                  <a:cubicBezTo>
                    <a:pt x="9032" y="12300"/>
                    <a:pt x="4928" y="14123"/>
                    <a:pt x="554" y="16566"/>
                  </a:cubicBezTo>
                  <a:lnTo>
                    <a:pt x="554" y="5414"/>
                  </a:lnTo>
                  <a:cubicBezTo>
                    <a:pt x="4995" y="3618"/>
                    <a:pt x="9154" y="2268"/>
                    <a:pt x="13016"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7" y="32863"/>
                  </a:cubicBezTo>
                  <a:cubicBezTo>
                    <a:pt x="48254" y="35846"/>
                    <a:pt x="45973" y="39384"/>
                    <a:pt x="42665" y="43475"/>
                  </a:cubicBezTo>
                  <a:cubicBezTo>
                    <a:pt x="41747" y="44541"/>
                    <a:pt x="38844" y="47606"/>
                    <a:pt x="33970" y="52669"/>
                  </a:cubicBezTo>
                  <a:cubicBezTo>
                    <a:pt x="29082" y="57705"/>
                    <a:pt x="22183" y="64753"/>
                    <a:pt x="13286" y="73826"/>
                  </a:cubicBezTo>
                  <a:close/>
                </a:path>
              </a:pathLst>
            </a:custGeom>
            <a:solidFill>
              <a:srgbClr val="000000"/>
            </a:solidFill>
            <a:ln w="1349" cap="flat">
              <a:noFill/>
              <a:prstDash val="solid"/>
              <a:miter/>
            </a:ln>
          </p:spPr>
          <p:txBody>
            <a:bodyPr rtlCol="0" anchor="ctr"/>
            <a:lstStyle/>
            <a:p>
              <a:endParaRPr lang="de-DE"/>
            </a:p>
          </p:txBody>
        </p:sp>
        <p:sp>
          <p:nvSpPr>
            <p:cNvPr id="640" name="Freeform 639">
              <a:extLst>
                <a:ext uri="{FF2B5EF4-FFF2-40B4-BE49-F238E27FC236}">
                  <a16:creationId xmlns:a16="http://schemas.microsoft.com/office/drawing/2014/main" id="{9C951217-1C9F-3643-C67D-378C96E3BD7E}"/>
                </a:ext>
              </a:extLst>
            </p:cNvPr>
            <p:cNvSpPr/>
            <p:nvPr/>
          </p:nvSpPr>
          <p:spPr>
            <a:xfrm>
              <a:off x="406515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41" name="Freeform 640">
              <a:extLst>
                <a:ext uri="{FF2B5EF4-FFF2-40B4-BE49-F238E27FC236}">
                  <a16:creationId xmlns:a16="http://schemas.microsoft.com/office/drawing/2014/main" id="{161F90E8-57C3-FD4D-5B6F-BA117B5A5CAE}"/>
                </a:ext>
              </a:extLst>
            </p:cNvPr>
            <p:cNvSpPr/>
            <p:nvPr/>
          </p:nvSpPr>
          <p:spPr>
            <a:xfrm>
              <a:off x="4097419"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2 w 52831"/>
                <a:gd name="connsiteY8" fmla="*/ 55464 h 83236"/>
                <a:gd name="connsiteX9" fmla="*/ 44623 w 52831"/>
                <a:gd name="connsiteY9" fmla="*/ 75973 h 83236"/>
                <a:gd name="connsiteX10" fmla="*/ 21495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2" y="46931"/>
                    <a:pt x="52832" y="55464"/>
                  </a:cubicBezTo>
                  <a:cubicBezTo>
                    <a:pt x="52832" y="64254"/>
                    <a:pt x="50091" y="71085"/>
                    <a:pt x="44623" y="75973"/>
                  </a:cubicBezTo>
                  <a:cubicBezTo>
                    <a:pt x="39154" y="80820"/>
                    <a:pt x="31445" y="83237"/>
                    <a:pt x="21495"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7"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42" name="Freeform 641">
              <a:extLst>
                <a:ext uri="{FF2B5EF4-FFF2-40B4-BE49-F238E27FC236}">
                  <a16:creationId xmlns:a16="http://schemas.microsoft.com/office/drawing/2014/main" id="{E6393FCA-C101-F268-3C2D-AC74E710790C}"/>
                </a:ext>
              </a:extLst>
            </p:cNvPr>
            <p:cNvSpPr/>
            <p:nvPr/>
          </p:nvSpPr>
          <p:spPr>
            <a:xfrm>
              <a:off x="2678533" y="3785548"/>
              <a:ext cx="64510" cy="58690"/>
            </a:xfrm>
            <a:custGeom>
              <a:avLst/>
              <a:gdLst>
                <a:gd name="connsiteX0" fmla="*/ 64510 w 64510"/>
                <a:gd name="connsiteY0" fmla="*/ 8533 h 58690"/>
                <a:gd name="connsiteX1" fmla="*/ 62296 w 64510"/>
                <a:gd name="connsiteY1" fmla="*/ 14095 h 58690"/>
                <a:gd name="connsiteX2" fmla="*/ 57543 w 64510"/>
                <a:gd name="connsiteY2" fmla="*/ 16067 h 58690"/>
                <a:gd name="connsiteX3" fmla="*/ 53885 w 64510"/>
                <a:gd name="connsiteY3" fmla="*/ 14676 h 58690"/>
                <a:gd name="connsiteX4" fmla="*/ 52615 w 64510"/>
                <a:gd name="connsiteY4" fmla="*/ 11503 h 58690"/>
                <a:gd name="connsiteX5" fmla="*/ 54384 w 64510"/>
                <a:gd name="connsiteY5" fmla="*/ 7021 h 58690"/>
                <a:gd name="connsiteX6" fmla="*/ 58812 w 64510"/>
                <a:gd name="connsiteY6" fmla="*/ 4482 h 58690"/>
                <a:gd name="connsiteX7" fmla="*/ 52359 w 64510"/>
                <a:gd name="connsiteY7" fmla="*/ 2849 h 58690"/>
                <a:gd name="connsiteX8" fmla="*/ 47620 w 64510"/>
                <a:gd name="connsiteY8" fmla="*/ 4172 h 58690"/>
                <a:gd name="connsiteX9" fmla="*/ 44136 w 64510"/>
                <a:gd name="connsiteY9" fmla="*/ 7210 h 58690"/>
                <a:gd name="connsiteX10" fmla="*/ 41733 w 64510"/>
                <a:gd name="connsiteY10" fmla="*/ 11382 h 58690"/>
                <a:gd name="connsiteX11" fmla="*/ 40221 w 64510"/>
                <a:gd name="connsiteY11" fmla="*/ 15243 h 58690"/>
                <a:gd name="connsiteX12" fmla="*/ 39519 w 64510"/>
                <a:gd name="connsiteY12" fmla="*/ 18146 h 58690"/>
                <a:gd name="connsiteX13" fmla="*/ 35090 w 64510"/>
                <a:gd name="connsiteY13" fmla="*/ 35860 h 58690"/>
                <a:gd name="connsiteX14" fmla="*/ 32944 w 64510"/>
                <a:gd name="connsiteY14" fmla="*/ 47242 h 58690"/>
                <a:gd name="connsiteX15" fmla="*/ 34712 w 64510"/>
                <a:gd name="connsiteY15" fmla="*/ 53385 h 58690"/>
                <a:gd name="connsiteX16" fmla="*/ 40032 w 64510"/>
                <a:gd name="connsiteY16" fmla="*/ 55788 h 58690"/>
                <a:gd name="connsiteX17" fmla="*/ 43002 w 64510"/>
                <a:gd name="connsiteY17" fmla="*/ 55397 h 58690"/>
                <a:gd name="connsiteX18" fmla="*/ 46607 w 64510"/>
                <a:gd name="connsiteY18" fmla="*/ 53817 h 58690"/>
                <a:gd name="connsiteX19" fmla="*/ 50523 w 64510"/>
                <a:gd name="connsiteY19" fmla="*/ 50847 h 58690"/>
                <a:gd name="connsiteX20" fmla="*/ 54262 w 64510"/>
                <a:gd name="connsiteY20" fmla="*/ 45919 h 58690"/>
                <a:gd name="connsiteX21" fmla="*/ 57300 w 64510"/>
                <a:gd name="connsiteY21" fmla="*/ 38830 h 58690"/>
                <a:gd name="connsiteX22" fmla="*/ 58948 w 64510"/>
                <a:gd name="connsiteY22" fmla="*/ 37440 h 58690"/>
                <a:gd name="connsiteX23" fmla="*/ 60527 w 64510"/>
                <a:gd name="connsiteY23" fmla="*/ 38709 h 58690"/>
                <a:gd name="connsiteX24" fmla="*/ 59636 w 64510"/>
                <a:gd name="connsiteY24" fmla="*/ 42057 h 58690"/>
                <a:gd name="connsiteX25" fmla="*/ 56976 w 64510"/>
                <a:gd name="connsiteY25" fmla="*/ 47174 h 58690"/>
                <a:gd name="connsiteX26" fmla="*/ 52872 w 64510"/>
                <a:gd name="connsiteY26" fmla="*/ 52615 h 58690"/>
                <a:gd name="connsiteX27" fmla="*/ 47053 w 64510"/>
                <a:gd name="connsiteY27" fmla="*/ 56922 h 58690"/>
                <a:gd name="connsiteX28" fmla="*/ 39775 w 64510"/>
                <a:gd name="connsiteY28" fmla="*/ 58691 h 58690"/>
                <a:gd name="connsiteX29" fmla="*/ 30729 w 64510"/>
                <a:gd name="connsiteY29" fmla="*/ 55788 h 58690"/>
                <a:gd name="connsiteX30" fmla="*/ 25801 w 64510"/>
                <a:gd name="connsiteY30" fmla="*/ 48821 h 58690"/>
                <a:gd name="connsiteX31" fmla="*/ 25045 w 64510"/>
                <a:gd name="connsiteY31" fmla="*/ 50158 h 58690"/>
                <a:gd name="connsiteX32" fmla="*/ 23263 w 64510"/>
                <a:gd name="connsiteY32" fmla="*/ 52615 h 58690"/>
                <a:gd name="connsiteX33" fmla="*/ 20549 w 64510"/>
                <a:gd name="connsiteY33" fmla="*/ 55532 h 58690"/>
                <a:gd name="connsiteX34" fmla="*/ 16823 w 64510"/>
                <a:gd name="connsiteY34" fmla="*/ 57678 h 58690"/>
                <a:gd name="connsiteX35" fmla="*/ 12205 w 64510"/>
                <a:gd name="connsiteY35" fmla="*/ 58691 h 58690"/>
                <a:gd name="connsiteX36" fmla="*/ 6440 w 64510"/>
                <a:gd name="connsiteY36" fmla="*/ 57800 h 58690"/>
                <a:gd name="connsiteX37" fmla="*/ 1890 w 64510"/>
                <a:gd name="connsiteY37" fmla="*/ 54897 h 58690"/>
                <a:gd name="connsiteX38" fmla="*/ 0 w 64510"/>
                <a:gd name="connsiteY38" fmla="*/ 50091 h 58690"/>
                <a:gd name="connsiteX39" fmla="*/ 2079 w 64510"/>
                <a:gd name="connsiteY39" fmla="*/ 44838 h 58690"/>
                <a:gd name="connsiteX40" fmla="*/ 7142 w 64510"/>
                <a:gd name="connsiteY40" fmla="*/ 42624 h 58690"/>
                <a:gd name="connsiteX41" fmla="*/ 10437 w 64510"/>
                <a:gd name="connsiteY41" fmla="*/ 43704 h 58690"/>
                <a:gd name="connsiteX42" fmla="*/ 11949 w 64510"/>
                <a:gd name="connsiteY42" fmla="*/ 47120 h 58690"/>
                <a:gd name="connsiteX43" fmla="*/ 10180 w 64510"/>
                <a:gd name="connsiteY43" fmla="*/ 51670 h 58690"/>
                <a:gd name="connsiteX44" fmla="*/ 5873 w 64510"/>
                <a:gd name="connsiteY44" fmla="*/ 54141 h 58690"/>
                <a:gd name="connsiteX45" fmla="*/ 12327 w 64510"/>
                <a:gd name="connsiteY45" fmla="*/ 55788 h 58690"/>
                <a:gd name="connsiteX46" fmla="*/ 19793 w 64510"/>
                <a:gd name="connsiteY46" fmla="*/ 52116 h 58690"/>
                <a:gd name="connsiteX47" fmla="*/ 24667 w 64510"/>
                <a:gd name="connsiteY47" fmla="*/ 42314 h 58690"/>
                <a:gd name="connsiteX48" fmla="*/ 30095 w 64510"/>
                <a:gd name="connsiteY48" fmla="*/ 20995 h 58690"/>
                <a:gd name="connsiteX49" fmla="*/ 31620 w 64510"/>
                <a:gd name="connsiteY49" fmla="*/ 11503 h 58690"/>
                <a:gd name="connsiteX50" fmla="*/ 30918 w 64510"/>
                <a:gd name="connsiteY50" fmla="*/ 7021 h 58690"/>
                <a:gd name="connsiteX51" fmla="*/ 29028 w 64510"/>
                <a:gd name="connsiteY51" fmla="*/ 4361 h 58690"/>
                <a:gd name="connsiteX52" fmla="*/ 26814 w 64510"/>
                <a:gd name="connsiteY52" fmla="*/ 3159 h 58690"/>
                <a:gd name="connsiteX53" fmla="*/ 24667 w 64510"/>
                <a:gd name="connsiteY53" fmla="*/ 2849 h 58690"/>
                <a:gd name="connsiteX54" fmla="*/ 20617 w 64510"/>
                <a:gd name="connsiteY54" fmla="*/ 3605 h 58690"/>
                <a:gd name="connsiteX55" fmla="*/ 15999 w 64510"/>
                <a:gd name="connsiteY55" fmla="*/ 6130 h 58690"/>
                <a:gd name="connsiteX56" fmla="*/ 11193 w 64510"/>
                <a:gd name="connsiteY56" fmla="*/ 11382 h 58690"/>
                <a:gd name="connsiteX57" fmla="*/ 7264 w 64510"/>
                <a:gd name="connsiteY57" fmla="*/ 19793 h 58690"/>
                <a:gd name="connsiteX58" fmla="*/ 5563 w 64510"/>
                <a:gd name="connsiteY58" fmla="*/ 21251 h 58690"/>
                <a:gd name="connsiteX59" fmla="*/ 4037 w 64510"/>
                <a:gd name="connsiteY59" fmla="*/ 19915 h 58690"/>
                <a:gd name="connsiteX60" fmla="*/ 4861 w 64510"/>
                <a:gd name="connsiteY60" fmla="*/ 16634 h 58690"/>
                <a:gd name="connsiteX61" fmla="*/ 7520 w 64510"/>
                <a:gd name="connsiteY61" fmla="*/ 11503 h 58690"/>
                <a:gd name="connsiteX62" fmla="*/ 11692 w 64510"/>
                <a:gd name="connsiteY62" fmla="*/ 6130 h 58690"/>
                <a:gd name="connsiteX63" fmla="*/ 17579 w 64510"/>
                <a:gd name="connsiteY63" fmla="*/ 1769 h 58690"/>
                <a:gd name="connsiteX64" fmla="*/ 24910 w 64510"/>
                <a:gd name="connsiteY64" fmla="*/ 0 h 58690"/>
                <a:gd name="connsiteX65" fmla="*/ 28272 w 64510"/>
                <a:gd name="connsiteY65" fmla="*/ 378 h 58690"/>
                <a:gd name="connsiteX66" fmla="*/ 31998 w 64510"/>
                <a:gd name="connsiteY66" fmla="*/ 1647 h 58690"/>
                <a:gd name="connsiteX67" fmla="*/ 35914 w 64510"/>
                <a:gd name="connsiteY67" fmla="*/ 4671 h 58690"/>
                <a:gd name="connsiteX68" fmla="*/ 38898 w 64510"/>
                <a:gd name="connsiteY68" fmla="*/ 9802 h 58690"/>
                <a:gd name="connsiteX69" fmla="*/ 40667 w 64510"/>
                <a:gd name="connsiteY69" fmla="*/ 6953 h 58690"/>
                <a:gd name="connsiteX70" fmla="*/ 43380 w 64510"/>
                <a:gd name="connsiteY70" fmla="*/ 3861 h 58690"/>
                <a:gd name="connsiteX71" fmla="*/ 47431 w 64510"/>
                <a:gd name="connsiteY71" fmla="*/ 1067 h 58690"/>
                <a:gd name="connsiteX72" fmla="*/ 52494 w 64510"/>
                <a:gd name="connsiteY72" fmla="*/ 0 h 58690"/>
                <a:gd name="connsiteX73" fmla="*/ 57611 w 64510"/>
                <a:gd name="connsiteY73" fmla="*/ 689 h 58690"/>
                <a:gd name="connsiteX74" fmla="*/ 62296 w 64510"/>
                <a:gd name="connsiteY74" fmla="*/ 3416 h 58690"/>
                <a:gd name="connsiteX75" fmla="*/ 64510 w 64510"/>
                <a:gd name="connsiteY75" fmla="*/ 8533 h 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510" h="58690">
                  <a:moveTo>
                    <a:pt x="64510" y="8533"/>
                  </a:moveTo>
                  <a:cubicBezTo>
                    <a:pt x="64510" y="10896"/>
                    <a:pt x="63768" y="12759"/>
                    <a:pt x="62296" y="14095"/>
                  </a:cubicBezTo>
                  <a:cubicBezTo>
                    <a:pt x="60824" y="15405"/>
                    <a:pt x="59231" y="16067"/>
                    <a:pt x="57543" y="16067"/>
                  </a:cubicBezTo>
                  <a:cubicBezTo>
                    <a:pt x="55937" y="16067"/>
                    <a:pt x="54722" y="15608"/>
                    <a:pt x="53885" y="14676"/>
                  </a:cubicBezTo>
                  <a:cubicBezTo>
                    <a:pt x="53034" y="13744"/>
                    <a:pt x="52615" y="12691"/>
                    <a:pt x="52615" y="11503"/>
                  </a:cubicBezTo>
                  <a:cubicBezTo>
                    <a:pt x="52615" y="9897"/>
                    <a:pt x="53209" y="8411"/>
                    <a:pt x="54384" y="7021"/>
                  </a:cubicBezTo>
                  <a:cubicBezTo>
                    <a:pt x="55559" y="5630"/>
                    <a:pt x="57044" y="4779"/>
                    <a:pt x="58812" y="4482"/>
                  </a:cubicBezTo>
                  <a:cubicBezTo>
                    <a:pt x="57084" y="3389"/>
                    <a:pt x="54938" y="2849"/>
                    <a:pt x="52359" y="2849"/>
                  </a:cubicBezTo>
                  <a:cubicBezTo>
                    <a:pt x="50671" y="2849"/>
                    <a:pt x="49091" y="3294"/>
                    <a:pt x="47620" y="4172"/>
                  </a:cubicBezTo>
                  <a:cubicBezTo>
                    <a:pt x="46189" y="5050"/>
                    <a:pt x="45027" y="6062"/>
                    <a:pt x="44136" y="7210"/>
                  </a:cubicBezTo>
                  <a:cubicBezTo>
                    <a:pt x="43299" y="8344"/>
                    <a:pt x="42503" y="9735"/>
                    <a:pt x="41733" y="11382"/>
                  </a:cubicBezTo>
                  <a:cubicBezTo>
                    <a:pt x="41018" y="12988"/>
                    <a:pt x="40518" y="14271"/>
                    <a:pt x="40221" y="15243"/>
                  </a:cubicBezTo>
                  <a:cubicBezTo>
                    <a:pt x="39964" y="16175"/>
                    <a:pt x="39735" y="17133"/>
                    <a:pt x="39519" y="18146"/>
                  </a:cubicBezTo>
                  <a:lnTo>
                    <a:pt x="35090" y="35860"/>
                  </a:lnTo>
                  <a:cubicBezTo>
                    <a:pt x="33659" y="41463"/>
                    <a:pt x="32944" y="45257"/>
                    <a:pt x="32944" y="47242"/>
                  </a:cubicBezTo>
                  <a:cubicBezTo>
                    <a:pt x="32944" y="49685"/>
                    <a:pt x="33538" y="51738"/>
                    <a:pt x="34712" y="53385"/>
                  </a:cubicBezTo>
                  <a:cubicBezTo>
                    <a:pt x="35900" y="54992"/>
                    <a:pt x="37669" y="55788"/>
                    <a:pt x="40032" y="55788"/>
                  </a:cubicBezTo>
                  <a:cubicBezTo>
                    <a:pt x="40964" y="55788"/>
                    <a:pt x="41949" y="55653"/>
                    <a:pt x="43002" y="55397"/>
                  </a:cubicBezTo>
                  <a:cubicBezTo>
                    <a:pt x="44055" y="55113"/>
                    <a:pt x="45257" y="54586"/>
                    <a:pt x="46607" y="53817"/>
                  </a:cubicBezTo>
                  <a:cubicBezTo>
                    <a:pt x="47998" y="53020"/>
                    <a:pt x="49308" y="52021"/>
                    <a:pt x="50523" y="50847"/>
                  </a:cubicBezTo>
                  <a:cubicBezTo>
                    <a:pt x="51792" y="49618"/>
                    <a:pt x="53034" y="47984"/>
                    <a:pt x="54262" y="45919"/>
                  </a:cubicBezTo>
                  <a:cubicBezTo>
                    <a:pt x="55491" y="43853"/>
                    <a:pt x="56504" y="41490"/>
                    <a:pt x="57300" y="38830"/>
                  </a:cubicBezTo>
                  <a:cubicBezTo>
                    <a:pt x="57557" y="37899"/>
                    <a:pt x="58097" y="37440"/>
                    <a:pt x="58948" y="37440"/>
                  </a:cubicBezTo>
                  <a:cubicBezTo>
                    <a:pt x="60001" y="37440"/>
                    <a:pt x="60527" y="37858"/>
                    <a:pt x="60527" y="38709"/>
                  </a:cubicBezTo>
                  <a:cubicBezTo>
                    <a:pt x="60527" y="39424"/>
                    <a:pt x="60230" y="40531"/>
                    <a:pt x="59636" y="42057"/>
                  </a:cubicBezTo>
                  <a:cubicBezTo>
                    <a:pt x="59083" y="43529"/>
                    <a:pt x="58205" y="45244"/>
                    <a:pt x="56976" y="47174"/>
                  </a:cubicBezTo>
                  <a:cubicBezTo>
                    <a:pt x="55802" y="49078"/>
                    <a:pt x="54424" y="50887"/>
                    <a:pt x="52872" y="52615"/>
                  </a:cubicBezTo>
                  <a:cubicBezTo>
                    <a:pt x="51306" y="54303"/>
                    <a:pt x="49361" y="55748"/>
                    <a:pt x="47053" y="56922"/>
                  </a:cubicBezTo>
                  <a:cubicBezTo>
                    <a:pt x="44730" y="58097"/>
                    <a:pt x="42300" y="58691"/>
                    <a:pt x="39775" y="58691"/>
                  </a:cubicBezTo>
                  <a:cubicBezTo>
                    <a:pt x="36144" y="58691"/>
                    <a:pt x="33133" y="57719"/>
                    <a:pt x="30729" y="55788"/>
                  </a:cubicBezTo>
                  <a:cubicBezTo>
                    <a:pt x="28326" y="53844"/>
                    <a:pt x="26679" y="51522"/>
                    <a:pt x="25801" y="48821"/>
                  </a:cubicBezTo>
                  <a:cubicBezTo>
                    <a:pt x="25585" y="49199"/>
                    <a:pt x="25329" y="49645"/>
                    <a:pt x="25045" y="50158"/>
                  </a:cubicBezTo>
                  <a:cubicBezTo>
                    <a:pt x="24748" y="50657"/>
                    <a:pt x="24154" y="51481"/>
                    <a:pt x="23263" y="52615"/>
                  </a:cubicBezTo>
                  <a:cubicBezTo>
                    <a:pt x="22426" y="53709"/>
                    <a:pt x="21521" y="54681"/>
                    <a:pt x="20549" y="55532"/>
                  </a:cubicBezTo>
                  <a:cubicBezTo>
                    <a:pt x="19577" y="56328"/>
                    <a:pt x="18335" y="57044"/>
                    <a:pt x="16823" y="57678"/>
                  </a:cubicBezTo>
                  <a:cubicBezTo>
                    <a:pt x="15351" y="58353"/>
                    <a:pt x="13812" y="58691"/>
                    <a:pt x="12205" y="58691"/>
                  </a:cubicBezTo>
                  <a:cubicBezTo>
                    <a:pt x="10180" y="58691"/>
                    <a:pt x="8263" y="58394"/>
                    <a:pt x="6440" y="57800"/>
                  </a:cubicBezTo>
                  <a:cubicBezTo>
                    <a:pt x="4671" y="57219"/>
                    <a:pt x="3159" y="56247"/>
                    <a:pt x="1890" y="54897"/>
                  </a:cubicBezTo>
                  <a:cubicBezTo>
                    <a:pt x="635" y="53547"/>
                    <a:pt x="0" y="51940"/>
                    <a:pt x="0" y="50091"/>
                  </a:cubicBezTo>
                  <a:cubicBezTo>
                    <a:pt x="0" y="48025"/>
                    <a:pt x="689" y="46270"/>
                    <a:pt x="2079" y="44838"/>
                  </a:cubicBezTo>
                  <a:cubicBezTo>
                    <a:pt x="3510" y="43367"/>
                    <a:pt x="5198" y="42624"/>
                    <a:pt x="7142" y="42624"/>
                  </a:cubicBezTo>
                  <a:cubicBezTo>
                    <a:pt x="8371" y="42624"/>
                    <a:pt x="9465" y="42989"/>
                    <a:pt x="10437" y="43704"/>
                  </a:cubicBezTo>
                  <a:cubicBezTo>
                    <a:pt x="11449" y="44420"/>
                    <a:pt x="11949" y="45554"/>
                    <a:pt x="11949" y="47120"/>
                  </a:cubicBezTo>
                  <a:cubicBezTo>
                    <a:pt x="11949" y="48848"/>
                    <a:pt x="11355" y="50360"/>
                    <a:pt x="10180" y="51670"/>
                  </a:cubicBezTo>
                  <a:cubicBezTo>
                    <a:pt x="9005" y="52980"/>
                    <a:pt x="7561" y="53803"/>
                    <a:pt x="5873" y="54141"/>
                  </a:cubicBezTo>
                  <a:cubicBezTo>
                    <a:pt x="7601" y="55235"/>
                    <a:pt x="9748" y="55788"/>
                    <a:pt x="12327" y="55788"/>
                  </a:cubicBezTo>
                  <a:cubicBezTo>
                    <a:pt x="15108" y="55788"/>
                    <a:pt x="17592" y="54559"/>
                    <a:pt x="19793" y="52116"/>
                  </a:cubicBezTo>
                  <a:cubicBezTo>
                    <a:pt x="21980" y="49672"/>
                    <a:pt x="23601" y="46405"/>
                    <a:pt x="24667" y="42314"/>
                  </a:cubicBezTo>
                  <a:cubicBezTo>
                    <a:pt x="27273" y="32485"/>
                    <a:pt x="29082" y="25383"/>
                    <a:pt x="30095" y="20995"/>
                  </a:cubicBezTo>
                  <a:cubicBezTo>
                    <a:pt x="31108" y="16566"/>
                    <a:pt x="31620" y="13407"/>
                    <a:pt x="31620" y="11503"/>
                  </a:cubicBezTo>
                  <a:cubicBezTo>
                    <a:pt x="31620" y="9735"/>
                    <a:pt x="31391" y="8249"/>
                    <a:pt x="30918" y="7021"/>
                  </a:cubicBezTo>
                  <a:cubicBezTo>
                    <a:pt x="30459" y="5792"/>
                    <a:pt x="29825" y="4915"/>
                    <a:pt x="29028" y="4361"/>
                  </a:cubicBezTo>
                  <a:cubicBezTo>
                    <a:pt x="28259" y="3767"/>
                    <a:pt x="27530" y="3362"/>
                    <a:pt x="26814" y="3159"/>
                  </a:cubicBezTo>
                  <a:cubicBezTo>
                    <a:pt x="26139" y="2957"/>
                    <a:pt x="25423" y="2849"/>
                    <a:pt x="24667" y="2849"/>
                  </a:cubicBezTo>
                  <a:cubicBezTo>
                    <a:pt x="23398" y="2849"/>
                    <a:pt x="22048" y="3105"/>
                    <a:pt x="20617" y="3605"/>
                  </a:cubicBezTo>
                  <a:cubicBezTo>
                    <a:pt x="19226" y="4104"/>
                    <a:pt x="17687" y="4955"/>
                    <a:pt x="15999" y="6130"/>
                  </a:cubicBezTo>
                  <a:cubicBezTo>
                    <a:pt x="14352" y="7277"/>
                    <a:pt x="12745" y="9019"/>
                    <a:pt x="11193" y="11382"/>
                  </a:cubicBezTo>
                  <a:cubicBezTo>
                    <a:pt x="9627" y="13744"/>
                    <a:pt x="8317" y="16539"/>
                    <a:pt x="7264" y="19793"/>
                  </a:cubicBezTo>
                  <a:cubicBezTo>
                    <a:pt x="7061" y="20765"/>
                    <a:pt x="6494" y="21251"/>
                    <a:pt x="5563" y="21251"/>
                  </a:cubicBezTo>
                  <a:cubicBezTo>
                    <a:pt x="4550" y="21211"/>
                    <a:pt x="4037" y="20765"/>
                    <a:pt x="4037" y="19915"/>
                  </a:cubicBezTo>
                  <a:cubicBezTo>
                    <a:pt x="4037" y="19199"/>
                    <a:pt x="4307" y="18105"/>
                    <a:pt x="4861" y="16634"/>
                  </a:cubicBezTo>
                  <a:cubicBezTo>
                    <a:pt x="5455" y="15108"/>
                    <a:pt x="6346" y="13407"/>
                    <a:pt x="7520" y="11503"/>
                  </a:cubicBezTo>
                  <a:cubicBezTo>
                    <a:pt x="8749" y="9613"/>
                    <a:pt x="10140" y="7817"/>
                    <a:pt x="11692" y="6130"/>
                  </a:cubicBezTo>
                  <a:cubicBezTo>
                    <a:pt x="13299" y="4402"/>
                    <a:pt x="15257" y="2943"/>
                    <a:pt x="17579" y="1769"/>
                  </a:cubicBezTo>
                  <a:cubicBezTo>
                    <a:pt x="19942" y="594"/>
                    <a:pt x="22385" y="0"/>
                    <a:pt x="24910" y="0"/>
                  </a:cubicBezTo>
                  <a:cubicBezTo>
                    <a:pt x="26058" y="0"/>
                    <a:pt x="27179" y="121"/>
                    <a:pt x="28272" y="378"/>
                  </a:cubicBezTo>
                  <a:cubicBezTo>
                    <a:pt x="29406" y="580"/>
                    <a:pt x="30648" y="1013"/>
                    <a:pt x="31998" y="1647"/>
                  </a:cubicBezTo>
                  <a:cubicBezTo>
                    <a:pt x="33389" y="2282"/>
                    <a:pt x="34699" y="3281"/>
                    <a:pt x="35914" y="4671"/>
                  </a:cubicBezTo>
                  <a:cubicBezTo>
                    <a:pt x="37143" y="6062"/>
                    <a:pt x="38128" y="7777"/>
                    <a:pt x="38898" y="9802"/>
                  </a:cubicBezTo>
                  <a:cubicBezTo>
                    <a:pt x="39397" y="8830"/>
                    <a:pt x="39991" y="7885"/>
                    <a:pt x="40667" y="6953"/>
                  </a:cubicBezTo>
                  <a:cubicBezTo>
                    <a:pt x="41382" y="6022"/>
                    <a:pt x="42287" y="4995"/>
                    <a:pt x="43380" y="3861"/>
                  </a:cubicBezTo>
                  <a:cubicBezTo>
                    <a:pt x="44528" y="2673"/>
                    <a:pt x="45878" y="1742"/>
                    <a:pt x="47431" y="1067"/>
                  </a:cubicBezTo>
                  <a:cubicBezTo>
                    <a:pt x="49037" y="351"/>
                    <a:pt x="50725" y="0"/>
                    <a:pt x="52494" y="0"/>
                  </a:cubicBezTo>
                  <a:cubicBezTo>
                    <a:pt x="54222" y="0"/>
                    <a:pt x="55923" y="229"/>
                    <a:pt x="57611" y="689"/>
                  </a:cubicBezTo>
                  <a:cubicBezTo>
                    <a:pt x="59298" y="1107"/>
                    <a:pt x="60865" y="2025"/>
                    <a:pt x="62296" y="3416"/>
                  </a:cubicBezTo>
                  <a:cubicBezTo>
                    <a:pt x="63768" y="4766"/>
                    <a:pt x="64510" y="6467"/>
                    <a:pt x="64510" y="8533"/>
                  </a:cubicBezTo>
                  <a:close/>
                </a:path>
              </a:pathLst>
            </a:custGeom>
            <a:solidFill>
              <a:srgbClr val="000000"/>
            </a:solidFill>
            <a:ln w="1349" cap="flat">
              <a:noFill/>
              <a:prstDash val="solid"/>
              <a:miter/>
            </a:ln>
          </p:spPr>
          <p:txBody>
            <a:bodyPr rtlCol="0" anchor="ctr"/>
            <a:lstStyle/>
            <a:p>
              <a:endParaRPr lang="de-DE"/>
            </a:p>
          </p:txBody>
        </p:sp>
        <p:sp>
          <p:nvSpPr>
            <p:cNvPr id="643" name="Freeform 642">
              <a:extLst>
                <a:ext uri="{FF2B5EF4-FFF2-40B4-BE49-F238E27FC236}">
                  <a16:creationId xmlns:a16="http://schemas.microsoft.com/office/drawing/2014/main" id="{572FD31A-DD93-BA1D-C85D-DD06EF67F464}"/>
                </a:ext>
              </a:extLst>
            </p:cNvPr>
            <p:cNvSpPr/>
            <p:nvPr/>
          </p:nvSpPr>
          <p:spPr>
            <a:xfrm>
              <a:off x="1360223"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4" name="Freeform 643">
              <a:extLst>
                <a:ext uri="{FF2B5EF4-FFF2-40B4-BE49-F238E27FC236}">
                  <a16:creationId xmlns:a16="http://schemas.microsoft.com/office/drawing/2014/main" id="{0641A94D-1505-3C05-A24F-E9DAB21298E7}"/>
                </a:ext>
              </a:extLst>
            </p:cNvPr>
            <p:cNvSpPr/>
            <p:nvPr/>
          </p:nvSpPr>
          <p:spPr>
            <a:xfrm>
              <a:off x="1360223" y="318045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5" name="Freeform 644">
              <a:extLst>
                <a:ext uri="{FF2B5EF4-FFF2-40B4-BE49-F238E27FC236}">
                  <a16:creationId xmlns:a16="http://schemas.microsoft.com/office/drawing/2014/main" id="{E76D86DE-C47E-C823-B166-AE3F79BF37E4}"/>
                </a:ext>
              </a:extLst>
            </p:cNvPr>
            <p:cNvSpPr/>
            <p:nvPr/>
          </p:nvSpPr>
          <p:spPr>
            <a:xfrm>
              <a:off x="1360223" y="277282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6" name="Freeform 645">
              <a:extLst>
                <a:ext uri="{FF2B5EF4-FFF2-40B4-BE49-F238E27FC236}">
                  <a16:creationId xmlns:a16="http://schemas.microsoft.com/office/drawing/2014/main" id="{F274F5A4-FF60-9995-95F0-532C9ED822E6}"/>
                </a:ext>
              </a:extLst>
            </p:cNvPr>
            <p:cNvSpPr/>
            <p:nvPr/>
          </p:nvSpPr>
          <p:spPr>
            <a:xfrm>
              <a:off x="1360223" y="2365193"/>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7" name="Freeform 646">
              <a:extLst>
                <a:ext uri="{FF2B5EF4-FFF2-40B4-BE49-F238E27FC236}">
                  <a16:creationId xmlns:a16="http://schemas.microsoft.com/office/drawing/2014/main" id="{DBCFEE34-740D-E3B8-6B99-C50283047C6F}"/>
                </a:ext>
              </a:extLst>
            </p:cNvPr>
            <p:cNvSpPr/>
            <p:nvPr/>
          </p:nvSpPr>
          <p:spPr>
            <a:xfrm>
              <a:off x="1360223" y="195756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8" name="Freeform 647">
              <a:extLst>
                <a:ext uri="{FF2B5EF4-FFF2-40B4-BE49-F238E27FC236}">
                  <a16:creationId xmlns:a16="http://schemas.microsoft.com/office/drawing/2014/main" id="{E4971195-B992-9FA1-F12E-8AD5EBCFF758}"/>
                </a:ext>
              </a:extLst>
            </p:cNvPr>
            <p:cNvSpPr/>
            <p:nvPr/>
          </p:nvSpPr>
          <p:spPr>
            <a:xfrm>
              <a:off x="136022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649" name="Freeform 648">
              <a:extLst>
                <a:ext uri="{FF2B5EF4-FFF2-40B4-BE49-F238E27FC236}">
                  <a16:creationId xmlns:a16="http://schemas.microsoft.com/office/drawing/2014/main" id="{224160F2-7C2E-186C-0D82-74CA062CCE7F}"/>
                </a:ext>
              </a:extLst>
            </p:cNvPr>
            <p:cNvSpPr/>
            <p:nvPr/>
          </p:nvSpPr>
          <p:spPr>
            <a:xfrm>
              <a:off x="1360223" y="358807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0" name="Freeform 649">
              <a:extLst>
                <a:ext uri="{FF2B5EF4-FFF2-40B4-BE49-F238E27FC236}">
                  <a16:creationId xmlns:a16="http://schemas.microsoft.com/office/drawing/2014/main" id="{EBF163A1-B328-A1EE-00CF-0864E9F6AF9E}"/>
                </a:ext>
              </a:extLst>
            </p:cNvPr>
            <p:cNvSpPr/>
            <p:nvPr/>
          </p:nvSpPr>
          <p:spPr>
            <a:xfrm>
              <a:off x="1360223" y="318045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1" name="Freeform 650">
              <a:extLst>
                <a:ext uri="{FF2B5EF4-FFF2-40B4-BE49-F238E27FC236}">
                  <a16:creationId xmlns:a16="http://schemas.microsoft.com/office/drawing/2014/main" id="{4637BDB9-43DC-2EDC-FB44-0FF0F334D5F2}"/>
                </a:ext>
              </a:extLst>
            </p:cNvPr>
            <p:cNvSpPr/>
            <p:nvPr/>
          </p:nvSpPr>
          <p:spPr>
            <a:xfrm>
              <a:off x="1360223" y="277282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2" name="Freeform 651">
              <a:extLst>
                <a:ext uri="{FF2B5EF4-FFF2-40B4-BE49-F238E27FC236}">
                  <a16:creationId xmlns:a16="http://schemas.microsoft.com/office/drawing/2014/main" id="{70FCF854-D6CA-9C81-F725-AD27A253ACE1}"/>
                </a:ext>
              </a:extLst>
            </p:cNvPr>
            <p:cNvSpPr/>
            <p:nvPr/>
          </p:nvSpPr>
          <p:spPr>
            <a:xfrm>
              <a:off x="1360223" y="2365193"/>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3" name="Freeform 652">
              <a:extLst>
                <a:ext uri="{FF2B5EF4-FFF2-40B4-BE49-F238E27FC236}">
                  <a16:creationId xmlns:a16="http://schemas.microsoft.com/office/drawing/2014/main" id="{9C75082D-B28E-2067-BB34-01CCF5A53A6B}"/>
                </a:ext>
              </a:extLst>
            </p:cNvPr>
            <p:cNvSpPr/>
            <p:nvPr/>
          </p:nvSpPr>
          <p:spPr>
            <a:xfrm>
              <a:off x="1360223" y="195756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4" name="Freeform 653">
              <a:extLst>
                <a:ext uri="{FF2B5EF4-FFF2-40B4-BE49-F238E27FC236}">
                  <a16:creationId xmlns:a16="http://schemas.microsoft.com/office/drawing/2014/main" id="{AB199E42-BE2C-0C19-4737-CFDDA0747AFD}"/>
                </a:ext>
              </a:extLst>
            </p:cNvPr>
            <p:cNvSpPr/>
            <p:nvPr/>
          </p:nvSpPr>
          <p:spPr>
            <a:xfrm>
              <a:off x="1077039"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5" name="Freeform 654">
              <a:extLst>
                <a:ext uri="{FF2B5EF4-FFF2-40B4-BE49-F238E27FC236}">
                  <a16:creationId xmlns:a16="http://schemas.microsoft.com/office/drawing/2014/main" id="{8BBE1423-61B4-1AC3-F01C-9FF384C42646}"/>
                </a:ext>
              </a:extLst>
            </p:cNvPr>
            <p:cNvSpPr/>
            <p:nvPr/>
          </p:nvSpPr>
          <p:spPr>
            <a:xfrm>
              <a:off x="1152898" y="3615010"/>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56" name="Freeform 655">
              <a:extLst>
                <a:ext uri="{FF2B5EF4-FFF2-40B4-BE49-F238E27FC236}">
                  <a16:creationId xmlns:a16="http://schemas.microsoft.com/office/drawing/2014/main" id="{026F706A-396D-1106-7AD5-7CCA8A6E2B68}"/>
                </a:ext>
              </a:extLst>
            </p:cNvPr>
            <p:cNvSpPr/>
            <p:nvPr/>
          </p:nvSpPr>
          <p:spPr>
            <a:xfrm>
              <a:off x="1183910" y="3545775"/>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4"/>
                    <a:pt x="37374" y="84708"/>
                    <a:pt x="28221"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657" name="Freeform 656">
              <a:extLst>
                <a:ext uri="{FF2B5EF4-FFF2-40B4-BE49-F238E27FC236}">
                  <a16:creationId xmlns:a16="http://schemas.microsoft.com/office/drawing/2014/main" id="{35E78BC0-5AF7-CA90-13FC-C75647B7B2AF}"/>
                </a:ext>
              </a:extLst>
            </p:cNvPr>
            <p:cNvSpPr/>
            <p:nvPr/>
          </p:nvSpPr>
          <p:spPr>
            <a:xfrm>
              <a:off x="1255175"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8" name="Freeform 657">
              <a:extLst>
                <a:ext uri="{FF2B5EF4-FFF2-40B4-BE49-F238E27FC236}">
                  <a16:creationId xmlns:a16="http://schemas.microsoft.com/office/drawing/2014/main" id="{AC930D1C-8D3E-C9AD-F9B1-A160E6D2C684}"/>
                </a:ext>
              </a:extLst>
            </p:cNvPr>
            <p:cNvSpPr/>
            <p:nvPr/>
          </p:nvSpPr>
          <p:spPr>
            <a:xfrm>
              <a:off x="1079391" y="3138137"/>
              <a:ext cx="56443" cy="84721"/>
            </a:xfrm>
            <a:custGeom>
              <a:avLst/>
              <a:gdLst>
                <a:gd name="connsiteX0" fmla="*/ 28222 w 56443"/>
                <a:gd name="connsiteY0" fmla="*/ 8749 h 84721"/>
                <a:gd name="connsiteX1" fmla="*/ 15369 w 56443"/>
                <a:gd name="connsiteY1" fmla="*/ 17174 h 84721"/>
                <a:gd name="connsiteX2" fmla="*/ 11102 w 56443"/>
                <a:gd name="connsiteY2" fmla="*/ 42395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95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95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95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1"/>
                    <a:pt x="11102" y="42395"/>
                  </a:cubicBezTo>
                  <a:cubicBezTo>
                    <a:pt x="11102" y="53587"/>
                    <a:pt x="12524" y="61985"/>
                    <a:pt x="15369" y="67602"/>
                  </a:cubicBezTo>
                  <a:cubicBezTo>
                    <a:pt x="18249" y="73178"/>
                    <a:pt x="22534" y="75973"/>
                    <a:pt x="28222" y="75973"/>
                  </a:cubicBezTo>
                  <a:cubicBezTo>
                    <a:pt x="33947" y="75973"/>
                    <a:pt x="38231" y="73178"/>
                    <a:pt x="41074" y="67602"/>
                  </a:cubicBezTo>
                  <a:cubicBezTo>
                    <a:pt x="43955" y="61985"/>
                    <a:pt x="45396" y="53587"/>
                    <a:pt x="45396" y="42395"/>
                  </a:cubicBezTo>
                  <a:cubicBezTo>
                    <a:pt x="45396" y="31161"/>
                    <a:pt x="43955" y="22750"/>
                    <a:pt x="41074" y="17174"/>
                  </a:cubicBezTo>
                  <a:cubicBezTo>
                    <a:pt x="38231" y="11557"/>
                    <a:pt x="33947" y="8749"/>
                    <a:pt x="28222" y="8749"/>
                  </a:cubicBezTo>
                  <a:moveTo>
                    <a:pt x="28222" y="0"/>
                  </a:moveTo>
                  <a:cubicBezTo>
                    <a:pt x="37374" y="0"/>
                    <a:pt x="44356" y="3632"/>
                    <a:pt x="49170" y="10882"/>
                  </a:cubicBezTo>
                  <a:cubicBezTo>
                    <a:pt x="54018" y="18105"/>
                    <a:pt x="56443" y="28610"/>
                    <a:pt x="56443" y="42395"/>
                  </a:cubicBezTo>
                  <a:cubicBezTo>
                    <a:pt x="56443" y="56139"/>
                    <a:pt x="54018" y="66643"/>
                    <a:pt x="49170" y="73894"/>
                  </a:cubicBezTo>
                  <a:cubicBezTo>
                    <a:pt x="44356" y="81117"/>
                    <a:pt x="37374" y="84722"/>
                    <a:pt x="28222" y="84722"/>
                  </a:cubicBezTo>
                  <a:cubicBezTo>
                    <a:pt x="19070" y="84722"/>
                    <a:pt x="12069" y="81117"/>
                    <a:pt x="7219" y="73894"/>
                  </a:cubicBezTo>
                  <a:cubicBezTo>
                    <a:pt x="2406" y="66643"/>
                    <a:pt x="0" y="56139"/>
                    <a:pt x="0" y="42395"/>
                  </a:cubicBezTo>
                  <a:cubicBezTo>
                    <a:pt x="0" y="28610"/>
                    <a:pt x="2406" y="18105"/>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9" name="Freeform 658">
              <a:extLst>
                <a:ext uri="{FF2B5EF4-FFF2-40B4-BE49-F238E27FC236}">
                  <a16:creationId xmlns:a16="http://schemas.microsoft.com/office/drawing/2014/main" id="{6E1DE606-5EFA-1EFB-8E79-855EDCB3F992}"/>
                </a:ext>
              </a:extLst>
            </p:cNvPr>
            <p:cNvSpPr/>
            <p:nvPr/>
          </p:nvSpPr>
          <p:spPr>
            <a:xfrm>
              <a:off x="1155250" y="3207386"/>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60" name="Freeform 659">
              <a:extLst>
                <a:ext uri="{FF2B5EF4-FFF2-40B4-BE49-F238E27FC236}">
                  <a16:creationId xmlns:a16="http://schemas.microsoft.com/office/drawing/2014/main" id="{6AD06858-9630-118A-4B04-AE8E93017877}"/>
                </a:ext>
              </a:extLst>
            </p:cNvPr>
            <p:cNvSpPr/>
            <p:nvPr/>
          </p:nvSpPr>
          <p:spPr>
            <a:xfrm>
              <a:off x="1187082" y="3138137"/>
              <a:ext cx="51849" cy="83142"/>
            </a:xfrm>
            <a:custGeom>
              <a:avLst/>
              <a:gdLst>
                <a:gd name="connsiteX0" fmla="*/ 13291 w 51849"/>
                <a:gd name="connsiteY0" fmla="*/ 73840 h 83142"/>
                <a:gd name="connsiteX1" fmla="*/ 51850 w 51849"/>
                <a:gd name="connsiteY1" fmla="*/ 73840 h 83142"/>
                <a:gd name="connsiteX2" fmla="*/ 51850 w 51849"/>
                <a:gd name="connsiteY2" fmla="*/ 83142 h 83142"/>
                <a:gd name="connsiteX3" fmla="*/ 0 w 51849"/>
                <a:gd name="connsiteY3" fmla="*/ 83142 h 83142"/>
                <a:gd name="connsiteX4" fmla="*/ 0 w 51849"/>
                <a:gd name="connsiteY4" fmla="*/ 73840 h 83142"/>
                <a:gd name="connsiteX5" fmla="*/ 17120 w 51849"/>
                <a:gd name="connsiteY5" fmla="*/ 56396 h 83142"/>
                <a:gd name="connsiteX6" fmla="*/ 30793 w 51849"/>
                <a:gd name="connsiteY6" fmla="*/ 42233 h 83142"/>
                <a:gd name="connsiteX7" fmla="*/ 38177 w 51849"/>
                <a:gd name="connsiteY7" fmla="*/ 32161 h 83142"/>
                <a:gd name="connsiteX8" fmla="*/ 40310 w 51849"/>
                <a:gd name="connsiteY8" fmla="*/ 24019 h 83142"/>
                <a:gd name="connsiteX9" fmla="*/ 35716 w 51849"/>
                <a:gd name="connsiteY9" fmla="*/ 13407 h 83142"/>
                <a:gd name="connsiteX10" fmla="*/ 23846 w 51849"/>
                <a:gd name="connsiteY10" fmla="*/ 9303 h 83142"/>
                <a:gd name="connsiteX11" fmla="*/ 12853 w 51849"/>
                <a:gd name="connsiteY11" fmla="*/ 11112 h 83142"/>
                <a:gd name="connsiteX12" fmla="*/ 547 w 51849"/>
                <a:gd name="connsiteY12" fmla="*/ 16580 h 83142"/>
                <a:gd name="connsiteX13" fmla="*/ 547 w 51849"/>
                <a:gd name="connsiteY13" fmla="*/ 5414 h 83142"/>
                <a:gd name="connsiteX14" fmla="*/ 13018 w 51849"/>
                <a:gd name="connsiteY14" fmla="*/ 1377 h 83142"/>
                <a:gd name="connsiteX15" fmla="*/ 23628 w 51849"/>
                <a:gd name="connsiteY15" fmla="*/ 0 h 83142"/>
                <a:gd name="connsiteX16" fmla="*/ 43865 w 51849"/>
                <a:gd name="connsiteY16" fmla="*/ 6346 h 83142"/>
                <a:gd name="connsiteX17" fmla="*/ 51412 w 51849"/>
                <a:gd name="connsiteY17" fmla="*/ 23304 h 83142"/>
                <a:gd name="connsiteX18" fmla="*/ 49498 w 51849"/>
                <a:gd name="connsiteY18" fmla="*/ 32876 h 83142"/>
                <a:gd name="connsiteX19" fmla="*/ 42661 w 51849"/>
                <a:gd name="connsiteY19" fmla="*/ 43488 h 83142"/>
                <a:gd name="connsiteX20" fmla="*/ 33964 w 51849"/>
                <a:gd name="connsiteY20" fmla="*/ 52669 h 83142"/>
                <a:gd name="connsiteX21" fmla="*/ 13291 w 51849"/>
                <a:gd name="connsiteY21" fmla="*/ 73840 h 8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42">
                  <a:moveTo>
                    <a:pt x="13291" y="73840"/>
                  </a:moveTo>
                  <a:lnTo>
                    <a:pt x="51850" y="73840"/>
                  </a:lnTo>
                  <a:lnTo>
                    <a:pt x="51850" y="83142"/>
                  </a:lnTo>
                  <a:lnTo>
                    <a:pt x="0" y="83142"/>
                  </a:lnTo>
                  <a:lnTo>
                    <a:pt x="0" y="73840"/>
                  </a:lnTo>
                  <a:cubicBezTo>
                    <a:pt x="4194" y="69506"/>
                    <a:pt x="9901" y="63686"/>
                    <a:pt x="17120" y="56396"/>
                  </a:cubicBezTo>
                  <a:cubicBezTo>
                    <a:pt x="24376" y="49064"/>
                    <a:pt x="28934" y="44352"/>
                    <a:pt x="30793" y="42233"/>
                  </a:cubicBezTo>
                  <a:cubicBezTo>
                    <a:pt x="34329" y="38250"/>
                    <a:pt x="36790" y="34901"/>
                    <a:pt x="38177" y="32161"/>
                  </a:cubicBezTo>
                  <a:cubicBezTo>
                    <a:pt x="39599" y="29393"/>
                    <a:pt x="40310" y="26679"/>
                    <a:pt x="40310" y="24019"/>
                  </a:cubicBezTo>
                  <a:cubicBezTo>
                    <a:pt x="40310" y="19685"/>
                    <a:pt x="38779" y="16148"/>
                    <a:pt x="35716" y="13407"/>
                  </a:cubicBezTo>
                  <a:cubicBezTo>
                    <a:pt x="32690" y="10666"/>
                    <a:pt x="28733" y="9303"/>
                    <a:pt x="23846" y="9303"/>
                  </a:cubicBezTo>
                  <a:cubicBezTo>
                    <a:pt x="20383" y="9303"/>
                    <a:pt x="16719" y="9910"/>
                    <a:pt x="12853" y="11112"/>
                  </a:cubicBezTo>
                  <a:cubicBezTo>
                    <a:pt x="9026" y="12313"/>
                    <a:pt x="4923" y="14136"/>
                    <a:pt x="547" y="16580"/>
                  </a:cubicBezTo>
                  <a:lnTo>
                    <a:pt x="547" y="5414"/>
                  </a:lnTo>
                  <a:cubicBezTo>
                    <a:pt x="4996" y="3632"/>
                    <a:pt x="9153" y="2282"/>
                    <a:pt x="13018" y="1377"/>
                  </a:cubicBezTo>
                  <a:cubicBezTo>
                    <a:pt x="16882" y="459"/>
                    <a:pt x="20418" y="0"/>
                    <a:pt x="23628" y="0"/>
                  </a:cubicBezTo>
                  <a:cubicBezTo>
                    <a:pt x="32086" y="0"/>
                    <a:pt x="38833" y="2120"/>
                    <a:pt x="43865" y="6346"/>
                  </a:cubicBezTo>
                  <a:cubicBezTo>
                    <a:pt x="48897" y="10572"/>
                    <a:pt x="51412" y="16229"/>
                    <a:pt x="51412" y="23304"/>
                  </a:cubicBezTo>
                  <a:cubicBezTo>
                    <a:pt x="51412" y="26665"/>
                    <a:pt x="50774" y="29852"/>
                    <a:pt x="49498" y="32876"/>
                  </a:cubicBezTo>
                  <a:cubicBezTo>
                    <a:pt x="48258" y="35860"/>
                    <a:pt x="45979" y="39397"/>
                    <a:pt x="42661" y="43488"/>
                  </a:cubicBezTo>
                  <a:cubicBezTo>
                    <a:pt x="41749" y="44541"/>
                    <a:pt x="38851" y="47606"/>
                    <a:pt x="33964" y="52669"/>
                  </a:cubicBezTo>
                  <a:cubicBezTo>
                    <a:pt x="29078" y="57705"/>
                    <a:pt x="22187" y="64753"/>
                    <a:pt x="13291" y="73840"/>
                  </a:cubicBezTo>
                  <a:close/>
                </a:path>
              </a:pathLst>
            </a:custGeom>
            <a:solidFill>
              <a:srgbClr val="000000"/>
            </a:solidFill>
            <a:ln w="1349" cap="flat">
              <a:noFill/>
              <a:prstDash val="solid"/>
              <a:miter/>
            </a:ln>
          </p:spPr>
          <p:txBody>
            <a:bodyPr rtlCol="0" anchor="ctr"/>
            <a:lstStyle/>
            <a:p>
              <a:endParaRPr lang="de-DE"/>
            </a:p>
          </p:txBody>
        </p:sp>
        <p:sp>
          <p:nvSpPr>
            <p:cNvPr id="661" name="Freeform 660">
              <a:extLst>
                <a:ext uri="{FF2B5EF4-FFF2-40B4-BE49-F238E27FC236}">
                  <a16:creationId xmlns:a16="http://schemas.microsoft.com/office/drawing/2014/main" id="{1F378A63-9160-3290-D06D-C3F4A7E56E27}"/>
                </a:ext>
              </a:extLst>
            </p:cNvPr>
            <p:cNvSpPr/>
            <p:nvPr/>
          </p:nvSpPr>
          <p:spPr>
            <a:xfrm>
              <a:off x="1258785" y="3139623"/>
              <a:ext cx="52832" cy="83236"/>
            </a:xfrm>
            <a:custGeom>
              <a:avLst/>
              <a:gdLst>
                <a:gd name="connsiteX0" fmla="*/ 3446 w 52832"/>
                <a:gd name="connsiteY0" fmla="*/ 0 h 83236"/>
                <a:gd name="connsiteX1" fmla="*/ 46816 w 52832"/>
                <a:gd name="connsiteY1" fmla="*/ 0 h 83236"/>
                <a:gd name="connsiteX2" fmla="*/ 46816 w 52832"/>
                <a:gd name="connsiteY2" fmla="*/ 9289 h 83236"/>
                <a:gd name="connsiteX3" fmla="*/ 13564 w 52832"/>
                <a:gd name="connsiteY3" fmla="*/ 9289 h 83236"/>
                <a:gd name="connsiteX4" fmla="*/ 13564 w 52832"/>
                <a:gd name="connsiteY4" fmla="*/ 29312 h 83236"/>
                <a:gd name="connsiteX5" fmla="*/ 18377 w 52832"/>
                <a:gd name="connsiteY5" fmla="*/ 28110 h 83236"/>
                <a:gd name="connsiteX6" fmla="*/ 23190 w 52832"/>
                <a:gd name="connsiteY6" fmla="*/ 27665 h 83236"/>
                <a:gd name="connsiteX7" fmla="*/ 44848 w 52832"/>
                <a:gd name="connsiteY7" fmla="*/ 35158 h 83236"/>
                <a:gd name="connsiteX8" fmla="*/ 52833 w 52832"/>
                <a:gd name="connsiteY8" fmla="*/ 55451 h 83236"/>
                <a:gd name="connsiteX9" fmla="*/ 44629 w 52832"/>
                <a:gd name="connsiteY9" fmla="*/ 75959 h 83236"/>
                <a:gd name="connsiteX10" fmla="*/ 21494 w 52832"/>
                <a:gd name="connsiteY10" fmla="*/ 83237 h 83236"/>
                <a:gd name="connsiteX11" fmla="*/ 10993 w 52832"/>
                <a:gd name="connsiteY11" fmla="*/ 82359 h 83236"/>
                <a:gd name="connsiteX12" fmla="*/ 0 w 52832"/>
                <a:gd name="connsiteY12" fmla="*/ 79740 h 83236"/>
                <a:gd name="connsiteX13" fmla="*/ 0 w 52832"/>
                <a:gd name="connsiteY13" fmla="*/ 68642 h 83236"/>
                <a:gd name="connsiteX14" fmla="*/ 10172 w 52832"/>
                <a:gd name="connsiteY14" fmla="*/ 72625 h 83236"/>
                <a:gd name="connsiteX15" fmla="*/ 21276 w 52832"/>
                <a:gd name="connsiteY15" fmla="*/ 73948 h 83236"/>
                <a:gd name="connsiteX16" fmla="*/ 36261 w 52832"/>
                <a:gd name="connsiteY16" fmla="*/ 68966 h 83236"/>
                <a:gd name="connsiteX17" fmla="*/ 41786 w 52832"/>
                <a:gd name="connsiteY17" fmla="*/ 55451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289"/>
                  </a:lnTo>
                  <a:lnTo>
                    <a:pt x="13564" y="9289"/>
                  </a:lnTo>
                  <a:lnTo>
                    <a:pt x="13564" y="29312"/>
                  </a:lnTo>
                  <a:cubicBezTo>
                    <a:pt x="15168" y="28758"/>
                    <a:pt x="16772" y="28367"/>
                    <a:pt x="18377" y="28110"/>
                  </a:cubicBezTo>
                  <a:cubicBezTo>
                    <a:pt x="19981" y="27813"/>
                    <a:pt x="21585" y="27665"/>
                    <a:pt x="23190" y="27665"/>
                  </a:cubicBezTo>
                  <a:cubicBezTo>
                    <a:pt x="32305" y="27665"/>
                    <a:pt x="39524" y="30162"/>
                    <a:pt x="44848" y="35158"/>
                  </a:cubicBezTo>
                  <a:cubicBezTo>
                    <a:pt x="50172" y="40153"/>
                    <a:pt x="52833" y="46918"/>
                    <a:pt x="52833" y="55451"/>
                  </a:cubicBezTo>
                  <a:cubicBezTo>
                    <a:pt x="52833" y="64240"/>
                    <a:pt x="50099" y="71085"/>
                    <a:pt x="44629" y="75959"/>
                  </a:cubicBezTo>
                  <a:cubicBezTo>
                    <a:pt x="39160" y="80806"/>
                    <a:pt x="31449" y="83237"/>
                    <a:pt x="21494" y="83237"/>
                  </a:cubicBezTo>
                  <a:cubicBezTo>
                    <a:pt x="18066" y="83237"/>
                    <a:pt x="14567" y="82940"/>
                    <a:pt x="10993" y="82359"/>
                  </a:cubicBezTo>
                  <a:cubicBezTo>
                    <a:pt x="7457" y="81779"/>
                    <a:pt x="3793" y="80914"/>
                    <a:pt x="0" y="79740"/>
                  </a:cubicBezTo>
                  <a:lnTo>
                    <a:pt x="0" y="68642"/>
                  </a:lnTo>
                  <a:cubicBezTo>
                    <a:pt x="3282" y="70424"/>
                    <a:pt x="6672" y="71747"/>
                    <a:pt x="10172" y="72625"/>
                  </a:cubicBezTo>
                  <a:cubicBezTo>
                    <a:pt x="13673" y="73502"/>
                    <a:pt x="17374" y="73948"/>
                    <a:pt x="21276" y="73948"/>
                  </a:cubicBezTo>
                  <a:cubicBezTo>
                    <a:pt x="27584" y="73948"/>
                    <a:pt x="32579" y="72287"/>
                    <a:pt x="36261" y="68966"/>
                  </a:cubicBezTo>
                  <a:cubicBezTo>
                    <a:pt x="39944" y="65644"/>
                    <a:pt x="41786" y="61135"/>
                    <a:pt x="41786" y="55451"/>
                  </a:cubicBezTo>
                  <a:cubicBezTo>
                    <a:pt x="41786" y="49767"/>
                    <a:pt x="39944" y="45257"/>
                    <a:pt x="36261" y="41949"/>
                  </a:cubicBezTo>
                  <a:cubicBezTo>
                    <a:pt x="32579" y="38628"/>
                    <a:pt x="27584" y="36967"/>
                    <a:pt x="21276" y="36967"/>
                  </a:cubicBezTo>
                  <a:cubicBezTo>
                    <a:pt x="18322" y="36967"/>
                    <a:pt x="15367"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662" name="Freeform 661">
              <a:extLst>
                <a:ext uri="{FF2B5EF4-FFF2-40B4-BE49-F238E27FC236}">
                  <a16:creationId xmlns:a16="http://schemas.microsoft.com/office/drawing/2014/main" id="{E9C57374-40E7-A31C-F4A9-BAED8ABBA179}"/>
                </a:ext>
              </a:extLst>
            </p:cNvPr>
            <p:cNvSpPr/>
            <p:nvPr/>
          </p:nvSpPr>
          <p:spPr>
            <a:xfrm>
              <a:off x="1077039"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3" name="Freeform 662">
              <a:extLst>
                <a:ext uri="{FF2B5EF4-FFF2-40B4-BE49-F238E27FC236}">
                  <a16:creationId xmlns:a16="http://schemas.microsoft.com/office/drawing/2014/main" id="{E88C09E8-C3C1-DD68-0C2E-0598C504F517}"/>
                </a:ext>
              </a:extLst>
            </p:cNvPr>
            <p:cNvSpPr/>
            <p:nvPr/>
          </p:nvSpPr>
          <p:spPr>
            <a:xfrm>
              <a:off x="1152898" y="2799756"/>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64" name="Freeform 663">
              <a:extLst>
                <a:ext uri="{FF2B5EF4-FFF2-40B4-BE49-F238E27FC236}">
                  <a16:creationId xmlns:a16="http://schemas.microsoft.com/office/drawing/2014/main" id="{308FE806-D2E1-95E6-B7D8-78AD204DCC27}"/>
                </a:ext>
              </a:extLst>
            </p:cNvPr>
            <p:cNvSpPr/>
            <p:nvPr/>
          </p:nvSpPr>
          <p:spPr>
            <a:xfrm>
              <a:off x="1185168" y="2731992"/>
              <a:ext cx="52832" cy="83242"/>
            </a:xfrm>
            <a:custGeom>
              <a:avLst/>
              <a:gdLst>
                <a:gd name="connsiteX0" fmla="*/ 3446 w 52832"/>
                <a:gd name="connsiteY0" fmla="*/ 0 h 83242"/>
                <a:gd name="connsiteX1" fmla="*/ 46816 w 52832"/>
                <a:gd name="connsiteY1" fmla="*/ 0 h 83242"/>
                <a:gd name="connsiteX2" fmla="*/ 46816 w 52832"/>
                <a:gd name="connsiteY2" fmla="*/ 9297 h 83242"/>
                <a:gd name="connsiteX3" fmla="*/ 13564 w 52832"/>
                <a:gd name="connsiteY3" fmla="*/ 9297 h 83242"/>
                <a:gd name="connsiteX4" fmla="*/ 13564 w 52832"/>
                <a:gd name="connsiteY4" fmla="*/ 29315 h 83242"/>
                <a:gd name="connsiteX5" fmla="*/ 18377 w 52832"/>
                <a:gd name="connsiteY5" fmla="*/ 28112 h 83242"/>
                <a:gd name="connsiteX6" fmla="*/ 23189 w 52832"/>
                <a:gd name="connsiteY6" fmla="*/ 27674 h 83242"/>
                <a:gd name="connsiteX7" fmla="*/ 44848 w 52832"/>
                <a:gd name="connsiteY7" fmla="*/ 35167 h 83242"/>
                <a:gd name="connsiteX8" fmla="*/ 52833 w 52832"/>
                <a:gd name="connsiteY8" fmla="*/ 55459 h 83242"/>
                <a:gd name="connsiteX9" fmla="*/ 44629 w 52832"/>
                <a:gd name="connsiteY9" fmla="*/ 75969 h 83242"/>
                <a:gd name="connsiteX10" fmla="*/ 21494 w 52832"/>
                <a:gd name="connsiteY10" fmla="*/ 83242 h 83242"/>
                <a:gd name="connsiteX11" fmla="*/ 10993 w 52832"/>
                <a:gd name="connsiteY11" fmla="*/ 82367 h 83242"/>
                <a:gd name="connsiteX12" fmla="*/ 0 w 52832"/>
                <a:gd name="connsiteY12" fmla="*/ 79743 h 83242"/>
                <a:gd name="connsiteX13" fmla="*/ 0 w 52832"/>
                <a:gd name="connsiteY13" fmla="*/ 68639 h 83242"/>
                <a:gd name="connsiteX14" fmla="*/ 10172 w 52832"/>
                <a:gd name="connsiteY14" fmla="*/ 72633 h 83242"/>
                <a:gd name="connsiteX15" fmla="*/ 21276 w 52832"/>
                <a:gd name="connsiteY15" fmla="*/ 73945 h 83242"/>
                <a:gd name="connsiteX16" fmla="*/ 36261 w 52832"/>
                <a:gd name="connsiteY16" fmla="*/ 68967 h 83242"/>
                <a:gd name="connsiteX17" fmla="*/ 41784 w 52832"/>
                <a:gd name="connsiteY17" fmla="*/ 55459 h 83242"/>
                <a:gd name="connsiteX18" fmla="*/ 36261 w 52832"/>
                <a:gd name="connsiteY18" fmla="*/ 41949 h 83242"/>
                <a:gd name="connsiteX19" fmla="*/ 21276 w 52832"/>
                <a:gd name="connsiteY19" fmla="*/ 36973 h 83242"/>
                <a:gd name="connsiteX20" fmla="*/ 12415 w 52832"/>
                <a:gd name="connsiteY20" fmla="*/ 37957 h 83242"/>
                <a:gd name="connsiteX21" fmla="*/ 3446 w 52832"/>
                <a:gd name="connsiteY21" fmla="*/ 41019 h 83242"/>
                <a:gd name="connsiteX22" fmla="*/ 3446 w 52832"/>
                <a:gd name="connsiteY22" fmla="*/ 0 h 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2">
                  <a:moveTo>
                    <a:pt x="3446" y="0"/>
                  </a:moveTo>
                  <a:lnTo>
                    <a:pt x="46816" y="0"/>
                  </a:lnTo>
                  <a:lnTo>
                    <a:pt x="46816" y="9297"/>
                  </a:lnTo>
                  <a:lnTo>
                    <a:pt x="13564" y="9297"/>
                  </a:lnTo>
                  <a:lnTo>
                    <a:pt x="13564" y="29315"/>
                  </a:lnTo>
                  <a:cubicBezTo>
                    <a:pt x="15168" y="28768"/>
                    <a:pt x="16772" y="28367"/>
                    <a:pt x="18377" y="28112"/>
                  </a:cubicBezTo>
                  <a:cubicBezTo>
                    <a:pt x="19981" y="27820"/>
                    <a:pt x="21585" y="27674"/>
                    <a:pt x="23189" y="27674"/>
                  </a:cubicBezTo>
                  <a:cubicBezTo>
                    <a:pt x="32305" y="27674"/>
                    <a:pt x="39524" y="30172"/>
                    <a:pt x="44848" y="35167"/>
                  </a:cubicBezTo>
                  <a:cubicBezTo>
                    <a:pt x="50172" y="40163"/>
                    <a:pt x="52833" y="46927"/>
                    <a:pt x="52833" y="55459"/>
                  </a:cubicBezTo>
                  <a:cubicBezTo>
                    <a:pt x="52833" y="64246"/>
                    <a:pt x="50099" y="71083"/>
                    <a:pt x="44629" y="75969"/>
                  </a:cubicBezTo>
                  <a:cubicBezTo>
                    <a:pt x="39160" y="80817"/>
                    <a:pt x="31449" y="83242"/>
                    <a:pt x="21494" y="83242"/>
                  </a:cubicBezTo>
                  <a:cubicBezTo>
                    <a:pt x="18066" y="83242"/>
                    <a:pt x="14567" y="82951"/>
                    <a:pt x="10993" y="82367"/>
                  </a:cubicBezTo>
                  <a:cubicBezTo>
                    <a:pt x="7456" y="81784"/>
                    <a:pt x="3791" y="80909"/>
                    <a:pt x="0" y="79743"/>
                  </a:cubicBezTo>
                  <a:lnTo>
                    <a:pt x="0" y="68639"/>
                  </a:lnTo>
                  <a:cubicBezTo>
                    <a:pt x="3281" y="70425"/>
                    <a:pt x="6671" y="71756"/>
                    <a:pt x="10172" y="72633"/>
                  </a:cubicBezTo>
                  <a:cubicBezTo>
                    <a:pt x="13673" y="73508"/>
                    <a:pt x="17374" y="73945"/>
                    <a:pt x="21276" y="73945"/>
                  </a:cubicBezTo>
                  <a:cubicBezTo>
                    <a:pt x="27584" y="73945"/>
                    <a:pt x="32579" y="72286"/>
                    <a:pt x="36261" y="68967"/>
                  </a:cubicBezTo>
                  <a:cubicBezTo>
                    <a:pt x="39943" y="65650"/>
                    <a:pt x="41784" y="61147"/>
                    <a:pt x="41784" y="55459"/>
                  </a:cubicBezTo>
                  <a:cubicBezTo>
                    <a:pt x="41784" y="49771"/>
                    <a:pt x="39943" y="45267"/>
                    <a:pt x="36261" y="41949"/>
                  </a:cubicBezTo>
                  <a:cubicBezTo>
                    <a:pt x="32579" y="38632"/>
                    <a:pt x="27584" y="36973"/>
                    <a:pt x="21276" y="36973"/>
                  </a:cubicBezTo>
                  <a:cubicBezTo>
                    <a:pt x="18322" y="36973"/>
                    <a:pt x="15367" y="37301"/>
                    <a:pt x="12415" y="37957"/>
                  </a:cubicBezTo>
                  <a:cubicBezTo>
                    <a:pt x="9497" y="38613"/>
                    <a:pt x="6508" y="39634"/>
                    <a:pt x="3446" y="41019"/>
                  </a:cubicBezTo>
                  <a:lnTo>
                    <a:pt x="3446" y="0"/>
                  </a:lnTo>
                  <a:close/>
                </a:path>
              </a:pathLst>
            </a:custGeom>
            <a:solidFill>
              <a:srgbClr val="000000"/>
            </a:solidFill>
            <a:ln w="1349" cap="flat">
              <a:noFill/>
              <a:prstDash val="solid"/>
              <a:miter/>
            </a:ln>
          </p:spPr>
          <p:txBody>
            <a:bodyPr rtlCol="0" anchor="ctr"/>
            <a:lstStyle/>
            <a:p>
              <a:endParaRPr lang="de-DE"/>
            </a:p>
          </p:txBody>
        </p:sp>
        <p:sp>
          <p:nvSpPr>
            <p:cNvPr id="665" name="Freeform 664">
              <a:extLst>
                <a:ext uri="{FF2B5EF4-FFF2-40B4-BE49-F238E27FC236}">
                  <a16:creationId xmlns:a16="http://schemas.microsoft.com/office/drawing/2014/main" id="{89FE81F9-091E-B0C8-54EA-1DC060BE0D40}"/>
                </a:ext>
              </a:extLst>
            </p:cNvPr>
            <p:cNvSpPr/>
            <p:nvPr/>
          </p:nvSpPr>
          <p:spPr>
            <a:xfrm>
              <a:off x="1255175"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6" name="Freeform 665">
              <a:extLst>
                <a:ext uri="{FF2B5EF4-FFF2-40B4-BE49-F238E27FC236}">
                  <a16:creationId xmlns:a16="http://schemas.microsoft.com/office/drawing/2014/main" id="{1DA1F093-597D-594F-20BD-7FFDC6032572}"/>
                </a:ext>
              </a:extLst>
            </p:cNvPr>
            <p:cNvSpPr/>
            <p:nvPr/>
          </p:nvSpPr>
          <p:spPr>
            <a:xfrm>
              <a:off x="1079391" y="232288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4"/>
                  </a:cubicBezTo>
                  <a:cubicBezTo>
                    <a:pt x="54018" y="18103"/>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7" name="Freeform 666">
              <a:extLst>
                <a:ext uri="{FF2B5EF4-FFF2-40B4-BE49-F238E27FC236}">
                  <a16:creationId xmlns:a16="http://schemas.microsoft.com/office/drawing/2014/main" id="{DF13C600-BA96-56BD-A78A-B20CB4813A0F}"/>
                </a:ext>
              </a:extLst>
            </p:cNvPr>
            <p:cNvSpPr/>
            <p:nvPr/>
          </p:nvSpPr>
          <p:spPr>
            <a:xfrm>
              <a:off x="1155250" y="2392130"/>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68" name="Freeform 667">
              <a:extLst>
                <a:ext uri="{FF2B5EF4-FFF2-40B4-BE49-F238E27FC236}">
                  <a16:creationId xmlns:a16="http://schemas.microsoft.com/office/drawing/2014/main" id="{F7E93DEA-4673-DCF0-CE8B-7A01CDC6E242}"/>
                </a:ext>
              </a:extLst>
            </p:cNvPr>
            <p:cNvSpPr/>
            <p:nvPr/>
          </p:nvSpPr>
          <p:spPr>
            <a:xfrm>
              <a:off x="1188067" y="2324364"/>
              <a:ext cx="52504" cy="81657"/>
            </a:xfrm>
            <a:custGeom>
              <a:avLst/>
              <a:gdLst>
                <a:gd name="connsiteX0" fmla="*/ 0 w 52504"/>
                <a:gd name="connsiteY0" fmla="*/ 0 h 81657"/>
                <a:gd name="connsiteX1" fmla="*/ 52505 w 52504"/>
                <a:gd name="connsiteY1" fmla="*/ 0 h 81657"/>
                <a:gd name="connsiteX2" fmla="*/ 52505 w 52504"/>
                <a:gd name="connsiteY2" fmla="*/ 4704 h 81657"/>
                <a:gd name="connsiteX3" fmla="*/ 22861 w 52504"/>
                <a:gd name="connsiteY3" fmla="*/ 81657 h 81657"/>
                <a:gd name="connsiteX4" fmla="*/ 11321 w 52504"/>
                <a:gd name="connsiteY4" fmla="*/ 81657 h 81657"/>
                <a:gd name="connsiteX5" fmla="*/ 39214 w 52504"/>
                <a:gd name="connsiteY5" fmla="*/ 9297 h 81657"/>
                <a:gd name="connsiteX6" fmla="*/ 0 w 52504"/>
                <a:gd name="connsiteY6" fmla="*/ 9297 h 81657"/>
                <a:gd name="connsiteX7" fmla="*/ 0 w 52504"/>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4" h="81657">
                  <a:moveTo>
                    <a:pt x="0" y="0"/>
                  </a:moveTo>
                  <a:lnTo>
                    <a:pt x="52505" y="0"/>
                  </a:lnTo>
                  <a:lnTo>
                    <a:pt x="52505" y="4704"/>
                  </a:lnTo>
                  <a:lnTo>
                    <a:pt x="22861" y="81657"/>
                  </a:lnTo>
                  <a:lnTo>
                    <a:pt x="11321" y="81657"/>
                  </a:lnTo>
                  <a:lnTo>
                    <a:pt x="39214" y="9297"/>
                  </a:lnTo>
                  <a:lnTo>
                    <a:pt x="0" y="9297"/>
                  </a:lnTo>
                  <a:lnTo>
                    <a:pt x="0" y="0"/>
                  </a:lnTo>
                  <a:close/>
                </a:path>
              </a:pathLst>
            </a:custGeom>
            <a:solidFill>
              <a:srgbClr val="000000"/>
            </a:solidFill>
            <a:ln w="1349" cap="flat">
              <a:noFill/>
              <a:prstDash val="solid"/>
              <a:miter/>
            </a:ln>
          </p:spPr>
          <p:txBody>
            <a:bodyPr rtlCol="0" anchor="ctr"/>
            <a:lstStyle/>
            <a:p>
              <a:endParaRPr lang="de-DE"/>
            </a:p>
          </p:txBody>
        </p:sp>
        <p:sp>
          <p:nvSpPr>
            <p:cNvPr id="669" name="Freeform 668">
              <a:extLst>
                <a:ext uri="{FF2B5EF4-FFF2-40B4-BE49-F238E27FC236}">
                  <a16:creationId xmlns:a16="http://schemas.microsoft.com/office/drawing/2014/main" id="{CE3B1BC1-154D-EC10-0308-8C526857E884}"/>
                </a:ext>
              </a:extLst>
            </p:cNvPr>
            <p:cNvSpPr/>
            <p:nvPr/>
          </p:nvSpPr>
          <p:spPr>
            <a:xfrm>
              <a:off x="1258785" y="2324364"/>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1 h 83243"/>
                <a:gd name="connsiteX6" fmla="*/ 23190 w 52832"/>
                <a:gd name="connsiteY6" fmla="*/ 27674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7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7"/>
                    <a:pt x="18377" y="28111"/>
                  </a:cubicBezTo>
                  <a:cubicBezTo>
                    <a:pt x="19981" y="27820"/>
                    <a:pt x="21585" y="27674"/>
                    <a:pt x="23190" y="27674"/>
                  </a:cubicBezTo>
                  <a:cubicBezTo>
                    <a:pt x="32305" y="27674"/>
                    <a:pt x="39524" y="30172"/>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7"/>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0"/>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670" name="Freeform 669">
              <a:extLst>
                <a:ext uri="{FF2B5EF4-FFF2-40B4-BE49-F238E27FC236}">
                  <a16:creationId xmlns:a16="http://schemas.microsoft.com/office/drawing/2014/main" id="{41CDCA00-3B04-4D9B-FC33-0C4CECB540D3}"/>
                </a:ext>
              </a:extLst>
            </p:cNvPr>
            <p:cNvSpPr/>
            <p:nvPr/>
          </p:nvSpPr>
          <p:spPr>
            <a:xfrm>
              <a:off x="1081962" y="1916736"/>
              <a:ext cx="48622" cy="81657"/>
            </a:xfrm>
            <a:custGeom>
              <a:avLst/>
              <a:gdLst>
                <a:gd name="connsiteX0" fmla="*/ 1586 w 48622"/>
                <a:gd name="connsiteY0" fmla="*/ 72360 h 81657"/>
                <a:gd name="connsiteX1" fmla="*/ 19635 w 48622"/>
                <a:gd name="connsiteY1" fmla="*/ 72360 h 81657"/>
                <a:gd name="connsiteX2" fmla="*/ 19635 w 48622"/>
                <a:gd name="connsiteY2" fmla="*/ 10064 h 81657"/>
                <a:gd name="connsiteX3" fmla="*/ 0 w 48622"/>
                <a:gd name="connsiteY3" fmla="*/ 14001 h 81657"/>
                <a:gd name="connsiteX4" fmla="*/ 0 w 48622"/>
                <a:gd name="connsiteY4" fmla="*/ 3938 h 81657"/>
                <a:gd name="connsiteX5" fmla="*/ 19526 w 48622"/>
                <a:gd name="connsiteY5" fmla="*/ 0 h 81657"/>
                <a:gd name="connsiteX6" fmla="*/ 30574 w 48622"/>
                <a:gd name="connsiteY6" fmla="*/ 0 h 81657"/>
                <a:gd name="connsiteX7" fmla="*/ 30574 w 48622"/>
                <a:gd name="connsiteY7" fmla="*/ 72360 h 81657"/>
                <a:gd name="connsiteX8" fmla="*/ 48623 w 48622"/>
                <a:gd name="connsiteY8" fmla="*/ 72360 h 81657"/>
                <a:gd name="connsiteX9" fmla="*/ 48623 w 48622"/>
                <a:gd name="connsiteY9" fmla="*/ 81657 h 81657"/>
                <a:gd name="connsiteX10" fmla="*/ 1586 w 48622"/>
                <a:gd name="connsiteY10" fmla="*/ 81657 h 81657"/>
                <a:gd name="connsiteX11" fmla="*/ 1586 w 48622"/>
                <a:gd name="connsiteY11" fmla="*/ 7236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0"/>
                  </a:moveTo>
                  <a:lnTo>
                    <a:pt x="19635" y="72360"/>
                  </a:lnTo>
                  <a:lnTo>
                    <a:pt x="19635" y="10064"/>
                  </a:lnTo>
                  <a:lnTo>
                    <a:pt x="0" y="14001"/>
                  </a:lnTo>
                  <a:lnTo>
                    <a:pt x="0" y="3938"/>
                  </a:lnTo>
                  <a:lnTo>
                    <a:pt x="19526" y="0"/>
                  </a:lnTo>
                  <a:lnTo>
                    <a:pt x="30574" y="0"/>
                  </a:lnTo>
                  <a:lnTo>
                    <a:pt x="30574" y="72360"/>
                  </a:lnTo>
                  <a:lnTo>
                    <a:pt x="48623" y="72360"/>
                  </a:lnTo>
                  <a:lnTo>
                    <a:pt x="48623" y="81657"/>
                  </a:lnTo>
                  <a:lnTo>
                    <a:pt x="1586" y="81657"/>
                  </a:lnTo>
                  <a:lnTo>
                    <a:pt x="1586" y="72360"/>
                  </a:lnTo>
                  <a:close/>
                </a:path>
              </a:pathLst>
            </a:custGeom>
            <a:solidFill>
              <a:srgbClr val="000000"/>
            </a:solidFill>
            <a:ln w="1349" cap="flat">
              <a:noFill/>
              <a:prstDash val="solid"/>
              <a:miter/>
            </a:ln>
          </p:spPr>
          <p:txBody>
            <a:bodyPr rtlCol="0" anchor="ctr"/>
            <a:lstStyle/>
            <a:p>
              <a:endParaRPr lang="de-DE"/>
            </a:p>
          </p:txBody>
        </p:sp>
        <p:sp>
          <p:nvSpPr>
            <p:cNvPr id="671" name="Freeform 670">
              <a:extLst>
                <a:ext uri="{FF2B5EF4-FFF2-40B4-BE49-F238E27FC236}">
                  <a16:creationId xmlns:a16="http://schemas.microsoft.com/office/drawing/2014/main" id="{22967481-5D28-0F5F-EC8D-5CC268504588}"/>
                </a:ext>
              </a:extLst>
            </p:cNvPr>
            <p:cNvSpPr/>
            <p:nvPr/>
          </p:nvSpPr>
          <p:spPr>
            <a:xfrm>
              <a:off x="1152898" y="1984502"/>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72" name="Freeform 671">
              <a:extLst>
                <a:ext uri="{FF2B5EF4-FFF2-40B4-BE49-F238E27FC236}">
                  <a16:creationId xmlns:a16="http://schemas.microsoft.com/office/drawing/2014/main" id="{22F0A428-950E-5A54-FA14-46C7DD1D99A1}"/>
                </a:ext>
              </a:extLst>
            </p:cNvPr>
            <p:cNvSpPr/>
            <p:nvPr/>
          </p:nvSpPr>
          <p:spPr>
            <a:xfrm>
              <a:off x="1183910" y="1915259"/>
              <a:ext cx="56443" cy="84720"/>
            </a:xfrm>
            <a:custGeom>
              <a:avLst/>
              <a:gdLst>
                <a:gd name="connsiteX0" fmla="*/ 28221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1 w 56443"/>
                <a:gd name="connsiteY4" fmla="*/ 75969 h 84720"/>
                <a:gd name="connsiteX5" fmla="*/ 41074 w 56443"/>
                <a:gd name="connsiteY5" fmla="*/ 67602 h 84720"/>
                <a:gd name="connsiteX6" fmla="*/ 45395 w 56443"/>
                <a:gd name="connsiteY6" fmla="*/ 42388 h 84720"/>
                <a:gd name="connsiteX7" fmla="*/ 41074 w 56443"/>
                <a:gd name="connsiteY7" fmla="*/ 17174 h 84720"/>
                <a:gd name="connsiteX8" fmla="*/ 28221 w 56443"/>
                <a:gd name="connsiteY8" fmla="*/ 8752 h 84720"/>
                <a:gd name="connsiteX9" fmla="*/ 28221 w 56443"/>
                <a:gd name="connsiteY9" fmla="*/ 0 h 84720"/>
                <a:gd name="connsiteX10" fmla="*/ 49168 w 56443"/>
                <a:gd name="connsiteY10" fmla="*/ 10885 h 84720"/>
                <a:gd name="connsiteX11" fmla="*/ 56443 w 56443"/>
                <a:gd name="connsiteY11" fmla="*/ 42388 h 84720"/>
                <a:gd name="connsiteX12" fmla="*/ 49168 w 56443"/>
                <a:gd name="connsiteY12" fmla="*/ 73891 h 84720"/>
                <a:gd name="connsiteX13" fmla="*/ 28221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1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1" y="8752"/>
                  </a:moveTo>
                  <a:cubicBezTo>
                    <a:pt x="22533" y="8752"/>
                    <a:pt x="18249" y="11559"/>
                    <a:pt x="15369" y="17174"/>
                  </a:cubicBezTo>
                  <a:cubicBezTo>
                    <a:pt x="12524" y="22753"/>
                    <a:pt x="11102" y="31157"/>
                    <a:pt x="11102" y="42388"/>
                  </a:cubicBezTo>
                  <a:cubicBezTo>
                    <a:pt x="11102" y="53582"/>
                    <a:pt x="12524" y="61987"/>
                    <a:pt x="15369" y="67602"/>
                  </a:cubicBezTo>
                  <a:cubicBezTo>
                    <a:pt x="18249" y="73179"/>
                    <a:pt x="22533" y="75969"/>
                    <a:pt x="28221" y="75969"/>
                  </a:cubicBezTo>
                  <a:cubicBezTo>
                    <a:pt x="33945" y="75969"/>
                    <a:pt x="38230" y="73179"/>
                    <a:pt x="41074" y="67602"/>
                  </a:cubicBezTo>
                  <a:cubicBezTo>
                    <a:pt x="43954" y="61987"/>
                    <a:pt x="45395" y="53582"/>
                    <a:pt x="45395" y="42388"/>
                  </a:cubicBezTo>
                  <a:cubicBezTo>
                    <a:pt x="45395" y="31157"/>
                    <a:pt x="43954" y="22753"/>
                    <a:pt x="41074" y="17174"/>
                  </a:cubicBezTo>
                  <a:cubicBezTo>
                    <a:pt x="38230" y="11559"/>
                    <a:pt x="33945" y="8752"/>
                    <a:pt x="28221" y="8752"/>
                  </a:cubicBezTo>
                  <a:moveTo>
                    <a:pt x="28221" y="0"/>
                  </a:moveTo>
                  <a:cubicBezTo>
                    <a:pt x="37374" y="0"/>
                    <a:pt x="44355" y="3628"/>
                    <a:pt x="49168" y="10885"/>
                  </a:cubicBezTo>
                  <a:cubicBezTo>
                    <a:pt x="54018" y="18104"/>
                    <a:pt x="56443" y="28606"/>
                    <a:pt x="56443" y="42388"/>
                  </a:cubicBezTo>
                  <a:cubicBezTo>
                    <a:pt x="56443" y="56134"/>
                    <a:pt x="54018" y="66635"/>
                    <a:pt x="49168" y="73891"/>
                  </a:cubicBezTo>
                  <a:cubicBezTo>
                    <a:pt x="44355" y="81110"/>
                    <a:pt x="37374" y="84721"/>
                    <a:pt x="28221"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673" name="Freeform 672">
              <a:extLst>
                <a:ext uri="{FF2B5EF4-FFF2-40B4-BE49-F238E27FC236}">
                  <a16:creationId xmlns:a16="http://schemas.microsoft.com/office/drawing/2014/main" id="{99EA96C1-D9AA-6C07-0634-E68B1B2D3E49}"/>
                </a:ext>
              </a:extLst>
            </p:cNvPr>
            <p:cNvSpPr/>
            <p:nvPr/>
          </p:nvSpPr>
          <p:spPr>
            <a:xfrm>
              <a:off x="1255175" y="1915259"/>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6"/>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74" name="Freeform 673">
              <a:extLst>
                <a:ext uri="{FF2B5EF4-FFF2-40B4-BE49-F238E27FC236}">
                  <a16:creationId xmlns:a16="http://schemas.microsoft.com/office/drawing/2014/main" id="{039FB624-B522-7C83-2207-57705F6F554F}"/>
                </a:ext>
              </a:extLst>
            </p:cNvPr>
            <p:cNvSpPr/>
            <p:nvPr/>
          </p:nvSpPr>
          <p:spPr>
            <a:xfrm>
              <a:off x="947278" y="2747993"/>
              <a:ext cx="82347" cy="67674"/>
            </a:xfrm>
            <a:custGeom>
              <a:avLst/>
              <a:gdLst>
                <a:gd name="connsiteX0" fmla="*/ 20682 w 82347"/>
                <a:gd name="connsiteY0" fmla="*/ 0 h 67674"/>
                <a:gd name="connsiteX1" fmla="*/ 38834 w 82347"/>
                <a:gd name="connsiteY1" fmla="*/ 4681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30 h 67674"/>
                <a:gd name="connsiteX7" fmla="*/ 76277 w 82347"/>
                <a:gd name="connsiteY7" fmla="*/ 49523 h 67674"/>
                <a:gd name="connsiteX8" fmla="*/ 77099 w 82347"/>
                <a:gd name="connsiteY8" fmla="*/ 49397 h 67674"/>
                <a:gd name="connsiteX9" fmla="*/ 77668 w 82347"/>
                <a:gd name="connsiteY9" fmla="*/ 48701 h 67674"/>
                <a:gd name="connsiteX10" fmla="*/ 78174 w 82347"/>
                <a:gd name="connsiteY10" fmla="*/ 46740 h 67674"/>
                <a:gd name="connsiteX11" fmla="*/ 78364 w 82347"/>
                <a:gd name="connsiteY11" fmla="*/ 43009 h 67674"/>
                <a:gd name="connsiteX12" fmla="*/ 78364 w 82347"/>
                <a:gd name="connsiteY12" fmla="*/ 41365 h 67674"/>
                <a:gd name="connsiteX13" fmla="*/ 78743 w 82347"/>
                <a:gd name="connsiteY13" fmla="*/ 40415 h 67674"/>
                <a:gd name="connsiteX14" fmla="*/ 79755 w 82347"/>
                <a:gd name="connsiteY14" fmla="*/ 39909 h 67674"/>
                <a:gd name="connsiteX15" fmla="*/ 82348 w 82347"/>
                <a:gd name="connsiteY15" fmla="*/ 42249 h 67674"/>
                <a:gd name="connsiteX16" fmla="*/ 82159 w 82347"/>
                <a:gd name="connsiteY16" fmla="*/ 48638 h 67674"/>
                <a:gd name="connsiteX17" fmla="*/ 81969 w 82347"/>
                <a:gd name="connsiteY17" fmla="*/ 55089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2 h 67674"/>
                <a:gd name="connsiteX22" fmla="*/ 78617 w 82347"/>
                <a:gd name="connsiteY22" fmla="*/ 66726 h 67674"/>
                <a:gd name="connsiteX23" fmla="*/ 78364 w 82347"/>
                <a:gd name="connsiteY23" fmla="*/ 65778 h 67674"/>
                <a:gd name="connsiteX24" fmla="*/ 78364 w 82347"/>
                <a:gd name="connsiteY24" fmla="*/ 64640 h 67674"/>
                <a:gd name="connsiteX25" fmla="*/ 77858 w 82347"/>
                <a:gd name="connsiteY25" fmla="*/ 60465 h 67674"/>
                <a:gd name="connsiteX26" fmla="*/ 76466 w 82347"/>
                <a:gd name="connsiteY26" fmla="*/ 58757 h 67674"/>
                <a:gd name="connsiteX27" fmla="*/ 73051 w 82347"/>
                <a:gd name="connsiteY27" fmla="*/ 57682 h 67674"/>
                <a:gd name="connsiteX28" fmla="*/ 15369 w 82347"/>
                <a:gd name="connsiteY28" fmla="*/ 43135 h 67674"/>
                <a:gd name="connsiteX29" fmla="*/ 8791 w 82347"/>
                <a:gd name="connsiteY29" fmla="*/ 42249 h 67674"/>
                <a:gd name="connsiteX30" fmla="*/ 4111 w 82347"/>
                <a:gd name="connsiteY30" fmla="*/ 43325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5 h 67674"/>
                <a:gd name="connsiteX36" fmla="*/ 19923 w 82347"/>
                <a:gd name="connsiteY36" fmla="*/ 59516 h 67674"/>
                <a:gd name="connsiteX37" fmla="*/ 17583 w 82347"/>
                <a:gd name="connsiteY37" fmla="*/ 59010 h 67674"/>
                <a:gd name="connsiteX38" fmla="*/ 12460 w 82347"/>
                <a:gd name="connsiteY38" fmla="*/ 57556 h 67674"/>
                <a:gd name="connsiteX39" fmla="*/ 7400 w 82347"/>
                <a:gd name="connsiteY39" fmla="*/ 55468 h 67674"/>
                <a:gd name="connsiteX40" fmla="*/ 5186 w 82347"/>
                <a:gd name="connsiteY40" fmla="*/ 54267 h 67674"/>
                <a:gd name="connsiteX41" fmla="*/ 2909 w 82347"/>
                <a:gd name="connsiteY41" fmla="*/ 52559 h 67674"/>
                <a:gd name="connsiteX42" fmla="*/ 759 w 82347"/>
                <a:gd name="connsiteY42" fmla="*/ 49649 h 67674"/>
                <a:gd name="connsiteX43" fmla="*/ 0 w 82347"/>
                <a:gd name="connsiteY43" fmla="*/ 45855 h 67674"/>
                <a:gd name="connsiteX44" fmla="*/ 2404 w 82347"/>
                <a:gd name="connsiteY44" fmla="*/ 38455 h 67674"/>
                <a:gd name="connsiteX45" fmla="*/ 9677 w 82347"/>
                <a:gd name="connsiteY45" fmla="*/ 34217 h 67674"/>
                <a:gd name="connsiteX46" fmla="*/ 2720 w 82347"/>
                <a:gd name="connsiteY46" fmla="*/ 26185 h 67674"/>
                <a:gd name="connsiteX47" fmla="*/ 0 w 82347"/>
                <a:gd name="connsiteY47" fmla="*/ 17267 h 67674"/>
                <a:gd name="connsiteX48" fmla="*/ 5819 w 82347"/>
                <a:gd name="connsiteY48" fmla="*/ 4933 h 67674"/>
                <a:gd name="connsiteX49" fmla="*/ 20682 w 82347"/>
                <a:gd name="connsiteY49" fmla="*/ 0 h 67674"/>
                <a:gd name="connsiteX50" fmla="*/ 14990 w 82347"/>
                <a:gd name="connsiteY50" fmla="*/ 9361 h 67674"/>
                <a:gd name="connsiteX51" fmla="*/ 6072 w 82347"/>
                <a:gd name="connsiteY51" fmla="*/ 11575 h 67674"/>
                <a:gd name="connsiteX52" fmla="*/ 2846 w 82347"/>
                <a:gd name="connsiteY52" fmla="*/ 17646 h 67674"/>
                <a:gd name="connsiteX53" fmla="*/ 7780 w 82347"/>
                <a:gd name="connsiteY53" fmla="*/ 28145 h 67674"/>
                <a:gd name="connsiteX54" fmla="*/ 16824 w 82347"/>
                <a:gd name="connsiteY54" fmla="*/ 34850 h 67674"/>
                <a:gd name="connsiteX55" fmla="*/ 42186 w 82347"/>
                <a:gd name="connsiteY55" fmla="*/ 41238 h 67674"/>
                <a:gd name="connsiteX56" fmla="*/ 44273 w 82347"/>
                <a:gd name="connsiteY56" fmla="*/ 41617 h 67674"/>
                <a:gd name="connsiteX57" fmla="*/ 45791 w 82347"/>
                <a:gd name="connsiteY57" fmla="*/ 41427 h 67674"/>
                <a:gd name="connsiteX58" fmla="*/ 48638 w 82347"/>
                <a:gd name="connsiteY58" fmla="*/ 40479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9 h 67674"/>
                <a:gd name="connsiteX63" fmla="*/ 42502 w 82347"/>
                <a:gd name="connsiteY63" fmla="*/ 15939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61"/>
                    <a:pt x="38834" y="4681"/>
                  </a:cubicBezTo>
                  <a:cubicBezTo>
                    <a:pt x="44779" y="7758"/>
                    <a:pt x="49586" y="11722"/>
                    <a:pt x="53255" y="16570"/>
                  </a:cubicBezTo>
                  <a:cubicBezTo>
                    <a:pt x="56881" y="21420"/>
                    <a:pt x="58694" y="26312"/>
                    <a:pt x="58694" y="31244"/>
                  </a:cubicBezTo>
                  <a:cubicBezTo>
                    <a:pt x="58694" y="34197"/>
                    <a:pt x="57893" y="36663"/>
                    <a:pt x="56290" y="38644"/>
                  </a:cubicBezTo>
                  <a:cubicBezTo>
                    <a:pt x="54646" y="40584"/>
                    <a:pt x="52664" y="42080"/>
                    <a:pt x="50345" y="43135"/>
                  </a:cubicBezTo>
                  <a:cubicBezTo>
                    <a:pt x="53212" y="43935"/>
                    <a:pt x="58082" y="45200"/>
                    <a:pt x="64955" y="46930"/>
                  </a:cubicBezTo>
                  <a:cubicBezTo>
                    <a:pt x="71828" y="48659"/>
                    <a:pt x="75602" y="49523"/>
                    <a:pt x="76277" y="49523"/>
                  </a:cubicBezTo>
                  <a:cubicBezTo>
                    <a:pt x="76656" y="49523"/>
                    <a:pt x="76930" y="49482"/>
                    <a:pt x="77099" y="49397"/>
                  </a:cubicBezTo>
                  <a:cubicBezTo>
                    <a:pt x="77268" y="49312"/>
                    <a:pt x="77457" y="49081"/>
                    <a:pt x="77668" y="48701"/>
                  </a:cubicBezTo>
                  <a:cubicBezTo>
                    <a:pt x="77921" y="48322"/>
                    <a:pt x="78090" y="47667"/>
                    <a:pt x="78174" y="46740"/>
                  </a:cubicBezTo>
                  <a:cubicBezTo>
                    <a:pt x="78301" y="45812"/>
                    <a:pt x="78364" y="44568"/>
                    <a:pt x="78364" y="43009"/>
                  </a:cubicBezTo>
                  <a:cubicBezTo>
                    <a:pt x="78364" y="42207"/>
                    <a:pt x="78364" y="41659"/>
                    <a:pt x="78364" y="41365"/>
                  </a:cubicBezTo>
                  <a:cubicBezTo>
                    <a:pt x="78406" y="41027"/>
                    <a:pt x="78533" y="40711"/>
                    <a:pt x="78743" y="40415"/>
                  </a:cubicBezTo>
                  <a:cubicBezTo>
                    <a:pt x="78954" y="40078"/>
                    <a:pt x="79292" y="39909"/>
                    <a:pt x="79755" y="39909"/>
                  </a:cubicBezTo>
                  <a:cubicBezTo>
                    <a:pt x="81484" y="39909"/>
                    <a:pt x="82348" y="40690"/>
                    <a:pt x="82348" y="42249"/>
                  </a:cubicBezTo>
                  <a:cubicBezTo>
                    <a:pt x="82348" y="43641"/>
                    <a:pt x="82284" y="45770"/>
                    <a:pt x="82159" y="48638"/>
                  </a:cubicBezTo>
                  <a:cubicBezTo>
                    <a:pt x="82032" y="51504"/>
                    <a:pt x="81969" y="53655"/>
                    <a:pt x="81969" y="55089"/>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1"/>
                    <a:pt x="79376" y="67422"/>
                  </a:cubicBezTo>
                  <a:cubicBezTo>
                    <a:pt x="79038" y="67296"/>
                    <a:pt x="78785" y="67063"/>
                    <a:pt x="78617" y="66726"/>
                  </a:cubicBezTo>
                  <a:cubicBezTo>
                    <a:pt x="78490" y="66390"/>
                    <a:pt x="78406" y="66074"/>
                    <a:pt x="78364" y="65778"/>
                  </a:cubicBezTo>
                  <a:cubicBezTo>
                    <a:pt x="78364" y="65526"/>
                    <a:pt x="78364" y="65146"/>
                    <a:pt x="78364" y="64640"/>
                  </a:cubicBezTo>
                  <a:cubicBezTo>
                    <a:pt x="78364" y="62700"/>
                    <a:pt x="78195" y="61309"/>
                    <a:pt x="77858" y="60465"/>
                  </a:cubicBezTo>
                  <a:cubicBezTo>
                    <a:pt x="77563" y="59621"/>
                    <a:pt x="77099" y="59053"/>
                    <a:pt x="76466" y="58757"/>
                  </a:cubicBezTo>
                  <a:cubicBezTo>
                    <a:pt x="75876" y="58420"/>
                    <a:pt x="74738" y="58062"/>
                    <a:pt x="73051" y="57682"/>
                  </a:cubicBezTo>
                  <a:lnTo>
                    <a:pt x="15369" y="43135"/>
                  </a:lnTo>
                  <a:cubicBezTo>
                    <a:pt x="12797" y="42545"/>
                    <a:pt x="10605" y="42249"/>
                    <a:pt x="8791" y="42249"/>
                  </a:cubicBezTo>
                  <a:cubicBezTo>
                    <a:pt x="6515" y="42249"/>
                    <a:pt x="4955" y="42608"/>
                    <a:pt x="4111" y="43325"/>
                  </a:cubicBezTo>
                  <a:cubicBezTo>
                    <a:pt x="3268" y="44042"/>
                    <a:pt x="2846" y="45032"/>
                    <a:pt x="2846" y="46297"/>
                  </a:cubicBezTo>
                  <a:cubicBezTo>
                    <a:pt x="2846" y="48489"/>
                    <a:pt x="4153" y="50303"/>
                    <a:pt x="6767" y="51736"/>
                  </a:cubicBezTo>
                  <a:cubicBezTo>
                    <a:pt x="9382" y="53170"/>
                    <a:pt x="13219" y="54499"/>
                    <a:pt x="18279" y="55721"/>
                  </a:cubicBezTo>
                  <a:cubicBezTo>
                    <a:pt x="19670" y="56100"/>
                    <a:pt x="20513" y="56417"/>
                    <a:pt x="20809" y="56670"/>
                  </a:cubicBezTo>
                  <a:cubicBezTo>
                    <a:pt x="21104" y="56881"/>
                    <a:pt x="21251" y="57302"/>
                    <a:pt x="21251" y="57935"/>
                  </a:cubicBezTo>
                  <a:cubicBezTo>
                    <a:pt x="21209" y="58989"/>
                    <a:pt x="20766" y="59516"/>
                    <a:pt x="19923" y="59516"/>
                  </a:cubicBezTo>
                  <a:cubicBezTo>
                    <a:pt x="19712" y="59516"/>
                    <a:pt x="18932" y="59347"/>
                    <a:pt x="17583" y="59010"/>
                  </a:cubicBezTo>
                  <a:cubicBezTo>
                    <a:pt x="16191" y="58674"/>
                    <a:pt x="14484" y="58189"/>
                    <a:pt x="12460" y="57556"/>
                  </a:cubicBezTo>
                  <a:cubicBezTo>
                    <a:pt x="10394" y="56881"/>
                    <a:pt x="8707" y="56185"/>
                    <a:pt x="7400" y="55468"/>
                  </a:cubicBezTo>
                  <a:cubicBezTo>
                    <a:pt x="6515" y="55047"/>
                    <a:pt x="5777" y="54646"/>
                    <a:pt x="5186" y="54267"/>
                  </a:cubicBezTo>
                  <a:cubicBezTo>
                    <a:pt x="4596" y="53887"/>
                    <a:pt x="3837" y="53317"/>
                    <a:pt x="2909" y="52559"/>
                  </a:cubicBezTo>
                  <a:cubicBezTo>
                    <a:pt x="1982" y="51758"/>
                    <a:pt x="1265" y="50787"/>
                    <a:pt x="759" y="49649"/>
                  </a:cubicBezTo>
                  <a:cubicBezTo>
                    <a:pt x="253" y="48511"/>
                    <a:pt x="0" y="47246"/>
                    <a:pt x="0" y="45855"/>
                  </a:cubicBezTo>
                  <a:cubicBezTo>
                    <a:pt x="0" y="43156"/>
                    <a:pt x="801" y="40690"/>
                    <a:pt x="2404" y="38455"/>
                  </a:cubicBezTo>
                  <a:cubicBezTo>
                    <a:pt x="4006" y="36221"/>
                    <a:pt x="6430" y="34807"/>
                    <a:pt x="9677" y="34217"/>
                  </a:cubicBezTo>
                  <a:cubicBezTo>
                    <a:pt x="6852" y="31814"/>
                    <a:pt x="4533" y="29136"/>
                    <a:pt x="2720" y="26185"/>
                  </a:cubicBezTo>
                  <a:cubicBezTo>
                    <a:pt x="907" y="23233"/>
                    <a:pt x="0" y="20260"/>
                    <a:pt x="0" y="17267"/>
                  </a:cubicBezTo>
                  <a:cubicBezTo>
                    <a:pt x="0" y="12292"/>
                    <a:pt x="1940" y="8181"/>
                    <a:pt x="5819" y="4933"/>
                  </a:cubicBezTo>
                  <a:cubicBezTo>
                    <a:pt x="9656" y="1645"/>
                    <a:pt x="14610" y="0"/>
                    <a:pt x="20682" y="0"/>
                  </a:cubicBezTo>
                  <a:moveTo>
                    <a:pt x="14990" y="9361"/>
                  </a:moveTo>
                  <a:cubicBezTo>
                    <a:pt x="11153" y="9361"/>
                    <a:pt x="8180" y="10099"/>
                    <a:pt x="6072" y="11575"/>
                  </a:cubicBezTo>
                  <a:cubicBezTo>
                    <a:pt x="3922" y="13007"/>
                    <a:pt x="2846" y="15031"/>
                    <a:pt x="2846" y="17646"/>
                  </a:cubicBezTo>
                  <a:cubicBezTo>
                    <a:pt x="2846" y="20894"/>
                    <a:pt x="4491" y="24393"/>
                    <a:pt x="7780" y="28145"/>
                  </a:cubicBezTo>
                  <a:cubicBezTo>
                    <a:pt x="10900" y="31855"/>
                    <a:pt x="13915" y="34090"/>
                    <a:pt x="16824" y="34850"/>
                  </a:cubicBezTo>
                  <a:lnTo>
                    <a:pt x="42186" y="41238"/>
                  </a:lnTo>
                  <a:lnTo>
                    <a:pt x="44273" y="41617"/>
                  </a:lnTo>
                  <a:cubicBezTo>
                    <a:pt x="44526" y="41617"/>
                    <a:pt x="45032" y="41554"/>
                    <a:pt x="45791" y="41427"/>
                  </a:cubicBezTo>
                  <a:cubicBezTo>
                    <a:pt x="46508" y="41258"/>
                    <a:pt x="47457" y="40942"/>
                    <a:pt x="48638" y="40479"/>
                  </a:cubicBezTo>
                  <a:cubicBezTo>
                    <a:pt x="49818" y="39973"/>
                    <a:pt x="50935" y="39383"/>
                    <a:pt x="51990" y="38707"/>
                  </a:cubicBezTo>
                  <a:cubicBezTo>
                    <a:pt x="53001" y="37991"/>
                    <a:pt x="53887" y="37000"/>
                    <a:pt x="54646" y="35734"/>
                  </a:cubicBezTo>
                  <a:cubicBezTo>
                    <a:pt x="55405" y="34428"/>
                    <a:pt x="55784" y="32973"/>
                    <a:pt x="55784" y="31371"/>
                  </a:cubicBezTo>
                  <a:cubicBezTo>
                    <a:pt x="55784" y="28799"/>
                    <a:pt x="54646" y="26121"/>
                    <a:pt x="52369" y="23339"/>
                  </a:cubicBezTo>
                  <a:cubicBezTo>
                    <a:pt x="50092" y="20513"/>
                    <a:pt x="46803" y="18046"/>
                    <a:pt x="42502" y="15939"/>
                  </a:cubicBezTo>
                  <a:cubicBezTo>
                    <a:pt x="39720" y="14632"/>
                    <a:pt x="35334" y="13219"/>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675" name="Freeform 674">
              <a:extLst>
                <a:ext uri="{FF2B5EF4-FFF2-40B4-BE49-F238E27FC236}">
                  <a16:creationId xmlns:a16="http://schemas.microsoft.com/office/drawing/2014/main" id="{B2C500B4-9B36-549A-BD2E-A7CAACA078A3}"/>
                </a:ext>
              </a:extLst>
            </p:cNvPr>
            <p:cNvSpPr/>
            <p:nvPr/>
          </p:nvSpPr>
          <p:spPr>
            <a:xfrm>
              <a:off x="907368" y="2703480"/>
              <a:ext cx="129531" cy="30042"/>
            </a:xfrm>
            <a:custGeom>
              <a:avLst/>
              <a:gdLst>
                <a:gd name="connsiteX0" fmla="*/ 64766 w 129531"/>
                <a:gd name="connsiteY0" fmla="*/ 30042 h 30042"/>
                <a:gd name="connsiteX1" fmla="*/ 25236 w 129531"/>
                <a:gd name="connsiteY1" fmla="*/ 21883 h 30042"/>
                <a:gd name="connsiteX2" fmla="*/ 11638 w 129531"/>
                <a:gd name="connsiteY2" fmla="*/ 13534 h 30042"/>
                <a:gd name="connsiteX3" fmla="*/ 2720 w 129531"/>
                <a:gd name="connsiteY3" fmla="*/ 5438 h 30042"/>
                <a:gd name="connsiteX4" fmla="*/ 0 w 129531"/>
                <a:gd name="connsiteY4" fmla="*/ 1327 h 30042"/>
                <a:gd name="connsiteX5" fmla="*/ 1265 w 129531"/>
                <a:gd name="connsiteY5" fmla="*/ 0 h 30042"/>
                <a:gd name="connsiteX6" fmla="*/ 3479 w 129531"/>
                <a:gd name="connsiteY6" fmla="*/ 1707 h 30042"/>
                <a:gd name="connsiteX7" fmla="*/ 64766 w 129531"/>
                <a:gd name="connsiteY7" fmla="*/ 22515 h 30042"/>
                <a:gd name="connsiteX8" fmla="*/ 125357 w 129531"/>
                <a:gd name="connsiteY8" fmla="*/ 2213 h 30042"/>
                <a:gd name="connsiteX9" fmla="*/ 128267 w 129531"/>
                <a:gd name="connsiteY9" fmla="*/ 0 h 30042"/>
                <a:gd name="connsiteX10" fmla="*/ 129532 w 129531"/>
                <a:gd name="connsiteY10" fmla="*/ 1327 h 30042"/>
                <a:gd name="connsiteX11" fmla="*/ 126938 w 129531"/>
                <a:gd name="connsiteY11" fmla="*/ 5313 h 30042"/>
                <a:gd name="connsiteX12" fmla="*/ 118400 w 129531"/>
                <a:gd name="connsiteY12" fmla="*/ 13218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4"/>
                    <a:pt x="15770" y="16781"/>
                    <a:pt x="11638" y="13534"/>
                  </a:cubicBezTo>
                  <a:cubicBezTo>
                    <a:pt x="7505" y="10287"/>
                    <a:pt x="4533" y="7589"/>
                    <a:pt x="2720" y="5438"/>
                  </a:cubicBezTo>
                  <a:cubicBezTo>
                    <a:pt x="907" y="3288"/>
                    <a:pt x="0" y="1917"/>
                    <a:pt x="0" y="1327"/>
                  </a:cubicBezTo>
                  <a:cubicBezTo>
                    <a:pt x="0" y="483"/>
                    <a:pt x="422" y="42"/>
                    <a:pt x="1265" y="0"/>
                  </a:cubicBezTo>
                  <a:cubicBezTo>
                    <a:pt x="1687" y="0"/>
                    <a:pt x="2425" y="568"/>
                    <a:pt x="3479" y="1707"/>
                  </a:cubicBezTo>
                  <a:cubicBezTo>
                    <a:pt x="17646" y="15621"/>
                    <a:pt x="38075" y="22557"/>
                    <a:pt x="64766" y="22515"/>
                  </a:cubicBezTo>
                  <a:cubicBezTo>
                    <a:pt x="91540" y="22515"/>
                    <a:pt x="111738" y="15748"/>
                    <a:pt x="125357" y="2213"/>
                  </a:cubicBezTo>
                  <a:cubicBezTo>
                    <a:pt x="126833" y="737"/>
                    <a:pt x="127802" y="0"/>
                    <a:pt x="128267" y="0"/>
                  </a:cubicBezTo>
                  <a:cubicBezTo>
                    <a:pt x="129111" y="0"/>
                    <a:pt x="129532" y="443"/>
                    <a:pt x="129532" y="1327"/>
                  </a:cubicBezTo>
                  <a:cubicBezTo>
                    <a:pt x="129532" y="1917"/>
                    <a:pt x="128668" y="3246"/>
                    <a:pt x="126938" y="5313"/>
                  </a:cubicBezTo>
                  <a:cubicBezTo>
                    <a:pt x="125209" y="7379"/>
                    <a:pt x="122362" y="10014"/>
                    <a:pt x="118400" y="13218"/>
                  </a:cubicBezTo>
                  <a:cubicBezTo>
                    <a:pt x="114436" y="16422"/>
                    <a:pt x="110030" y="19184"/>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676" name="Freeform 675">
              <a:extLst>
                <a:ext uri="{FF2B5EF4-FFF2-40B4-BE49-F238E27FC236}">
                  <a16:creationId xmlns:a16="http://schemas.microsoft.com/office/drawing/2014/main" id="{3B151E83-D888-2163-5697-A2DD569F6EF6}"/>
                </a:ext>
              </a:extLst>
            </p:cNvPr>
            <p:cNvSpPr/>
            <p:nvPr/>
          </p:nvSpPr>
          <p:spPr>
            <a:xfrm>
              <a:off x="947278" y="2629124"/>
              <a:ext cx="58693" cy="64512"/>
            </a:xfrm>
            <a:custGeom>
              <a:avLst/>
              <a:gdLst>
                <a:gd name="connsiteX0" fmla="*/ 8538 w 58693"/>
                <a:gd name="connsiteY0" fmla="*/ 0 h 64512"/>
                <a:gd name="connsiteX1" fmla="*/ 14104 w 58693"/>
                <a:gd name="connsiteY1" fmla="*/ 2214 h 64512"/>
                <a:gd name="connsiteX2" fmla="*/ 16065 w 58693"/>
                <a:gd name="connsiteY2" fmla="*/ 6957 h 64512"/>
                <a:gd name="connsiteX3" fmla="*/ 14674 w 58693"/>
                <a:gd name="connsiteY3" fmla="*/ 10626 h 64512"/>
                <a:gd name="connsiteX4" fmla="*/ 11511 w 58693"/>
                <a:gd name="connsiteY4" fmla="*/ 11891 h 64512"/>
                <a:gd name="connsiteX5" fmla="*/ 7021 w 58693"/>
                <a:gd name="connsiteY5" fmla="*/ 10119 h 64512"/>
                <a:gd name="connsiteX6" fmla="*/ 4491 w 58693"/>
                <a:gd name="connsiteY6" fmla="*/ 5692 h 64512"/>
                <a:gd name="connsiteX7" fmla="*/ 2846 w 58693"/>
                <a:gd name="connsiteY7" fmla="*/ 12143 h 64512"/>
                <a:gd name="connsiteX8" fmla="*/ 4174 w 58693"/>
                <a:gd name="connsiteY8" fmla="*/ 16888 h 64512"/>
                <a:gd name="connsiteX9" fmla="*/ 7210 w 58693"/>
                <a:gd name="connsiteY9" fmla="*/ 20366 h 64512"/>
                <a:gd name="connsiteX10" fmla="*/ 11385 w 58693"/>
                <a:gd name="connsiteY10" fmla="*/ 22769 h 64512"/>
                <a:gd name="connsiteX11" fmla="*/ 15243 w 58693"/>
                <a:gd name="connsiteY11" fmla="*/ 24286 h 64512"/>
                <a:gd name="connsiteX12" fmla="*/ 18152 w 58693"/>
                <a:gd name="connsiteY12" fmla="*/ 24983 h 64512"/>
                <a:gd name="connsiteX13" fmla="*/ 35861 w 58693"/>
                <a:gd name="connsiteY13" fmla="*/ 29410 h 64512"/>
                <a:gd name="connsiteX14" fmla="*/ 47246 w 58693"/>
                <a:gd name="connsiteY14" fmla="*/ 31561 h 64512"/>
                <a:gd name="connsiteX15" fmla="*/ 53381 w 58693"/>
                <a:gd name="connsiteY15" fmla="*/ 29790 h 64512"/>
                <a:gd name="connsiteX16" fmla="*/ 55784 w 58693"/>
                <a:gd name="connsiteY16" fmla="*/ 24477 h 64512"/>
                <a:gd name="connsiteX17" fmla="*/ 55405 w 58693"/>
                <a:gd name="connsiteY17" fmla="*/ 21504 h 64512"/>
                <a:gd name="connsiteX18" fmla="*/ 53824 w 58693"/>
                <a:gd name="connsiteY18" fmla="*/ 17899 h 64512"/>
                <a:gd name="connsiteX19" fmla="*/ 50851 w 58693"/>
                <a:gd name="connsiteY19" fmla="*/ 13978 h 64512"/>
                <a:gd name="connsiteX20" fmla="*/ 45918 w 58693"/>
                <a:gd name="connsiteY20" fmla="*/ 10246 h 64512"/>
                <a:gd name="connsiteX21" fmla="*/ 38834 w 58693"/>
                <a:gd name="connsiteY21" fmla="*/ 7210 h 64512"/>
                <a:gd name="connsiteX22" fmla="*/ 37443 w 58693"/>
                <a:gd name="connsiteY22" fmla="*/ 5565 h 64512"/>
                <a:gd name="connsiteX23" fmla="*/ 38708 w 58693"/>
                <a:gd name="connsiteY23" fmla="*/ 3984 h 64512"/>
                <a:gd name="connsiteX24" fmla="*/ 42060 w 58693"/>
                <a:gd name="connsiteY24" fmla="*/ 4870 h 64512"/>
                <a:gd name="connsiteX25" fmla="*/ 47183 w 58693"/>
                <a:gd name="connsiteY25" fmla="*/ 7527 h 64512"/>
                <a:gd name="connsiteX26" fmla="*/ 52622 w 58693"/>
                <a:gd name="connsiteY26" fmla="*/ 11637 h 64512"/>
                <a:gd name="connsiteX27" fmla="*/ 56923 w 58693"/>
                <a:gd name="connsiteY27" fmla="*/ 17456 h 64512"/>
                <a:gd name="connsiteX28" fmla="*/ 58694 w 58693"/>
                <a:gd name="connsiteY28" fmla="*/ 24729 h 64512"/>
                <a:gd name="connsiteX29" fmla="*/ 55784 w 58693"/>
                <a:gd name="connsiteY29" fmla="*/ 33774 h 64512"/>
                <a:gd name="connsiteX30" fmla="*/ 48827 w 58693"/>
                <a:gd name="connsiteY30" fmla="*/ 38707 h 64512"/>
                <a:gd name="connsiteX31" fmla="*/ 50155 w 58693"/>
                <a:gd name="connsiteY31" fmla="*/ 39466 h 64512"/>
                <a:gd name="connsiteX32" fmla="*/ 52622 w 58693"/>
                <a:gd name="connsiteY32" fmla="*/ 41238 h 64512"/>
                <a:gd name="connsiteX33" fmla="*/ 55532 w 58693"/>
                <a:gd name="connsiteY33" fmla="*/ 43957 h 64512"/>
                <a:gd name="connsiteX34" fmla="*/ 57682 w 58693"/>
                <a:gd name="connsiteY34" fmla="*/ 47689 h 64512"/>
                <a:gd name="connsiteX35" fmla="*/ 58694 w 58693"/>
                <a:gd name="connsiteY35" fmla="*/ 52306 h 64512"/>
                <a:gd name="connsiteX36" fmla="*/ 57808 w 58693"/>
                <a:gd name="connsiteY36" fmla="*/ 58062 h 64512"/>
                <a:gd name="connsiteX37" fmla="*/ 54899 w 58693"/>
                <a:gd name="connsiteY37" fmla="*/ 62615 h 64512"/>
                <a:gd name="connsiteX38" fmla="*/ 50092 w 58693"/>
                <a:gd name="connsiteY38" fmla="*/ 64513 h 64512"/>
                <a:gd name="connsiteX39" fmla="*/ 44843 w 58693"/>
                <a:gd name="connsiteY39" fmla="*/ 62425 h 64512"/>
                <a:gd name="connsiteX40" fmla="*/ 42629 w 58693"/>
                <a:gd name="connsiteY40" fmla="*/ 57365 h 64512"/>
                <a:gd name="connsiteX41" fmla="*/ 43704 w 58693"/>
                <a:gd name="connsiteY41" fmla="*/ 54076 h 64512"/>
                <a:gd name="connsiteX42" fmla="*/ 47120 w 58693"/>
                <a:gd name="connsiteY42" fmla="*/ 52559 h 64512"/>
                <a:gd name="connsiteX43" fmla="*/ 51673 w 58693"/>
                <a:gd name="connsiteY43" fmla="*/ 54330 h 64512"/>
                <a:gd name="connsiteX44" fmla="*/ 54140 w 58693"/>
                <a:gd name="connsiteY44" fmla="*/ 58630 h 64512"/>
                <a:gd name="connsiteX45" fmla="*/ 55784 w 58693"/>
                <a:gd name="connsiteY45" fmla="*/ 52179 h 64512"/>
                <a:gd name="connsiteX46" fmla="*/ 52116 w 58693"/>
                <a:gd name="connsiteY46" fmla="*/ 44716 h 64512"/>
                <a:gd name="connsiteX47" fmla="*/ 42313 w 58693"/>
                <a:gd name="connsiteY47" fmla="*/ 39846 h 64512"/>
                <a:gd name="connsiteX48" fmla="*/ 20998 w 58693"/>
                <a:gd name="connsiteY48" fmla="*/ 34407 h 64512"/>
                <a:gd name="connsiteX49" fmla="*/ 11511 w 58693"/>
                <a:gd name="connsiteY49" fmla="*/ 32888 h 64512"/>
                <a:gd name="connsiteX50" fmla="*/ 7021 w 58693"/>
                <a:gd name="connsiteY50" fmla="*/ 33585 h 64512"/>
                <a:gd name="connsiteX51" fmla="*/ 4364 w 58693"/>
                <a:gd name="connsiteY51" fmla="*/ 35482 h 64512"/>
                <a:gd name="connsiteX52" fmla="*/ 3162 w 58693"/>
                <a:gd name="connsiteY52" fmla="*/ 37696 h 64512"/>
                <a:gd name="connsiteX53" fmla="*/ 2846 w 58693"/>
                <a:gd name="connsiteY53" fmla="*/ 39846 h 64512"/>
                <a:gd name="connsiteX54" fmla="*/ 3605 w 58693"/>
                <a:gd name="connsiteY54" fmla="*/ 43893 h 64512"/>
                <a:gd name="connsiteX55" fmla="*/ 6135 w 58693"/>
                <a:gd name="connsiteY55" fmla="*/ 48511 h 64512"/>
                <a:gd name="connsiteX56" fmla="*/ 11385 w 58693"/>
                <a:gd name="connsiteY56" fmla="*/ 53317 h 64512"/>
                <a:gd name="connsiteX57" fmla="*/ 19797 w 58693"/>
                <a:gd name="connsiteY57" fmla="*/ 57240 h 64512"/>
                <a:gd name="connsiteX58" fmla="*/ 21251 w 58693"/>
                <a:gd name="connsiteY58" fmla="*/ 58946 h 64512"/>
                <a:gd name="connsiteX59" fmla="*/ 19923 w 58693"/>
                <a:gd name="connsiteY59" fmla="*/ 60465 h 64512"/>
                <a:gd name="connsiteX60" fmla="*/ 16634 w 58693"/>
                <a:gd name="connsiteY60" fmla="*/ 59643 h 64512"/>
                <a:gd name="connsiteX61" fmla="*/ 11511 w 58693"/>
                <a:gd name="connsiteY61" fmla="*/ 56986 h 64512"/>
                <a:gd name="connsiteX62" fmla="*/ 6135 w 58693"/>
                <a:gd name="connsiteY62" fmla="*/ 52811 h 64512"/>
                <a:gd name="connsiteX63" fmla="*/ 1771 w 58693"/>
                <a:gd name="connsiteY63" fmla="*/ 46930 h 64512"/>
                <a:gd name="connsiteX64" fmla="*/ 0 w 58693"/>
                <a:gd name="connsiteY64" fmla="*/ 39593 h 64512"/>
                <a:gd name="connsiteX65" fmla="*/ 380 w 58693"/>
                <a:gd name="connsiteY65" fmla="*/ 36241 h 64512"/>
                <a:gd name="connsiteX66" fmla="*/ 1644 w 58693"/>
                <a:gd name="connsiteY66" fmla="*/ 32509 h 64512"/>
                <a:gd name="connsiteX67" fmla="*/ 4680 w 58693"/>
                <a:gd name="connsiteY67" fmla="*/ 28588 h 64512"/>
                <a:gd name="connsiteX68" fmla="*/ 9803 w 58693"/>
                <a:gd name="connsiteY68" fmla="*/ 25615 h 64512"/>
                <a:gd name="connsiteX69" fmla="*/ 6957 w 58693"/>
                <a:gd name="connsiteY69" fmla="*/ 23845 h 64512"/>
                <a:gd name="connsiteX70" fmla="*/ 3858 w 58693"/>
                <a:gd name="connsiteY70" fmla="*/ 21124 h 64512"/>
                <a:gd name="connsiteX71" fmla="*/ 1075 w 58693"/>
                <a:gd name="connsiteY71" fmla="*/ 17077 h 64512"/>
                <a:gd name="connsiteX72" fmla="*/ 0 w 58693"/>
                <a:gd name="connsiteY72" fmla="*/ 12018 h 64512"/>
                <a:gd name="connsiteX73" fmla="*/ 696 w 58693"/>
                <a:gd name="connsiteY73" fmla="*/ 6894 h 64512"/>
                <a:gd name="connsiteX74" fmla="*/ 3415 w 58693"/>
                <a:gd name="connsiteY74" fmla="*/ 2214 h 64512"/>
                <a:gd name="connsiteX75" fmla="*/ 8538 w 58693"/>
                <a:gd name="connsiteY75" fmla="*/ 0 h 6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693" h="64512">
                  <a:moveTo>
                    <a:pt x="8538" y="0"/>
                  </a:moveTo>
                  <a:cubicBezTo>
                    <a:pt x="10900" y="0"/>
                    <a:pt x="12755" y="739"/>
                    <a:pt x="14104" y="2214"/>
                  </a:cubicBezTo>
                  <a:cubicBezTo>
                    <a:pt x="15411" y="3690"/>
                    <a:pt x="16065" y="5271"/>
                    <a:pt x="16065" y="6957"/>
                  </a:cubicBezTo>
                  <a:cubicBezTo>
                    <a:pt x="16065" y="8560"/>
                    <a:pt x="15601" y="9782"/>
                    <a:pt x="14674" y="10626"/>
                  </a:cubicBezTo>
                  <a:cubicBezTo>
                    <a:pt x="13746" y="11470"/>
                    <a:pt x="12692" y="11891"/>
                    <a:pt x="11511" y="11891"/>
                  </a:cubicBezTo>
                  <a:cubicBezTo>
                    <a:pt x="9909" y="11891"/>
                    <a:pt x="8412" y="11301"/>
                    <a:pt x="7021" y="10119"/>
                  </a:cubicBezTo>
                  <a:cubicBezTo>
                    <a:pt x="5629" y="8939"/>
                    <a:pt x="4786" y="7464"/>
                    <a:pt x="4491" y="5692"/>
                  </a:cubicBezTo>
                  <a:cubicBezTo>
                    <a:pt x="3394" y="7422"/>
                    <a:pt x="2846" y="9571"/>
                    <a:pt x="2846" y="12143"/>
                  </a:cubicBezTo>
                  <a:cubicBezTo>
                    <a:pt x="2846" y="13830"/>
                    <a:pt x="3289" y="15412"/>
                    <a:pt x="4174" y="16888"/>
                  </a:cubicBezTo>
                  <a:cubicBezTo>
                    <a:pt x="5060" y="18320"/>
                    <a:pt x="6072" y="19480"/>
                    <a:pt x="7210" y="20366"/>
                  </a:cubicBezTo>
                  <a:cubicBezTo>
                    <a:pt x="8349" y="21209"/>
                    <a:pt x="9740" y="22010"/>
                    <a:pt x="11385" y="22769"/>
                  </a:cubicBezTo>
                  <a:cubicBezTo>
                    <a:pt x="12987" y="23486"/>
                    <a:pt x="14273" y="23992"/>
                    <a:pt x="15243" y="24286"/>
                  </a:cubicBezTo>
                  <a:cubicBezTo>
                    <a:pt x="16170" y="24539"/>
                    <a:pt x="17140" y="24771"/>
                    <a:pt x="18152" y="24983"/>
                  </a:cubicBezTo>
                  <a:lnTo>
                    <a:pt x="35861" y="29410"/>
                  </a:lnTo>
                  <a:cubicBezTo>
                    <a:pt x="41469" y="30844"/>
                    <a:pt x="45264" y="31561"/>
                    <a:pt x="47246" y="31561"/>
                  </a:cubicBezTo>
                  <a:cubicBezTo>
                    <a:pt x="49692" y="31561"/>
                    <a:pt x="51737" y="30971"/>
                    <a:pt x="53381" y="29790"/>
                  </a:cubicBezTo>
                  <a:cubicBezTo>
                    <a:pt x="54983" y="28608"/>
                    <a:pt x="55784" y="26838"/>
                    <a:pt x="55784" y="24477"/>
                  </a:cubicBezTo>
                  <a:cubicBezTo>
                    <a:pt x="55784" y="23549"/>
                    <a:pt x="55658" y="22558"/>
                    <a:pt x="55405" y="21504"/>
                  </a:cubicBezTo>
                  <a:cubicBezTo>
                    <a:pt x="55110" y="20449"/>
                    <a:pt x="54583" y="19248"/>
                    <a:pt x="53824" y="17899"/>
                  </a:cubicBezTo>
                  <a:cubicBezTo>
                    <a:pt x="53023" y="16507"/>
                    <a:pt x="52032" y="15200"/>
                    <a:pt x="50851" y="13978"/>
                  </a:cubicBezTo>
                  <a:cubicBezTo>
                    <a:pt x="49628" y="12713"/>
                    <a:pt x="47984" y="11468"/>
                    <a:pt x="45918" y="10246"/>
                  </a:cubicBezTo>
                  <a:cubicBezTo>
                    <a:pt x="43852" y="9023"/>
                    <a:pt x="41491" y="8010"/>
                    <a:pt x="38834" y="7210"/>
                  </a:cubicBezTo>
                  <a:cubicBezTo>
                    <a:pt x="37906" y="6957"/>
                    <a:pt x="37443" y="6409"/>
                    <a:pt x="37443" y="5565"/>
                  </a:cubicBezTo>
                  <a:cubicBezTo>
                    <a:pt x="37443" y="4511"/>
                    <a:pt x="37864" y="3984"/>
                    <a:pt x="38708" y="3984"/>
                  </a:cubicBezTo>
                  <a:cubicBezTo>
                    <a:pt x="39424" y="3984"/>
                    <a:pt x="40542" y="4280"/>
                    <a:pt x="42060" y="4870"/>
                  </a:cubicBezTo>
                  <a:cubicBezTo>
                    <a:pt x="43536" y="5418"/>
                    <a:pt x="45243" y="6304"/>
                    <a:pt x="47183" y="7527"/>
                  </a:cubicBezTo>
                  <a:cubicBezTo>
                    <a:pt x="49080" y="8707"/>
                    <a:pt x="50893" y="10078"/>
                    <a:pt x="52622" y="11637"/>
                  </a:cubicBezTo>
                  <a:cubicBezTo>
                    <a:pt x="54309" y="13198"/>
                    <a:pt x="55742" y="15138"/>
                    <a:pt x="56923" y="17456"/>
                  </a:cubicBezTo>
                  <a:cubicBezTo>
                    <a:pt x="58104" y="19776"/>
                    <a:pt x="58694" y="22201"/>
                    <a:pt x="58694" y="24729"/>
                  </a:cubicBezTo>
                  <a:cubicBezTo>
                    <a:pt x="58694" y="28356"/>
                    <a:pt x="57724" y="31371"/>
                    <a:pt x="55784" y="33774"/>
                  </a:cubicBezTo>
                  <a:cubicBezTo>
                    <a:pt x="53845" y="36177"/>
                    <a:pt x="51526" y="37822"/>
                    <a:pt x="48827" y="38707"/>
                  </a:cubicBezTo>
                  <a:cubicBezTo>
                    <a:pt x="49207" y="38918"/>
                    <a:pt x="49649" y="39171"/>
                    <a:pt x="50155" y="39466"/>
                  </a:cubicBezTo>
                  <a:cubicBezTo>
                    <a:pt x="50661" y="39762"/>
                    <a:pt x="51484" y="40352"/>
                    <a:pt x="52622" y="41238"/>
                  </a:cubicBezTo>
                  <a:cubicBezTo>
                    <a:pt x="53718" y="42081"/>
                    <a:pt x="54688" y="42987"/>
                    <a:pt x="55532" y="43957"/>
                  </a:cubicBezTo>
                  <a:cubicBezTo>
                    <a:pt x="56333" y="44928"/>
                    <a:pt x="57049" y="46171"/>
                    <a:pt x="57682" y="47689"/>
                  </a:cubicBezTo>
                  <a:cubicBezTo>
                    <a:pt x="58357" y="49164"/>
                    <a:pt x="58694" y="50703"/>
                    <a:pt x="58694" y="52306"/>
                  </a:cubicBezTo>
                  <a:cubicBezTo>
                    <a:pt x="58694" y="54330"/>
                    <a:pt x="58399" y="56249"/>
                    <a:pt x="57808" y="58062"/>
                  </a:cubicBezTo>
                  <a:cubicBezTo>
                    <a:pt x="57218" y="59832"/>
                    <a:pt x="56248" y="61349"/>
                    <a:pt x="54899" y="62615"/>
                  </a:cubicBezTo>
                  <a:cubicBezTo>
                    <a:pt x="53550" y="63880"/>
                    <a:pt x="51947" y="64513"/>
                    <a:pt x="50092" y="64513"/>
                  </a:cubicBezTo>
                  <a:cubicBezTo>
                    <a:pt x="48026" y="64513"/>
                    <a:pt x="46276" y="63817"/>
                    <a:pt x="44843" y="62425"/>
                  </a:cubicBezTo>
                  <a:cubicBezTo>
                    <a:pt x="43367" y="60992"/>
                    <a:pt x="42629" y="59305"/>
                    <a:pt x="42629" y="57365"/>
                  </a:cubicBezTo>
                  <a:cubicBezTo>
                    <a:pt x="42629" y="56143"/>
                    <a:pt x="42987" y="55047"/>
                    <a:pt x="43704" y="54076"/>
                  </a:cubicBezTo>
                  <a:cubicBezTo>
                    <a:pt x="44421" y="53065"/>
                    <a:pt x="45559" y="52559"/>
                    <a:pt x="47120" y="52559"/>
                  </a:cubicBezTo>
                  <a:cubicBezTo>
                    <a:pt x="48848" y="52559"/>
                    <a:pt x="50366" y="53149"/>
                    <a:pt x="51673" y="54330"/>
                  </a:cubicBezTo>
                  <a:cubicBezTo>
                    <a:pt x="52980" y="55510"/>
                    <a:pt x="53803" y="56944"/>
                    <a:pt x="54140" y="58630"/>
                  </a:cubicBezTo>
                  <a:cubicBezTo>
                    <a:pt x="55236" y="56902"/>
                    <a:pt x="55784" y="54751"/>
                    <a:pt x="55784" y="52179"/>
                  </a:cubicBezTo>
                  <a:cubicBezTo>
                    <a:pt x="55784" y="49397"/>
                    <a:pt x="54562" y="46908"/>
                    <a:pt x="52116" y="44716"/>
                  </a:cubicBezTo>
                  <a:cubicBezTo>
                    <a:pt x="49671" y="42523"/>
                    <a:pt x="46403" y="40900"/>
                    <a:pt x="42313" y="39846"/>
                  </a:cubicBezTo>
                  <a:cubicBezTo>
                    <a:pt x="32488" y="37232"/>
                    <a:pt x="25383" y="35418"/>
                    <a:pt x="20998" y="34407"/>
                  </a:cubicBezTo>
                  <a:cubicBezTo>
                    <a:pt x="16571" y="33395"/>
                    <a:pt x="13408" y="32888"/>
                    <a:pt x="11511" y="32888"/>
                  </a:cubicBezTo>
                  <a:cubicBezTo>
                    <a:pt x="9740" y="32888"/>
                    <a:pt x="8243" y="33120"/>
                    <a:pt x="7021" y="33585"/>
                  </a:cubicBezTo>
                  <a:cubicBezTo>
                    <a:pt x="5798" y="34048"/>
                    <a:pt x="4912" y="34681"/>
                    <a:pt x="4364" y="35482"/>
                  </a:cubicBezTo>
                  <a:cubicBezTo>
                    <a:pt x="3774" y="36241"/>
                    <a:pt x="3373" y="36979"/>
                    <a:pt x="3162" y="37696"/>
                  </a:cubicBezTo>
                  <a:cubicBezTo>
                    <a:pt x="2952" y="38370"/>
                    <a:pt x="2846" y="39087"/>
                    <a:pt x="2846" y="39846"/>
                  </a:cubicBezTo>
                  <a:cubicBezTo>
                    <a:pt x="2846" y="41111"/>
                    <a:pt x="3099" y="42461"/>
                    <a:pt x="3605" y="43893"/>
                  </a:cubicBezTo>
                  <a:cubicBezTo>
                    <a:pt x="4111" y="45285"/>
                    <a:pt x="4954" y="46825"/>
                    <a:pt x="6135" y="48511"/>
                  </a:cubicBezTo>
                  <a:cubicBezTo>
                    <a:pt x="7274" y="50155"/>
                    <a:pt x="9023" y="51758"/>
                    <a:pt x="11385" y="53317"/>
                  </a:cubicBezTo>
                  <a:cubicBezTo>
                    <a:pt x="13746" y="54877"/>
                    <a:pt x="16550" y="56185"/>
                    <a:pt x="19797" y="57240"/>
                  </a:cubicBezTo>
                  <a:cubicBezTo>
                    <a:pt x="20766" y="57450"/>
                    <a:pt x="21251" y="58019"/>
                    <a:pt x="21251" y="58946"/>
                  </a:cubicBezTo>
                  <a:cubicBezTo>
                    <a:pt x="21209" y="59959"/>
                    <a:pt x="20766" y="60465"/>
                    <a:pt x="19923" y="60465"/>
                  </a:cubicBezTo>
                  <a:cubicBezTo>
                    <a:pt x="19206" y="60465"/>
                    <a:pt x="18110" y="60191"/>
                    <a:pt x="16634" y="59643"/>
                  </a:cubicBezTo>
                  <a:cubicBezTo>
                    <a:pt x="15116" y="59053"/>
                    <a:pt x="13408" y="58167"/>
                    <a:pt x="11511" y="56986"/>
                  </a:cubicBezTo>
                  <a:cubicBezTo>
                    <a:pt x="9614" y="55764"/>
                    <a:pt x="7822" y="54372"/>
                    <a:pt x="6135" y="52811"/>
                  </a:cubicBezTo>
                  <a:cubicBezTo>
                    <a:pt x="4406" y="51208"/>
                    <a:pt x="2952" y="49248"/>
                    <a:pt x="1771" y="46930"/>
                  </a:cubicBezTo>
                  <a:cubicBezTo>
                    <a:pt x="590" y="44568"/>
                    <a:pt x="0" y="42123"/>
                    <a:pt x="0" y="39593"/>
                  </a:cubicBezTo>
                  <a:cubicBezTo>
                    <a:pt x="0" y="38455"/>
                    <a:pt x="127" y="37337"/>
                    <a:pt x="380" y="36241"/>
                  </a:cubicBezTo>
                  <a:cubicBezTo>
                    <a:pt x="590" y="35103"/>
                    <a:pt x="1012" y="33858"/>
                    <a:pt x="1644" y="32509"/>
                  </a:cubicBezTo>
                  <a:cubicBezTo>
                    <a:pt x="2277" y="31117"/>
                    <a:pt x="3289" y="29810"/>
                    <a:pt x="4680" y="28588"/>
                  </a:cubicBezTo>
                  <a:cubicBezTo>
                    <a:pt x="6072" y="27365"/>
                    <a:pt x="7779" y="26374"/>
                    <a:pt x="9803" y="25615"/>
                  </a:cubicBezTo>
                  <a:cubicBezTo>
                    <a:pt x="8834" y="25109"/>
                    <a:pt x="7885" y="24519"/>
                    <a:pt x="6957" y="23845"/>
                  </a:cubicBezTo>
                  <a:cubicBezTo>
                    <a:pt x="6030" y="23128"/>
                    <a:pt x="4997" y="22221"/>
                    <a:pt x="3858" y="21124"/>
                  </a:cubicBezTo>
                  <a:cubicBezTo>
                    <a:pt x="2677" y="19986"/>
                    <a:pt x="1750" y="18636"/>
                    <a:pt x="1075" y="17077"/>
                  </a:cubicBezTo>
                  <a:cubicBezTo>
                    <a:pt x="358" y="15474"/>
                    <a:pt x="0" y="13788"/>
                    <a:pt x="0" y="12018"/>
                  </a:cubicBezTo>
                  <a:cubicBezTo>
                    <a:pt x="0" y="10288"/>
                    <a:pt x="232" y="8580"/>
                    <a:pt x="696" y="6894"/>
                  </a:cubicBezTo>
                  <a:cubicBezTo>
                    <a:pt x="1117" y="5208"/>
                    <a:pt x="2024" y="3647"/>
                    <a:pt x="3415" y="2214"/>
                  </a:cubicBezTo>
                  <a:cubicBezTo>
                    <a:pt x="4765" y="739"/>
                    <a:pt x="6472" y="0"/>
                    <a:pt x="8538" y="0"/>
                  </a:cubicBezTo>
                  <a:close/>
                </a:path>
              </a:pathLst>
            </a:custGeom>
            <a:solidFill>
              <a:srgbClr val="000000"/>
            </a:solidFill>
            <a:ln w="1349" cap="flat">
              <a:noFill/>
              <a:prstDash val="solid"/>
              <a:miter/>
            </a:ln>
          </p:spPr>
          <p:txBody>
            <a:bodyPr rtlCol="0" anchor="ctr"/>
            <a:lstStyle/>
            <a:p>
              <a:endParaRPr lang="de-DE"/>
            </a:p>
          </p:txBody>
        </p:sp>
        <p:sp>
          <p:nvSpPr>
            <p:cNvPr id="677" name="Freeform 676">
              <a:extLst>
                <a:ext uri="{FF2B5EF4-FFF2-40B4-BE49-F238E27FC236}">
                  <a16:creationId xmlns:a16="http://schemas.microsoft.com/office/drawing/2014/main" id="{50AD1545-F2F8-0EA5-2C23-C87B13CD15A3}"/>
                </a:ext>
              </a:extLst>
            </p:cNvPr>
            <p:cNvSpPr/>
            <p:nvPr/>
          </p:nvSpPr>
          <p:spPr>
            <a:xfrm>
              <a:off x="907368" y="2586615"/>
              <a:ext cx="129531" cy="30042"/>
            </a:xfrm>
            <a:custGeom>
              <a:avLst/>
              <a:gdLst>
                <a:gd name="connsiteX0" fmla="*/ 128267 w 129531"/>
                <a:gd name="connsiteY0" fmla="*/ 30042 h 30042"/>
                <a:gd name="connsiteX1" fmla="*/ 126052 w 129531"/>
                <a:gd name="connsiteY1" fmla="*/ 28398 h 30042"/>
                <a:gd name="connsiteX2" fmla="*/ 64766 w 129531"/>
                <a:gd name="connsiteY2" fmla="*/ 7526 h 30042"/>
                <a:gd name="connsiteX3" fmla="*/ 4301 w 129531"/>
                <a:gd name="connsiteY3" fmla="*/ 27575 h 30042"/>
                <a:gd name="connsiteX4" fmla="*/ 1265 w 129531"/>
                <a:gd name="connsiteY4" fmla="*/ 30042 h 30042"/>
                <a:gd name="connsiteX5" fmla="*/ 0 w 129531"/>
                <a:gd name="connsiteY5" fmla="*/ 28777 h 30042"/>
                <a:gd name="connsiteX6" fmla="*/ 2593 w 129531"/>
                <a:gd name="connsiteY6" fmla="*/ 24793 h 30042"/>
                <a:gd name="connsiteX7" fmla="*/ 11132 w 129531"/>
                <a:gd name="connsiteY7" fmla="*/ 16886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7 h 30042"/>
                <a:gd name="connsiteX12" fmla="*/ 126811 w 129531"/>
                <a:gd name="connsiteY12" fmla="*/ 24602 h 30042"/>
                <a:gd name="connsiteX13" fmla="*/ 129532 w 129531"/>
                <a:gd name="connsiteY13" fmla="*/ 28777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8"/>
                  </a:cubicBezTo>
                  <a:cubicBezTo>
                    <a:pt x="111885" y="14483"/>
                    <a:pt x="91456" y="7526"/>
                    <a:pt x="64766" y="7526"/>
                  </a:cubicBezTo>
                  <a:cubicBezTo>
                    <a:pt x="37991" y="7526"/>
                    <a:pt x="17836" y="14209"/>
                    <a:pt x="4301" y="27575"/>
                  </a:cubicBezTo>
                  <a:cubicBezTo>
                    <a:pt x="2741" y="29220"/>
                    <a:pt x="1729" y="30042"/>
                    <a:pt x="1265" y="30042"/>
                  </a:cubicBezTo>
                  <a:cubicBezTo>
                    <a:pt x="422" y="30042"/>
                    <a:pt x="0" y="29621"/>
                    <a:pt x="0" y="28777"/>
                  </a:cubicBezTo>
                  <a:cubicBezTo>
                    <a:pt x="0" y="28187"/>
                    <a:pt x="864" y="26859"/>
                    <a:pt x="2593" y="24793"/>
                  </a:cubicBezTo>
                  <a:cubicBezTo>
                    <a:pt x="4322" y="22685"/>
                    <a:pt x="7168" y="20050"/>
                    <a:pt x="11132" y="16886"/>
                  </a:cubicBezTo>
                  <a:cubicBezTo>
                    <a:pt x="15095" y="13682"/>
                    <a:pt x="19501" y="10900"/>
                    <a:pt x="24350" y="8538"/>
                  </a:cubicBezTo>
                  <a:cubicBezTo>
                    <a:pt x="36114" y="2846"/>
                    <a:pt x="49586" y="0"/>
                    <a:pt x="64766" y="0"/>
                  </a:cubicBezTo>
                  <a:cubicBezTo>
                    <a:pt x="79355" y="0"/>
                    <a:pt x="92531" y="2719"/>
                    <a:pt x="104295" y="8159"/>
                  </a:cubicBezTo>
                  <a:cubicBezTo>
                    <a:pt x="109229" y="10477"/>
                    <a:pt x="113761" y="13260"/>
                    <a:pt x="117894" y="16507"/>
                  </a:cubicBezTo>
                  <a:cubicBezTo>
                    <a:pt x="122026" y="19754"/>
                    <a:pt x="124998" y="22452"/>
                    <a:pt x="126811" y="24602"/>
                  </a:cubicBezTo>
                  <a:cubicBezTo>
                    <a:pt x="128624" y="26753"/>
                    <a:pt x="129532" y="28144"/>
                    <a:pt x="129532" y="28777"/>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grpSp>
      <p:sp>
        <p:nvSpPr>
          <p:cNvPr id="678" name="Freeform 677">
            <a:extLst>
              <a:ext uri="{FF2B5EF4-FFF2-40B4-BE49-F238E27FC236}">
                <a16:creationId xmlns:a16="http://schemas.microsoft.com/office/drawing/2014/main" id="{C47AF1F6-70B7-5D6F-0464-A69FA65AF3FA}"/>
              </a:ext>
            </a:extLst>
          </p:cNvPr>
          <p:cNvSpPr/>
          <p:nvPr/>
        </p:nvSpPr>
        <p:spPr>
          <a:xfrm>
            <a:off x="1360223" y="1957565"/>
            <a:ext cx="2709963" cy="1630510"/>
          </a:xfrm>
          <a:custGeom>
            <a:avLst/>
            <a:gdLst>
              <a:gd name="connsiteX0" fmla="*/ 0 w 2709963"/>
              <a:gd name="connsiteY0" fmla="*/ 1630510 h 1630510"/>
              <a:gd name="connsiteX1" fmla="*/ 2711 w 2709963"/>
              <a:gd name="connsiteY1" fmla="*/ 1630510 h 1630510"/>
              <a:gd name="connsiteX2" fmla="*/ 5421 w 2709963"/>
              <a:gd name="connsiteY2" fmla="*/ 1630510 h 1630510"/>
              <a:gd name="connsiteX3" fmla="*/ 8131 w 2709963"/>
              <a:gd name="connsiteY3" fmla="*/ 1630510 h 1630510"/>
              <a:gd name="connsiteX4" fmla="*/ 10840 w 2709963"/>
              <a:gd name="connsiteY4" fmla="*/ 1630510 h 1630510"/>
              <a:gd name="connsiteX5" fmla="*/ 13550 w 2709963"/>
              <a:gd name="connsiteY5" fmla="*/ 1630510 h 1630510"/>
              <a:gd name="connsiteX6" fmla="*/ 16260 w 2709963"/>
              <a:gd name="connsiteY6" fmla="*/ 1630510 h 1630510"/>
              <a:gd name="connsiteX7" fmla="*/ 18971 w 2709963"/>
              <a:gd name="connsiteY7" fmla="*/ 1630510 h 1630510"/>
              <a:gd name="connsiteX8" fmla="*/ 21681 w 2709963"/>
              <a:gd name="connsiteY8" fmla="*/ 1630510 h 1630510"/>
              <a:gd name="connsiteX9" fmla="*/ 24390 w 2709963"/>
              <a:gd name="connsiteY9" fmla="*/ 1630510 h 1630510"/>
              <a:gd name="connsiteX10" fmla="*/ 27100 w 2709963"/>
              <a:gd name="connsiteY10" fmla="*/ 1630510 h 1630510"/>
              <a:gd name="connsiteX11" fmla="*/ 29810 w 2709963"/>
              <a:gd name="connsiteY11" fmla="*/ 1630510 h 1630510"/>
              <a:gd name="connsiteX12" fmla="*/ 32520 w 2709963"/>
              <a:gd name="connsiteY12" fmla="*/ 1630510 h 1630510"/>
              <a:gd name="connsiteX13" fmla="*/ 35229 w 2709963"/>
              <a:gd name="connsiteY13" fmla="*/ 1630510 h 1630510"/>
              <a:gd name="connsiteX14" fmla="*/ 37941 w 2709963"/>
              <a:gd name="connsiteY14" fmla="*/ 1630510 h 1630510"/>
              <a:gd name="connsiteX15" fmla="*/ 40650 w 2709963"/>
              <a:gd name="connsiteY15" fmla="*/ 1630510 h 1630510"/>
              <a:gd name="connsiteX16" fmla="*/ 43360 w 2709963"/>
              <a:gd name="connsiteY16" fmla="*/ 1630510 h 1630510"/>
              <a:gd name="connsiteX17" fmla="*/ 46070 w 2709963"/>
              <a:gd name="connsiteY17" fmla="*/ 1630510 h 1630510"/>
              <a:gd name="connsiteX18" fmla="*/ 48780 w 2709963"/>
              <a:gd name="connsiteY18" fmla="*/ 1630510 h 1630510"/>
              <a:gd name="connsiteX19" fmla="*/ 51489 w 2709963"/>
              <a:gd name="connsiteY19" fmla="*/ 1630510 h 1630510"/>
              <a:gd name="connsiteX20" fmla="*/ 54199 w 2709963"/>
              <a:gd name="connsiteY20" fmla="*/ 1630510 h 1630510"/>
              <a:gd name="connsiteX21" fmla="*/ 56910 w 2709963"/>
              <a:gd name="connsiteY21" fmla="*/ 1630510 h 1630510"/>
              <a:gd name="connsiteX22" fmla="*/ 59620 w 2709963"/>
              <a:gd name="connsiteY22" fmla="*/ 1630510 h 1630510"/>
              <a:gd name="connsiteX23" fmla="*/ 62330 w 2709963"/>
              <a:gd name="connsiteY23" fmla="*/ 1630510 h 1630510"/>
              <a:gd name="connsiteX24" fmla="*/ 65039 w 2709963"/>
              <a:gd name="connsiteY24" fmla="*/ 1630510 h 1630510"/>
              <a:gd name="connsiteX25" fmla="*/ 67749 w 2709963"/>
              <a:gd name="connsiteY25" fmla="*/ 1630510 h 1630510"/>
              <a:gd name="connsiteX26" fmla="*/ 70459 w 2709963"/>
              <a:gd name="connsiteY26" fmla="*/ 1630510 h 1630510"/>
              <a:gd name="connsiteX27" fmla="*/ 73170 w 2709963"/>
              <a:gd name="connsiteY27" fmla="*/ 1630510 h 1630510"/>
              <a:gd name="connsiteX28" fmla="*/ 75880 w 2709963"/>
              <a:gd name="connsiteY28" fmla="*/ 1630510 h 1630510"/>
              <a:gd name="connsiteX29" fmla="*/ 78590 w 2709963"/>
              <a:gd name="connsiteY29" fmla="*/ 1630510 h 1630510"/>
              <a:gd name="connsiteX30" fmla="*/ 81299 w 2709963"/>
              <a:gd name="connsiteY30" fmla="*/ 1630510 h 1630510"/>
              <a:gd name="connsiteX31" fmla="*/ 84009 w 2709963"/>
              <a:gd name="connsiteY31" fmla="*/ 1630510 h 1630510"/>
              <a:gd name="connsiteX32" fmla="*/ 86719 w 2709963"/>
              <a:gd name="connsiteY32" fmla="*/ 1630510 h 1630510"/>
              <a:gd name="connsiteX33" fmla="*/ 89429 w 2709963"/>
              <a:gd name="connsiteY33" fmla="*/ 1630510 h 1630510"/>
              <a:gd name="connsiteX34" fmla="*/ 92140 w 2709963"/>
              <a:gd name="connsiteY34" fmla="*/ 1630510 h 1630510"/>
              <a:gd name="connsiteX35" fmla="*/ 94849 w 2709963"/>
              <a:gd name="connsiteY35" fmla="*/ 1630510 h 1630510"/>
              <a:gd name="connsiteX36" fmla="*/ 97559 w 2709963"/>
              <a:gd name="connsiteY36" fmla="*/ 1630510 h 1630510"/>
              <a:gd name="connsiteX37" fmla="*/ 100269 w 2709963"/>
              <a:gd name="connsiteY37" fmla="*/ 1630510 h 1630510"/>
              <a:gd name="connsiteX38" fmla="*/ 102979 w 2709963"/>
              <a:gd name="connsiteY38" fmla="*/ 1630510 h 1630510"/>
              <a:gd name="connsiteX39" fmla="*/ 105688 w 2709963"/>
              <a:gd name="connsiteY39" fmla="*/ 1630510 h 1630510"/>
              <a:gd name="connsiteX40" fmla="*/ 108400 w 2709963"/>
              <a:gd name="connsiteY40" fmla="*/ 1630510 h 1630510"/>
              <a:gd name="connsiteX41" fmla="*/ 111109 w 2709963"/>
              <a:gd name="connsiteY41" fmla="*/ 1630510 h 1630510"/>
              <a:gd name="connsiteX42" fmla="*/ 113819 w 2709963"/>
              <a:gd name="connsiteY42" fmla="*/ 1630510 h 1630510"/>
              <a:gd name="connsiteX43" fmla="*/ 116529 w 2709963"/>
              <a:gd name="connsiteY43" fmla="*/ 1630510 h 1630510"/>
              <a:gd name="connsiteX44" fmla="*/ 119239 w 2709963"/>
              <a:gd name="connsiteY44" fmla="*/ 1630510 h 1630510"/>
              <a:gd name="connsiteX45" fmla="*/ 121948 w 2709963"/>
              <a:gd name="connsiteY45" fmla="*/ 1630510 h 1630510"/>
              <a:gd name="connsiteX46" fmla="*/ 124658 w 2709963"/>
              <a:gd name="connsiteY46" fmla="*/ 1630510 h 1630510"/>
              <a:gd name="connsiteX47" fmla="*/ 127369 w 2709963"/>
              <a:gd name="connsiteY47" fmla="*/ 1630510 h 1630510"/>
              <a:gd name="connsiteX48" fmla="*/ 130079 w 2709963"/>
              <a:gd name="connsiteY48" fmla="*/ 1630510 h 1630510"/>
              <a:gd name="connsiteX49" fmla="*/ 132789 w 2709963"/>
              <a:gd name="connsiteY49" fmla="*/ 1630510 h 1630510"/>
              <a:gd name="connsiteX50" fmla="*/ 135498 w 2709963"/>
              <a:gd name="connsiteY50" fmla="*/ 1630510 h 1630510"/>
              <a:gd name="connsiteX51" fmla="*/ 138208 w 2709963"/>
              <a:gd name="connsiteY51" fmla="*/ 1630510 h 1630510"/>
              <a:gd name="connsiteX52" fmla="*/ 140918 w 2709963"/>
              <a:gd name="connsiteY52" fmla="*/ 1630510 h 1630510"/>
              <a:gd name="connsiteX53" fmla="*/ 143629 w 2709963"/>
              <a:gd name="connsiteY53" fmla="*/ 1630510 h 1630510"/>
              <a:gd name="connsiteX54" fmla="*/ 146339 w 2709963"/>
              <a:gd name="connsiteY54" fmla="*/ 1630510 h 1630510"/>
              <a:gd name="connsiteX55" fmla="*/ 149048 w 2709963"/>
              <a:gd name="connsiteY55" fmla="*/ 1630510 h 1630510"/>
              <a:gd name="connsiteX56" fmla="*/ 151758 w 2709963"/>
              <a:gd name="connsiteY56" fmla="*/ 1630510 h 1630510"/>
              <a:gd name="connsiteX57" fmla="*/ 154468 w 2709963"/>
              <a:gd name="connsiteY57" fmla="*/ 1630510 h 1630510"/>
              <a:gd name="connsiteX58" fmla="*/ 157178 w 2709963"/>
              <a:gd name="connsiteY58" fmla="*/ 1630510 h 1630510"/>
              <a:gd name="connsiteX59" fmla="*/ 159887 w 2709963"/>
              <a:gd name="connsiteY59" fmla="*/ 1630510 h 1630510"/>
              <a:gd name="connsiteX60" fmla="*/ 162599 w 2709963"/>
              <a:gd name="connsiteY60" fmla="*/ 1630510 h 1630510"/>
              <a:gd name="connsiteX61" fmla="*/ 165308 w 2709963"/>
              <a:gd name="connsiteY61" fmla="*/ 1630510 h 1630510"/>
              <a:gd name="connsiteX62" fmla="*/ 168018 w 2709963"/>
              <a:gd name="connsiteY62" fmla="*/ 1630510 h 1630510"/>
              <a:gd name="connsiteX63" fmla="*/ 170728 w 2709963"/>
              <a:gd name="connsiteY63" fmla="*/ 1630510 h 1630510"/>
              <a:gd name="connsiteX64" fmla="*/ 173438 w 2709963"/>
              <a:gd name="connsiteY64" fmla="*/ 1630510 h 1630510"/>
              <a:gd name="connsiteX65" fmla="*/ 176147 w 2709963"/>
              <a:gd name="connsiteY65" fmla="*/ 1630510 h 1630510"/>
              <a:gd name="connsiteX66" fmla="*/ 178858 w 2709963"/>
              <a:gd name="connsiteY66" fmla="*/ 1630510 h 1630510"/>
              <a:gd name="connsiteX67" fmla="*/ 181568 w 2709963"/>
              <a:gd name="connsiteY67" fmla="*/ 1630510 h 1630510"/>
              <a:gd name="connsiteX68" fmla="*/ 184278 w 2709963"/>
              <a:gd name="connsiteY68" fmla="*/ 1630510 h 1630510"/>
              <a:gd name="connsiteX69" fmla="*/ 186988 w 2709963"/>
              <a:gd name="connsiteY69" fmla="*/ 1630510 h 1630510"/>
              <a:gd name="connsiteX70" fmla="*/ 189697 w 2709963"/>
              <a:gd name="connsiteY70" fmla="*/ 1630510 h 1630510"/>
              <a:gd name="connsiteX71" fmla="*/ 192407 w 2709963"/>
              <a:gd name="connsiteY71" fmla="*/ 1630510 h 1630510"/>
              <a:gd name="connsiteX72" fmla="*/ 195117 w 2709963"/>
              <a:gd name="connsiteY72" fmla="*/ 1630510 h 1630510"/>
              <a:gd name="connsiteX73" fmla="*/ 197828 w 2709963"/>
              <a:gd name="connsiteY73" fmla="*/ 1630510 h 1630510"/>
              <a:gd name="connsiteX74" fmla="*/ 200538 w 2709963"/>
              <a:gd name="connsiteY74" fmla="*/ 1630510 h 1630510"/>
              <a:gd name="connsiteX75" fmla="*/ 203248 w 2709963"/>
              <a:gd name="connsiteY75" fmla="*/ 1630510 h 1630510"/>
              <a:gd name="connsiteX76" fmla="*/ 205957 w 2709963"/>
              <a:gd name="connsiteY76" fmla="*/ 1630510 h 1630510"/>
              <a:gd name="connsiteX77" fmla="*/ 208667 w 2709963"/>
              <a:gd name="connsiteY77" fmla="*/ 1630510 h 1630510"/>
              <a:gd name="connsiteX78" fmla="*/ 211377 w 2709963"/>
              <a:gd name="connsiteY78" fmla="*/ 1630510 h 1630510"/>
              <a:gd name="connsiteX79" fmla="*/ 214087 w 2709963"/>
              <a:gd name="connsiteY79" fmla="*/ 1630510 h 1630510"/>
              <a:gd name="connsiteX80" fmla="*/ 216798 w 2709963"/>
              <a:gd name="connsiteY80" fmla="*/ 1630510 h 1630510"/>
              <a:gd name="connsiteX81" fmla="*/ 219507 w 2709963"/>
              <a:gd name="connsiteY81" fmla="*/ 1630510 h 1630510"/>
              <a:gd name="connsiteX82" fmla="*/ 222217 w 2709963"/>
              <a:gd name="connsiteY82" fmla="*/ 1630510 h 1630510"/>
              <a:gd name="connsiteX83" fmla="*/ 224927 w 2709963"/>
              <a:gd name="connsiteY83" fmla="*/ 1630510 h 1630510"/>
              <a:gd name="connsiteX84" fmla="*/ 227637 w 2709963"/>
              <a:gd name="connsiteY84" fmla="*/ 1630510 h 1630510"/>
              <a:gd name="connsiteX85" fmla="*/ 230346 w 2709963"/>
              <a:gd name="connsiteY85" fmla="*/ 1630510 h 1630510"/>
              <a:gd name="connsiteX86" fmla="*/ 233057 w 2709963"/>
              <a:gd name="connsiteY86" fmla="*/ 1630510 h 1630510"/>
              <a:gd name="connsiteX87" fmla="*/ 235767 w 2709963"/>
              <a:gd name="connsiteY87" fmla="*/ 1630510 h 1630510"/>
              <a:gd name="connsiteX88" fmla="*/ 238477 w 2709963"/>
              <a:gd name="connsiteY88" fmla="*/ 1630510 h 1630510"/>
              <a:gd name="connsiteX89" fmla="*/ 241187 w 2709963"/>
              <a:gd name="connsiteY89" fmla="*/ 1630510 h 1630510"/>
              <a:gd name="connsiteX90" fmla="*/ 243897 w 2709963"/>
              <a:gd name="connsiteY90" fmla="*/ 1630510 h 1630510"/>
              <a:gd name="connsiteX91" fmla="*/ 246606 w 2709963"/>
              <a:gd name="connsiteY91" fmla="*/ 1630510 h 1630510"/>
              <a:gd name="connsiteX92" fmla="*/ 249316 w 2709963"/>
              <a:gd name="connsiteY92" fmla="*/ 1630510 h 1630510"/>
              <a:gd name="connsiteX93" fmla="*/ 252027 w 2709963"/>
              <a:gd name="connsiteY93" fmla="*/ 1630510 h 1630510"/>
              <a:gd name="connsiteX94" fmla="*/ 254737 w 2709963"/>
              <a:gd name="connsiteY94" fmla="*/ 1630510 h 1630510"/>
              <a:gd name="connsiteX95" fmla="*/ 257447 w 2709963"/>
              <a:gd name="connsiteY95" fmla="*/ 1630510 h 1630510"/>
              <a:gd name="connsiteX96" fmla="*/ 260156 w 2709963"/>
              <a:gd name="connsiteY96" fmla="*/ 1630510 h 1630510"/>
              <a:gd name="connsiteX97" fmla="*/ 262866 w 2709963"/>
              <a:gd name="connsiteY97" fmla="*/ 1630510 h 1630510"/>
              <a:gd name="connsiteX98" fmla="*/ 265576 w 2709963"/>
              <a:gd name="connsiteY98" fmla="*/ 1630510 h 1630510"/>
              <a:gd name="connsiteX99" fmla="*/ 268287 w 2709963"/>
              <a:gd name="connsiteY99" fmla="*/ 1630510 h 1630510"/>
              <a:gd name="connsiteX100" fmla="*/ 270997 w 2709963"/>
              <a:gd name="connsiteY100" fmla="*/ 1630510 h 1630510"/>
              <a:gd name="connsiteX101" fmla="*/ 273706 w 2709963"/>
              <a:gd name="connsiteY101" fmla="*/ 1630510 h 1630510"/>
              <a:gd name="connsiteX102" fmla="*/ 276416 w 2709963"/>
              <a:gd name="connsiteY102" fmla="*/ 1630510 h 1630510"/>
              <a:gd name="connsiteX103" fmla="*/ 279126 w 2709963"/>
              <a:gd name="connsiteY103" fmla="*/ 1630510 h 1630510"/>
              <a:gd name="connsiteX104" fmla="*/ 281836 w 2709963"/>
              <a:gd name="connsiteY104" fmla="*/ 1630510 h 1630510"/>
              <a:gd name="connsiteX105" fmla="*/ 284545 w 2709963"/>
              <a:gd name="connsiteY105" fmla="*/ 1630510 h 1630510"/>
              <a:gd name="connsiteX106" fmla="*/ 287257 w 2709963"/>
              <a:gd name="connsiteY106" fmla="*/ 1630510 h 1630510"/>
              <a:gd name="connsiteX107" fmla="*/ 289966 w 2709963"/>
              <a:gd name="connsiteY107" fmla="*/ 1630510 h 1630510"/>
              <a:gd name="connsiteX108" fmla="*/ 292676 w 2709963"/>
              <a:gd name="connsiteY108" fmla="*/ 1630510 h 1630510"/>
              <a:gd name="connsiteX109" fmla="*/ 295386 w 2709963"/>
              <a:gd name="connsiteY109" fmla="*/ 1630510 h 1630510"/>
              <a:gd name="connsiteX110" fmla="*/ 298096 w 2709963"/>
              <a:gd name="connsiteY110" fmla="*/ 1630510 h 1630510"/>
              <a:gd name="connsiteX111" fmla="*/ 300805 w 2709963"/>
              <a:gd name="connsiteY111" fmla="*/ 1630510 h 1630510"/>
              <a:gd name="connsiteX112" fmla="*/ 303516 w 2709963"/>
              <a:gd name="connsiteY112" fmla="*/ 1630510 h 1630510"/>
              <a:gd name="connsiteX113" fmla="*/ 306226 w 2709963"/>
              <a:gd name="connsiteY113" fmla="*/ 1630510 h 1630510"/>
              <a:gd name="connsiteX114" fmla="*/ 308936 w 2709963"/>
              <a:gd name="connsiteY114" fmla="*/ 1630510 h 1630510"/>
              <a:gd name="connsiteX115" fmla="*/ 311646 w 2709963"/>
              <a:gd name="connsiteY115" fmla="*/ 1630510 h 1630510"/>
              <a:gd name="connsiteX116" fmla="*/ 314355 w 2709963"/>
              <a:gd name="connsiteY116" fmla="*/ 1630510 h 1630510"/>
              <a:gd name="connsiteX117" fmla="*/ 317065 w 2709963"/>
              <a:gd name="connsiteY117" fmla="*/ 1630510 h 1630510"/>
              <a:gd name="connsiteX118" fmla="*/ 319775 w 2709963"/>
              <a:gd name="connsiteY118" fmla="*/ 1630510 h 1630510"/>
              <a:gd name="connsiteX119" fmla="*/ 322486 w 2709963"/>
              <a:gd name="connsiteY119" fmla="*/ 1630510 h 1630510"/>
              <a:gd name="connsiteX120" fmla="*/ 325196 w 2709963"/>
              <a:gd name="connsiteY120" fmla="*/ 1630510 h 1630510"/>
              <a:gd name="connsiteX121" fmla="*/ 327906 w 2709963"/>
              <a:gd name="connsiteY121" fmla="*/ 1630510 h 1630510"/>
              <a:gd name="connsiteX122" fmla="*/ 330615 w 2709963"/>
              <a:gd name="connsiteY122" fmla="*/ 1630510 h 1630510"/>
              <a:gd name="connsiteX123" fmla="*/ 333325 w 2709963"/>
              <a:gd name="connsiteY123" fmla="*/ 1630510 h 1630510"/>
              <a:gd name="connsiteX124" fmla="*/ 336035 w 2709963"/>
              <a:gd name="connsiteY124" fmla="*/ 1630510 h 1630510"/>
              <a:gd name="connsiteX125" fmla="*/ 338745 w 2709963"/>
              <a:gd name="connsiteY125" fmla="*/ 1630510 h 1630510"/>
              <a:gd name="connsiteX126" fmla="*/ 341456 w 2709963"/>
              <a:gd name="connsiteY126" fmla="*/ 1630510 h 1630510"/>
              <a:gd name="connsiteX127" fmla="*/ 344165 w 2709963"/>
              <a:gd name="connsiteY127" fmla="*/ 1630510 h 1630510"/>
              <a:gd name="connsiteX128" fmla="*/ 346875 w 2709963"/>
              <a:gd name="connsiteY128" fmla="*/ 1630510 h 1630510"/>
              <a:gd name="connsiteX129" fmla="*/ 349585 w 2709963"/>
              <a:gd name="connsiteY129" fmla="*/ 1630510 h 1630510"/>
              <a:gd name="connsiteX130" fmla="*/ 352295 w 2709963"/>
              <a:gd name="connsiteY130" fmla="*/ 1630510 h 1630510"/>
              <a:gd name="connsiteX131" fmla="*/ 355004 w 2709963"/>
              <a:gd name="connsiteY131" fmla="*/ 1630510 h 1630510"/>
              <a:gd name="connsiteX132" fmla="*/ 357715 w 2709963"/>
              <a:gd name="connsiteY132" fmla="*/ 1630510 h 1630510"/>
              <a:gd name="connsiteX133" fmla="*/ 360425 w 2709963"/>
              <a:gd name="connsiteY133" fmla="*/ 1630510 h 1630510"/>
              <a:gd name="connsiteX134" fmla="*/ 363135 w 2709963"/>
              <a:gd name="connsiteY134" fmla="*/ 1630510 h 1630510"/>
              <a:gd name="connsiteX135" fmla="*/ 365845 w 2709963"/>
              <a:gd name="connsiteY135" fmla="*/ 1630510 h 1630510"/>
              <a:gd name="connsiteX136" fmla="*/ 368555 w 2709963"/>
              <a:gd name="connsiteY136" fmla="*/ 1630510 h 1630510"/>
              <a:gd name="connsiteX137" fmla="*/ 371264 w 2709963"/>
              <a:gd name="connsiteY137" fmla="*/ 1630510 h 1630510"/>
              <a:gd name="connsiteX138" fmla="*/ 373974 w 2709963"/>
              <a:gd name="connsiteY138" fmla="*/ 1630510 h 1630510"/>
              <a:gd name="connsiteX139" fmla="*/ 376685 w 2709963"/>
              <a:gd name="connsiteY139" fmla="*/ 1630510 h 1630510"/>
              <a:gd name="connsiteX140" fmla="*/ 379395 w 2709963"/>
              <a:gd name="connsiteY140" fmla="*/ 1630510 h 1630510"/>
              <a:gd name="connsiteX141" fmla="*/ 382105 w 2709963"/>
              <a:gd name="connsiteY141" fmla="*/ 1630510 h 1630510"/>
              <a:gd name="connsiteX142" fmla="*/ 384814 w 2709963"/>
              <a:gd name="connsiteY142" fmla="*/ 1630510 h 1630510"/>
              <a:gd name="connsiteX143" fmla="*/ 387524 w 2709963"/>
              <a:gd name="connsiteY143" fmla="*/ 1630510 h 1630510"/>
              <a:gd name="connsiteX144" fmla="*/ 390234 w 2709963"/>
              <a:gd name="connsiteY144" fmla="*/ 1630510 h 1630510"/>
              <a:gd name="connsiteX145" fmla="*/ 392945 w 2709963"/>
              <a:gd name="connsiteY145" fmla="*/ 1630510 h 1630510"/>
              <a:gd name="connsiteX146" fmla="*/ 395655 w 2709963"/>
              <a:gd name="connsiteY146" fmla="*/ 1630510 h 1630510"/>
              <a:gd name="connsiteX147" fmla="*/ 398365 w 2709963"/>
              <a:gd name="connsiteY147" fmla="*/ 1630510 h 1630510"/>
              <a:gd name="connsiteX148" fmla="*/ 401074 w 2709963"/>
              <a:gd name="connsiteY148" fmla="*/ 1630510 h 1630510"/>
              <a:gd name="connsiteX149" fmla="*/ 403784 w 2709963"/>
              <a:gd name="connsiteY149" fmla="*/ 1630510 h 1630510"/>
              <a:gd name="connsiteX150" fmla="*/ 406494 w 2709963"/>
              <a:gd name="connsiteY150" fmla="*/ 1630510 h 1630510"/>
              <a:gd name="connsiteX151" fmla="*/ 409203 w 2709963"/>
              <a:gd name="connsiteY151" fmla="*/ 1630510 h 1630510"/>
              <a:gd name="connsiteX152" fmla="*/ 411915 w 2709963"/>
              <a:gd name="connsiteY152" fmla="*/ 1630510 h 1630510"/>
              <a:gd name="connsiteX153" fmla="*/ 414624 w 2709963"/>
              <a:gd name="connsiteY153" fmla="*/ 1630510 h 1630510"/>
              <a:gd name="connsiteX154" fmla="*/ 417334 w 2709963"/>
              <a:gd name="connsiteY154" fmla="*/ 1630510 h 1630510"/>
              <a:gd name="connsiteX155" fmla="*/ 420044 w 2709963"/>
              <a:gd name="connsiteY155" fmla="*/ 1630510 h 1630510"/>
              <a:gd name="connsiteX156" fmla="*/ 422754 w 2709963"/>
              <a:gd name="connsiteY156" fmla="*/ 1630510 h 1630510"/>
              <a:gd name="connsiteX157" fmla="*/ 425463 w 2709963"/>
              <a:gd name="connsiteY157" fmla="*/ 1630510 h 1630510"/>
              <a:gd name="connsiteX158" fmla="*/ 428174 w 2709963"/>
              <a:gd name="connsiteY158" fmla="*/ 1630510 h 1630510"/>
              <a:gd name="connsiteX159" fmla="*/ 430884 w 2709963"/>
              <a:gd name="connsiteY159" fmla="*/ 1630510 h 1630510"/>
              <a:gd name="connsiteX160" fmla="*/ 433594 w 2709963"/>
              <a:gd name="connsiteY160" fmla="*/ 1630510 h 1630510"/>
              <a:gd name="connsiteX161" fmla="*/ 436304 w 2709963"/>
              <a:gd name="connsiteY161" fmla="*/ 1630510 h 1630510"/>
              <a:gd name="connsiteX162" fmla="*/ 439013 w 2709963"/>
              <a:gd name="connsiteY162" fmla="*/ 1630510 h 1630510"/>
              <a:gd name="connsiteX163" fmla="*/ 441723 w 2709963"/>
              <a:gd name="connsiteY163" fmla="*/ 1630510 h 1630510"/>
              <a:gd name="connsiteX164" fmla="*/ 444433 w 2709963"/>
              <a:gd name="connsiteY164" fmla="*/ 1630510 h 1630510"/>
              <a:gd name="connsiteX165" fmla="*/ 447144 w 2709963"/>
              <a:gd name="connsiteY165" fmla="*/ 1630510 h 1630510"/>
              <a:gd name="connsiteX166" fmla="*/ 449854 w 2709963"/>
              <a:gd name="connsiteY166" fmla="*/ 1630510 h 1630510"/>
              <a:gd name="connsiteX167" fmla="*/ 452564 w 2709963"/>
              <a:gd name="connsiteY167" fmla="*/ 0 h 1630510"/>
              <a:gd name="connsiteX168" fmla="*/ 455273 w 2709963"/>
              <a:gd name="connsiteY168" fmla="*/ 0 h 1630510"/>
              <a:gd name="connsiteX169" fmla="*/ 457983 w 2709963"/>
              <a:gd name="connsiteY169" fmla="*/ 0 h 1630510"/>
              <a:gd name="connsiteX170" fmla="*/ 460693 w 2709963"/>
              <a:gd name="connsiteY170" fmla="*/ 0 h 1630510"/>
              <a:gd name="connsiteX171" fmla="*/ 463404 w 2709963"/>
              <a:gd name="connsiteY171" fmla="*/ 0 h 1630510"/>
              <a:gd name="connsiteX172" fmla="*/ 466114 w 2709963"/>
              <a:gd name="connsiteY172" fmla="*/ 0 h 1630510"/>
              <a:gd name="connsiteX173" fmla="*/ 468823 w 2709963"/>
              <a:gd name="connsiteY173" fmla="*/ 0 h 1630510"/>
              <a:gd name="connsiteX174" fmla="*/ 471533 w 2709963"/>
              <a:gd name="connsiteY174" fmla="*/ 0 h 1630510"/>
              <a:gd name="connsiteX175" fmla="*/ 474243 w 2709963"/>
              <a:gd name="connsiteY175" fmla="*/ 0 h 1630510"/>
              <a:gd name="connsiteX176" fmla="*/ 476953 w 2709963"/>
              <a:gd name="connsiteY176" fmla="*/ 0 h 1630510"/>
              <a:gd name="connsiteX177" fmla="*/ 479662 w 2709963"/>
              <a:gd name="connsiteY177" fmla="*/ 0 h 1630510"/>
              <a:gd name="connsiteX178" fmla="*/ 482374 w 2709963"/>
              <a:gd name="connsiteY178" fmla="*/ 0 h 1630510"/>
              <a:gd name="connsiteX179" fmla="*/ 485083 w 2709963"/>
              <a:gd name="connsiteY179" fmla="*/ 0 h 1630510"/>
              <a:gd name="connsiteX180" fmla="*/ 487793 w 2709963"/>
              <a:gd name="connsiteY180" fmla="*/ 0 h 1630510"/>
              <a:gd name="connsiteX181" fmla="*/ 490503 w 2709963"/>
              <a:gd name="connsiteY181" fmla="*/ 0 h 1630510"/>
              <a:gd name="connsiteX182" fmla="*/ 493213 w 2709963"/>
              <a:gd name="connsiteY182" fmla="*/ 0 h 1630510"/>
              <a:gd name="connsiteX183" fmla="*/ 495922 w 2709963"/>
              <a:gd name="connsiteY183" fmla="*/ 0 h 1630510"/>
              <a:gd name="connsiteX184" fmla="*/ 498632 w 2709963"/>
              <a:gd name="connsiteY184" fmla="*/ 0 h 1630510"/>
              <a:gd name="connsiteX185" fmla="*/ 501343 w 2709963"/>
              <a:gd name="connsiteY185" fmla="*/ 0 h 1630510"/>
              <a:gd name="connsiteX186" fmla="*/ 504053 w 2709963"/>
              <a:gd name="connsiteY186" fmla="*/ 0 h 1630510"/>
              <a:gd name="connsiteX187" fmla="*/ 506763 w 2709963"/>
              <a:gd name="connsiteY187" fmla="*/ 0 h 1630510"/>
              <a:gd name="connsiteX188" fmla="*/ 509472 w 2709963"/>
              <a:gd name="connsiteY188" fmla="*/ 0 h 1630510"/>
              <a:gd name="connsiteX189" fmla="*/ 512182 w 2709963"/>
              <a:gd name="connsiteY189" fmla="*/ 0 h 1630510"/>
              <a:gd name="connsiteX190" fmla="*/ 514892 w 2709963"/>
              <a:gd name="connsiteY190" fmla="*/ 0 h 1630510"/>
              <a:gd name="connsiteX191" fmla="*/ 517603 w 2709963"/>
              <a:gd name="connsiteY191" fmla="*/ 0 h 1630510"/>
              <a:gd name="connsiteX192" fmla="*/ 520313 w 2709963"/>
              <a:gd name="connsiteY192" fmla="*/ 0 h 1630510"/>
              <a:gd name="connsiteX193" fmla="*/ 523022 w 2709963"/>
              <a:gd name="connsiteY193" fmla="*/ 0 h 1630510"/>
              <a:gd name="connsiteX194" fmla="*/ 525732 w 2709963"/>
              <a:gd name="connsiteY194" fmla="*/ 0 h 1630510"/>
              <a:gd name="connsiteX195" fmla="*/ 528442 w 2709963"/>
              <a:gd name="connsiteY195" fmla="*/ 0 h 1630510"/>
              <a:gd name="connsiteX196" fmla="*/ 531152 w 2709963"/>
              <a:gd name="connsiteY196" fmla="*/ 0 h 1630510"/>
              <a:gd name="connsiteX197" fmla="*/ 533862 w 2709963"/>
              <a:gd name="connsiteY197" fmla="*/ 0 h 1630510"/>
              <a:gd name="connsiteX198" fmla="*/ 536573 w 2709963"/>
              <a:gd name="connsiteY198" fmla="*/ 0 h 1630510"/>
              <a:gd name="connsiteX199" fmla="*/ 539282 w 2709963"/>
              <a:gd name="connsiteY199" fmla="*/ 0 h 1630510"/>
              <a:gd name="connsiteX200" fmla="*/ 541992 w 2709963"/>
              <a:gd name="connsiteY200" fmla="*/ 0 h 1630510"/>
              <a:gd name="connsiteX201" fmla="*/ 544702 w 2709963"/>
              <a:gd name="connsiteY201" fmla="*/ 0 h 1630510"/>
              <a:gd name="connsiteX202" fmla="*/ 547412 w 2709963"/>
              <a:gd name="connsiteY202" fmla="*/ 0 h 1630510"/>
              <a:gd name="connsiteX203" fmla="*/ 550121 w 2709963"/>
              <a:gd name="connsiteY203" fmla="*/ 0 h 1630510"/>
              <a:gd name="connsiteX204" fmla="*/ 552832 w 2709963"/>
              <a:gd name="connsiteY204" fmla="*/ 0 h 1630510"/>
              <a:gd name="connsiteX205" fmla="*/ 555542 w 2709963"/>
              <a:gd name="connsiteY205" fmla="*/ 0 h 1630510"/>
              <a:gd name="connsiteX206" fmla="*/ 558252 w 2709963"/>
              <a:gd name="connsiteY206" fmla="*/ 0 h 1630510"/>
              <a:gd name="connsiteX207" fmla="*/ 560962 w 2709963"/>
              <a:gd name="connsiteY207" fmla="*/ 0 h 1630510"/>
              <a:gd name="connsiteX208" fmla="*/ 563671 w 2709963"/>
              <a:gd name="connsiteY208" fmla="*/ 0 h 1630510"/>
              <a:gd name="connsiteX209" fmla="*/ 566381 w 2709963"/>
              <a:gd name="connsiteY209" fmla="*/ 0 h 1630510"/>
              <a:gd name="connsiteX210" fmla="*/ 569091 w 2709963"/>
              <a:gd name="connsiteY210" fmla="*/ 0 h 1630510"/>
              <a:gd name="connsiteX211" fmla="*/ 571802 w 2709963"/>
              <a:gd name="connsiteY211" fmla="*/ 0 h 1630510"/>
              <a:gd name="connsiteX212" fmla="*/ 574512 w 2709963"/>
              <a:gd name="connsiteY212" fmla="*/ 0 h 1630510"/>
              <a:gd name="connsiteX213" fmla="*/ 577222 w 2709963"/>
              <a:gd name="connsiteY213" fmla="*/ 0 h 1630510"/>
              <a:gd name="connsiteX214" fmla="*/ 579931 w 2709963"/>
              <a:gd name="connsiteY214" fmla="*/ 0 h 1630510"/>
              <a:gd name="connsiteX215" fmla="*/ 582641 w 2709963"/>
              <a:gd name="connsiteY215" fmla="*/ 0 h 1630510"/>
              <a:gd name="connsiteX216" fmla="*/ 585351 w 2709963"/>
              <a:gd name="connsiteY216" fmla="*/ 0 h 1630510"/>
              <a:gd name="connsiteX217" fmla="*/ 588062 w 2709963"/>
              <a:gd name="connsiteY217" fmla="*/ 0 h 1630510"/>
              <a:gd name="connsiteX218" fmla="*/ 590772 w 2709963"/>
              <a:gd name="connsiteY218" fmla="*/ 0 h 1630510"/>
              <a:gd name="connsiteX219" fmla="*/ 593481 w 2709963"/>
              <a:gd name="connsiteY219" fmla="*/ 0 h 1630510"/>
              <a:gd name="connsiteX220" fmla="*/ 596191 w 2709963"/>
              <a:gd name="connsiteY220" fmla="*/ 0 h 1630510"/>
              <a:gd name="connsiteX221" fmla="*/ 598901 w 2709963"/>
              <a:gd name="connsiteY221" fmla="*/ 0 h 1630510"/>
              <a:gd name="connsiteX222" fmla="*/ 601611 w 2709963"/>
              <a:gd name="connsiteY222" fmla="*/ 0 h 1630510"/>
              <a:gd name="connsiteX223" fmla="*/ 604320 w 2709963"/>
              <a:gd name="connsiteY223" fmla="*/ 0 h 1630510"/>
              <a:gd name="connsiteX224" fmla="*/ 607032 w 2709963"/>
              <a:gd name="connsiteY224" fmla="*/ 0 h 1630510"/>
              <a:gd name="connsiteX225" fmla="*/ 609741 w 2709963"/>
              <a:gd name="connsiteY225" fmla="*/ 0 h 1630510"/>
              <a:gd name="connsiteX226" fmla="*/ 612451 w 2709963"/>
              <a:gd name="connsiteY226" fmla="*/ 0 h 1630510"/>
              <a:gd name="connsiteX227" fmla="*/ 615161 w 2709963"/>
              <a:gd name="connsiteY227" fmla="*/ 0 h 1630510"/>
              <a:gd name="connsiteX228" fmla="*/ 617871 w 2709963"/>
              <a:gd name="connsiteY228" fmla="*/ 0 h 1630510"/>
              <a:gd name="connsiteX229" fmla="*/ 620580 w 2709963"/>
              <a:gd name="connsiteY229" fmla="*/ 0 h 1630510"/>
              <a:gd name="connsiteX230" fmla="*/ 623291 w 2709963"/>
              <a:gd name="connsiteY230" fmla="*/ 0 h 1630510"/>
              <a:gd name="connsiteX231" fmla="*/ 626001 w 2709963"/>
              <a:gd name="connsiteY231" fmla="*/ 0 h 1630510"/>
              <a:gd name="connsiteX232" fmla="*/ 628711 w 2709963"/>
              <a:gd name="connsiteY232" fmla="*/ 0 h 1630510"/>
              <a:gd name="connsiteX233" fmla="*/ 631421 w 2709963"/>
              <a:gd name="connsiteY233" fmla="*/ 0 h 1630510"/>
              <a:gd name="connsiteX234" fmla="*/ 634130 w 2709963"/>
              <a:gd name="connsiteY234" fmla="*/ 0 h 1630510"/>
              <a:gd name="connsiteX235" fmla="*/ 636840 w 2709963"/>
              <a:gd name="connsiteY235" fmla="*/ 0 h 1630510"/>
              <a:gd name="connsiteX236" fmla="*/ 639550 w 2709963"/>
              <a:gd name="connsiteY236" fmla="*/ 0 h 1630510"/>
              <a:gd name="connsiteX237" fmla="*/ 642261 w 2709963"/>
              <a:gd name="connsiteY237" fmla="*/ 0 h 1630510"/>
              <a:gd name="connsiteX238" fmla="*/ 644971 w 2709963"/>
              <a:gd name="connsiteY238" fmla="*/ 0 h 1630510"/>
              <a:gd name="connsiteX239" fmla="*/ 647680 w 2709963"/>
              <a:gd name="connsiteY239" fmla="*/ 0 h 1630510"/>
              <a:gd name="connsiteX240" fmla="*/ 650390 w 2709963"/>
              <a:gd name="connsiteY240" fmla="*/ 0 h 1630510"/>
              <a:gd name="connsiteX241" fmla="*/ 653100 w 2709963"/>
              <a:gd name="connsiteY241" fmla="*/ 0 h 1630510"/>
              <a:gd name="connsiteX242" fmla="*/ 655810 w 2709963"/>
              <a:gd name="connsiteY242" fmla="*/ 0 h 1630510"/>
              <a:gd name="connsiteX243" fmla="*/ 658520 w 2709963"/>
              <a:gd name="connsiteY243" fmla="*/ 0 h 1630510"/>
              <a:gd name="connsiteX244" fmla="*/ 661231 w 2709963"/>
              <a:gd name="connsiteY244" fmla="*/ 0 h 1630510"/>
              <a:gd name="connsiteX245" fmla="*/ 663940 w 2709963"/>
              <a:gd name="connsiteY245" fmla="*/ 0 h 1630510"/>
              <a:gd name="connsiteX246" fmla="*/ 666650 w 2709963"/>
              <a:gd name="connsiteY246" fmla="*/ 0 h 1630510"/>
              <a:gd name="connsiteX247" fmla="*/ 669360 w 2709963"/>
              <a:gd name="connsiteY247" fmla="*/ 0 h 1630510"/>
              <a:gd name="connsiteX248" fmla="*/ 672070 w 2709963"/>
              <a:gd name="connsiteY248" fmla="*/ 0 h 1630510"/>
              <a:gd name="connsiteX249" fmla="*/ 674779 w 2709963"/>
              <a:gd name="connsiteY249" fmla="*/ 0 h 1630510"/>
              <a:gd name="connsiteX250" fmla="*/ 677490 w 2709963"/>
              <a:gd name="connsiteY250" fmla="*/ 0 h 1630510"/>
              <a:gd name="connsiteX251" fmla="*/ 680200 w 2709963"/>
              <a:gd name="connsiteY251" fmla="*/ 0 h 1630510"/>
              <a:gd name="connsiteX252" fmla="*/ 682910 w 2709963"/>
              <a:gd name="connsiteY252" fmla="*/ 0 h 1630510"/>
              <a:gd name="connsiteX253" fmla="*/ 685620 w 2709963"/>
              <a:gd name="connsiteY253" fmla="*/ 0 h 1630510"/>
              <a:gd name="connsiteX254" fmla="*/ 688329 w 2709963"/>
              <a:gd name="connsiteY254" fmla="*/ 0 h 1630510"/>
              <a:gd name="connsiteX255" fmla="*/ 691039 w 2709963"/>
              <a:gd name="connsiteY255" fmla="*/ 0 h 1630510"/>
              <a:gd name="connsiteX256" fmla="*/ 693749 w 2709963"/>
              <a:gd name="connsiteY256" fmla="*/ 0 h 1630510"/>
              <a:gd name="connsiteX257" fmla="*/ 696460 w 2709963"/>
              <a:gd name="connsiteY257" fmla="*/ 0 h 1630510"/>
              <a:gd name="connsiteX258" fmla="*/ 699170 w 2709963"/>
              <a:gd name="connsiteY258" fmla="*/ 0 h 1630510"/>
              <a:gd name="connsiteX259" fmla="*/ 701880 w 2709963"/>
              <a:gd name="connsiteY259" fmla="*/ 0 h 1630510"/>
              <a:gd name="connsiteX260" fmla="*/ 704589 w 2709963"/>
              <a:gd name="connsiteY260" fmla="*/ 0 h 1630510"/>
              <a:gd name="connsiteX261" fmla="*/ 707299 w 2709963"/>
              <a:gd name="connsiteY261" fmla="*/ 0 h 1630510"/>
              <a:gd name="connsiteX262" fmla="*/ 710009 w 2709963"/>
              <a:gd name="connsiteY262" fmla="*/ 0 h 1630510"/>
              <a:gd name="connsiteX263" fmla="*/ 712720 w 2709963"/>
              <a:gd name="connsiteY263" fmla="*/ 0 h 1630510"/>
              <a:gd name="connsiteX264" fmla="*/ 715430 w 2709963"/>
              <a:gd name="connsiteY264" fmla="*/ 0 h 1630510"/>
              <a:gd name="connsiteX265" fmla="*/ 718139 w 2709963"/>
              <a:gd name="connsiteY265" fmla="*/ 0 h 1630510"/>
              <a:gd name="connsiteX266" fmla="*/ 720849 w 2709963"/>
              <a:gd name="connsiteY266" fmla="*/ 0 h 1630510"/>
              <a:gd name="connsiteX267" fmla="*/ 723559 w 2709963"/>
              <a:gd name="connsiteY267" fmla="*/ 0 h 1630510"/>
              <a:gd name="connsiteX268" fmla="*/ 726269 w 2709963"/>
              <a:gd name="connsiteY268" fmla="*/ 0 h 1630510"/>
              <a:gd name="connsiteX269" fmla="*/ 728978 w 2709963"/>
              <a:gd name="connsiteY269" fmla="*/ 0 h 1630510"/>
              <a:gd name="connsiteX270" fmla="*/ 731689 w 2709963"/>
              <a:gd name="connsiteY270" fmla="*/ 0 h 1630510"/>
              <a:gd name="connsiteX271" fmla="*/ 734399 w 2709963"/>
              <a:gd name="connsiteY271" fmla="*/ 0 h 1630510"/>
              <a:gd name="connsiteX272" fmla="*/ 737109 w 2709963"/>
              <a:gd name="connsiteY272" fmla="*/ 0 h 1630510"/>
              <a:gd name="connsiteX273" fmla="*/ 739819 w 2709963"/>
              <a:gd name="connsiteY273" fmla="*/ 0 h 1630510"/>
              <a:gd name="connsiteX274" fmla="*/ 742529 w 2709963"/>
              <a:gd name="connsiteY274" fmla="*/ 0 h 1630510"/>
              <a:gd name="connsiteX275" fmla="*/ 745238 w 2709963"/>
              <a:gd name="connsiteY275" fmla="*/ 0 h 1630510"/>
              <a:gd name="connsiteX276" fmla="*/ 747949 w 2709963"/>
              <a:gd name="connsiteY276" fmla="*/ 0 h 1630510"/>
              <a:gd name="connsiteX277" fmla="*/ 750659 w 2709963"/>
              <a:gd name="connsiteY277" fmla="*/ 0 h 1630510"/>
              <a:gd name="connsiteX278" fmla="*/ 753369 w 2709963"/>
              <a:gd name="connsiteY278" fmla="*/ 0 h 1630510"/>
              <a:gd name="connsiteX279" fmla="*/ 756079 w 2709963"/>
              <a:gd name="connsiteY279" fmla="*/ 0 h 1630510"/>
              <a:gd name="connsiteX280" fmla="*/ 758788 w 2709963"/>
              <a:gd name="connsiteY280" fmla="*/ 0 h 1630510"/>
              <a:gd name="connsiteX281" fmla="*/ 761498 w 2709963"/>
              <a:gd name="connsiteY281" fmla="*/ 0 h 1630510"/>
              <a:gd name="connsiteX282" fmla="*/ 764208 w 2709963"/>
              <a:gd name="connsiteY282" fmla="*/ 0 h 1630510"/>
              <a:gd name="connsiteX283" fmla="*/ 766919 w 2709963"/>
              <a:gd name="connsiteY283" fmla="*/ 0 h 1630510"/>
              <a:gd name="connsiteX284" fmla="*/ 769629 w 2709963"/>
              <a:gd name="connsiteY284" fmla="*/ 0 h 1630510"/>
              <a:gd name="connsiteX285" fmla="*/ 772339 w 2709963"/>
              <a:gd name="connsiteY285" fmla="*/ 0 h 1630510"/>
              <a:gd name="connsiteX286" fmla="*/ 775048 w 2709963"/>
              <a:gd name="connsiteY286" fmla="*/ 0 h 1630510"/>
              <a:gd name="connsiteX287" fmla="*/ 777758 w 2709963"/>
              <a:gd name="connsiteY287" fmla="*/ 0 h 1630510"/>
              <a:gd name="connsiteX288" fmla="*/ 780468 w 2709963"/>
              <a:gd name="connsiteY288" fmla="*/ 0 h 1630510"/>
              <a:gd name="connsiteX289" fmla="*/ 783179 w 2709963"/>
              <a:gd name="connsiteY289" fmla="*/ 0 h 1630510"/>
              <a:gd name="connsiteX290" fmla="*/ 785889 w 2709963"/>
              <a:gd name="connsiteY290" fmla="*/ 0 h 1630510"/>
              <a:gd name="connsiteX291" fmla="*/ 788598 w 2709963"/>
              <a:gd name="connsiteY291" fmla="*/ 0 h 1630510"/>
              <a:gd name="connsiteX292" fmla="*/ 791308 w 2709963"/>
              <a:gd name="connsiteY292" fmla="*/ 0 h 1630510"/>
              <a:gd name="connsiteX293" fmla="*/ 794018 w 2709963"/>
              <a:gd name="connsiteY293" fmla="*/ 0 h 1630510"/>
              <a:gd name="connsiteX294" fmla="*/ 796728 w 2709963"/>
              <a:gd name="connsiteY294" fmla="*/ 0 h 1630510"/>
              <a:gd name="connsiteX295" fmla="*/ 799437 w 2709963"/>
              <a:gd name="connsiteY295" fmla="*/ 0 h 1630510"/>
              <a:gd name="connsiteX296" fmla="*/ 802148 w 2709963"/>
              <a:gd name="connsiteY296" fmla="*/ 0 h 1630510"/>
              <a:gd name="connsiteX297" fmla="*/ 804858 w 2709963"/>
              <a:gd name="connsiteY297" fmla="*/ 0 h 1630510"/>
              <a:gd name="connsiteX298" fmla="*/ 807568 w 2709963"/>
              <a:gd name="connsiteY298" fmla="*/ 0 h 1630510"/>
              <a:gd name="connsiteX299" fmla="*/ 810278 w 2709963"/>
              <a:gd name="connsiteY299" fmla="*/ 0 h 1630510"/>
              <a:gd name="connsiteX300" fmla="*/ 812987 w 2709963"/>
              <a:gd name="connsiteY300" fmla="*/ 0 h 1630510"/>
              <a:gd name="connsiteX301" fmla="*/ 815697 w 2709963"/>
              <a:gd name="connsiteY301" fmla="*/ 0 h 1630510"/>
              <a:gd name="connsiteX302" fmla="*/ 818407 w 2709963"/>
              <a:gd name="connsiteY302" fmla="*/ 0 h 1630510"/>
              <a:gd name="connsiteX303" fmla="*/ 821118 w 2709963"/>
              <a:gd name="connsiteY303" fmla="*/ 0 h 1630510"/>
              <a:gd name="connsiteX304" fmla="*/ 823828 w 2709963"/>
              <a:gd name="connsiteY304" fmla="*/ 0 h 1630510"/>
              <a:gd name="connsiteX305" fmla="*/ 826538 w 2709963"/>
              <a:gd name="connsiteY305" fmla="*/ 0 h 1630510"/>
              <a:gd name="connsiteX306" fmla="*/ 829247 w 2709963"/>
              <a:gd name="connsiteY306" fmla="*/ 0 h 1630510"/>
              <a:gd name="connsiteX307" fmla="*/ 831957 w 2709963"/>
              <a:gd name="connsiteY307" fmla="*/ 0 h 1630510"/>
              <a:gd name="connsiteX308" fmla="*/ 834667 w 2709963"/>
              <a:gd name="connsiteY308" fmla="*/ 0 h 1630510"/>
              <a:gd name="connsiteX309" fmla="*/ 837378 w 2709963"/>
              <a:gd name="connsiteY309" fmla="*/ 0 h 1630510"/>
              <a:gd name="connsiteX310" fmla="*/ 840088 w 2709963"/>
              <a:gd name="connsiteY310" fmla="*/ 0 h 1630510"/>
              <a:gd name="connsiteX311" fmla="*/ 842797 w 2709963"/>
              <a:gd name="connsiteY311" fmla="*/ 0 h 1630510"/>
              <a:gd name="connsiteX312" fmla="*/ 845507 w 2709963"/>
              <a:gd name="connsiteY312" fmla="*/ 0 h 1630510"/>
              <a:gd name="connsiteX313" fmla="*/ 848217 w 2709963"/>
              <a:gd name="connsiteY313" fmla="*/ 0 h 1630510"/>
              <a:gd name="connsiteX314" fmla="*/ 850927 w 2709963"/>
              <a:gd name="connsiteY314" fmla="*/ 0 h 1630510"/>
              <a:gd name="connsiteX315" fmla="*/ 853636 w 2709963"/>
              <a:gd name="connsiteY315" fmla="*/ 0 h 1630510"/>
              <a:gd name="connsiteX316" fmla="*/ 856348 w 2709963"/>
              <a:gd name="connsiteY316" fmla="*/ 0 h 1630510"/>
              <a:gd name="connsiteX317" fmla="*/ 859057 w 2709963"/>
              <a:gd name="connsiteY317" fmla="*/ 0 h 1630510"/>
              <a:gd name="connsiteX318" fmla="*/ 861767 w 2709963"/>
              <a:gd name="connsiteY318" fmla="*/ 0 h 1630510"/>
              <a:gd name="connsiteX319" fmla="*/ 864477 w 2709963"/>
              <a:gd name="connsiteY319" fmla="*/ 0 h 1630510"/>
              <a:gd name="connsiteX320" fmla="*/ 867187 w 2709963"/>
              <a:gd name="connsiteY320" fmla="*/ 0 h 1630510"/>
              <a:gd name="connsiteX321" fmla="*/ 869896 w 2709963"/>
              <a:gd name="connsiteY321" fmla="*/ 0 h 1630510"/>
              <a:gd name="connsiteX322" fmla="*/ 872607 w 2709963"/>
              <a:gd name="connsiteY322" fmla="*/ 0 h 1630510"/>
              <a:gd name="connsiteX323" fmla="*/ 875317 w 2709963"/>
              <a:gd name="connsiteY323" fmla="*/ 0 h 1630510"/>
              <a:gd name="connsiteX324" fmla="*/ 878027 w 2709963"/>
              <a:gd name="connsiteY324" fmla="*/ 0 h 1630510"/>
              <a:gd name="connsiteX325" fmla="*/ 880737 w 2709963"/>
              <a:gd name="connsiteY325" fmla="*/ 0 h 1630510"/>
              <a:gd name="connsiteX326" fmla="*/ 883446 w 2709963"/>
              <a:gd name="connsiteY326" fmla="*/ 0 h 1630510"/>
              <a:gd name="connsiteX327" fmla="*/ 886153 w 2709963"/>
              <a:gd name="connsiteY327" fmla="*/ 0 h 1630510"/>
              <a:gd name="connsiteX328" fmla="*/ 888867 w 2709963"/>
              <a:gd name="connsiteY328" fmla="*/ 0 h 1630510"/>
              <a:gd name="connsiteX329" fmla="*/ 891581 w 2709963"/>
              <a:gd name="connsiteY329" fmla="*/ 0 h 1630510"/>
              <a:gd name="connsiteX330" fmla="*/ 894281 w 2709963"/>
              <a:gd name="connsiteY330" fmla="*/ 0 h 1630510"/>
              <a:gd name="connsiteX331" fmla="*/ 896995 w 2709963"/>
              <a:gd name="connsiteY331" fmla="*/ 0 h 1630510"/>
              <a:gd name="connsiteX332" fmla="*/ 899709 w 2709963"/>
              <a:gd name="connsiteY332" fmla="*/ 0 h 1630510"/>
              <a:gd name="connsiteX333" fmla="*/ 902423 w 2709963"/>
              <a:gd name="connsiteY333" fmla="*/ 0 h 1630510"/>
              <a:gd name="connsiteX334" fmla="*/ 905123 w 2709963"/>
              <a:gd name="connsiteY334" fmla="*/ 0 h 1630510"/>
              <a:gd name="connsiteX335" fmla="*/ 907837 w 2709963"/>
              <a:gd name="connsiteY335" fmla="*/ 0 h 1630510"/>
              <a:gd name="connsiteX336" fmla="*/ 910551 w 2709963"/>
              <a:gd name="connsiteY336" fmla="*/ 0 h 1630510"/>
              <a:gd name="connsiteX337" fmla="*/ 913251 w 2709963"/>
              <a:gd name="connsiteY337" fmla="*/ 0 h 1630510"/>
              <a:gd name="connsiteX338" fmla="*/ 915965 w 2709963"/>
              <a:gd name="connsiteY338" fmla="*/ 0 h 1630510"/>
              <a:gd name="connsiteX339" fmla="*/ 918679 w 2709963"/>
              <a:gd name="connsiteY339" fmla="*/ 0 h 1630510"/>
              <a:gd name="connsiteX340" fmla="*/ 921392 w 2709963"/>
              <a:gd name="connsiteY340" fmla="*/ 0 h 1630510"/>
              <a:gd name="connsiteX341" fmla="*/ 924093 w 2709963"/>
              <a:gd name="connsiteY341" fmla="*/ 0 h 1630510"/>
              <a:gd name="connsiteX342" fmla="*/ 926807 w 2709963"/>
              <a:gd name="connsiteY342" fmla="*/ 0 h 1630510"/>
              <a:gd name="connsiteX343" fmla="*/ 929520 w 2709963"/>
              <a:gd name="connsiteY343" fmla="*/ 0 h 1630510"/>
              <a:gd name="connsiteX344" fmla="*/ 932221 w 2709963"/>
              <a:gd name="connsiteY344" fmla="*/ 0 h 1630510"/>
              <a:gd name="connsiteX345" fmla="*/ 934934 w 2709963"/>
              <a:gd name="connsiteY345" fmla="*/ 0 h 1630510"/>
              <a:gd name="connsiteX346" fmla="*/ 937648 w 2709963"/>
              <a:gd name="connsiteY346" fmla="*/ 0 h 1630510"/>
              <a:gd name="connsiteX347" fmla="*/ 940362 w 2709963"/>
              <a:gd name="connsiteY347" fmla="*/ 0 h 1630510"/>
              <a:gd name="connsiteX348" fmla="*/ 943062 w 2709963"/>
              <a:gd name="connsiteY348" fmla="*/ 0 h 1630510"/>
              <a:gd name="connsiteX349" fmla="*/ 945776 w 2709963"/>
              <a:gd name="connsiteY349" fmla="*/ 0 h 1630510"/>
              <a:gd name="connsiteX350" fmla="*/ 948490 w 2709963"/>
              <a:gd name="connsiteY350" fmla="*/ 0 h 1630510"/>
              <a:gd name="connsiteX351" fmla="*/ 951190 w 2709963"/>
              <a:gd name="connsiteY351" fmla="*/ 0 h 1630510"/>
              <a:gd name="connsiteX352" fmla="*/ 953904 w 2709963"/>
              <a:gd name="connsiteY352" fmla="*/ 0 h 1630510"/>
              <a:gd name="connsiteX353" fmla="*/ 956618 w 2709963"/>
              <a:gd name="connsiteY353" fmla="*/ 0 h 1630510"/>
              <a:gd name="connsiteX354" fmla="*/ 959332 w 2709963"/>
              <a:gd name="connsiteY354" fmla="*/ 0 h 1630510"/>
              <a:gd name="connsiteX355" fmla="*/ 962032 w 2709963"/>
              <a:gd name="connsiteY355" fmla="*/ 0 h 1630510"/>
              <a:gd name="connsiteX356" fmla="*/ 964746 w 2709963"/>
              <a:gd name="connsiteY356" fmla="*/ 0 h 1630510"/>
              <a:gd name="connsiteX357" fmla="*/ 967460 w 2709963"/>
              <a:gd name="connsiteY357" fmla="*/ 0 h 1630510"/>
              <a:gd name="connsiteX358" fmla="*/ 970160 w 2709963"/>
              <a:gd name="connsiteY358" fmla="*/ 0 h 1630510"/>
              <a:gd name="connsiteX359" fmla="*/ 972874 w 2709963"/>
              <a:gd name="connsiteY359" fmla="*/ 0 h 1630510"/>
              <a:gd name="connsiteX360" fmla="*/ 975587 w 2709963"/>
              <a:gd name="connsiteY360" fmla="*/ 0 h 1630510"/>
              <a:gd name="connsiteX361" fmla="*/ 978301 w 2709963"/>
              <a:gd name="connsiteY361" fmla="*/ 0 h 1630510"/>
              <a:gd name="connsiteX362" fmla="*/ 981001 w 2709963"/>
              <a:gd name="connsiteY362" fmla="*/ 0 h 1630510"/>
              <a:gd name="connsiteX363" fmla="*/ 983715 w 2709963"/>
              <a:gd name="connsiteY363" fmla="*/ 0 h 1630510"/>
              <a:gd name="connsiteX364" fmla="*/ 986429 w 2709963"/>
              <a:gd name="connsiteY364" fmla="*/ 0 h 1630510"/>
              <a:gd name="connsiteX365" fmla="*/ 989129 w 2709963"/>
              <a:gd name="connsiteY365" fmla="*/ 0 h 1630510"/>
              <a:gd name="connsiteX366" fmla="*/ 991843 w 2709963"/>
              <a:gd name="connsiteY366" fmla="*/ 0 h 1630510"/>
              <a:gd name="connsiteX367" fmla="*/ 994557 w 2709963"/>
              <a:gd name="connsiteY367" fmla="*/ 0 h 1630510"/>
              <a:gd name="connsiteX368" fmla="*/ 997271 w 2709963"/>
              <a:gd name="connsiteY368" fmla="*/ 0 h 1630510"/>
              <a:gd name="connsiteX369" fmla="*/ 999971 w 2709963"/>
              <a:gd name="connsiteY369" fmla="*/ 0 h 1630510"/>
              <a:gd name="connsiteX370" fmla="*/ 1002685 w 2709963"/>
              <a:gd name="connsiteY370" fmla="*/ 0 h 1630510"/>
              <a:gd name="connsiteX371" fmla="*/ 1005399 w 2709963"/>
              <a:gd name="connsiteY371" fmla="*/ 0 h 1630510"/>
              <a:gd name="connsiteX372" fmla="*/ 1008099 w 2709963"/>
              <a:gd name="connsiteY372" fmla="*/ 0 h 1630510"/>
              <a:gd name="connsiteX373" fmla="*/ 1010813 w 2709963"/>
              <a:gd name="connsiteY373" fmla="*/ 0 h 1630510"/>
              <a:gd name="connsiteX374" fmla="*/ 1013527 w 2709963"/>
              <a:gd name="connsiteY374" fmla="*/ 0 h 1630510"/>
              <a:gd name="connsiteX375" fmla="*/ 1016240 w 2709963"/>
              <a:gd name="connsiteY375" fmla="*/ 0 h 1630510"/>
              <a:gd name="connsiteX376" fmla="*/ 1018941 w 2709963"/>
              <a:gd name="connsiteY376" fmla="*/ 0 h 1630510"/>
              <a:gd name="connsiteX377" fmla="*/ 1021655 w 2709963"/>
              <a:gd name="connsiteY377" fmla="*/ 0 h 1630510"/>
              <a:gd name="connsiteX378" fmla="*/ 1024368 w 2709963"/>
              <a:gd name="connsiteY378" fmla="*/ 0 h 1630510"/>
              <a:gd name="connsiteX379" fmla="*/ 1027069 w 2709963"/>
              <a:gd name="connsiteY379" fmla="*/ 0 h 1630510"/>
              <a:gd name="connsiteX380" fmla="*/ 1029782 w 2709963"/>
              <a:gd name="connsiteY380" fmla="*/ 0 h 1630510"/>
              <a:gd name="connsiteX381" fmla="*/ 1032496 w 2709963"/>
              <a:gd name="connsiteY381" fmla="*/ 0 h 1630510"/>
              <a:gd name="connsiteX382" fmla="*/ 1035210 w 2709963"/>
              <a:gd name="connsiteY382" fmla="*/ 0 h 1630510"/>
              <a:gd name="connsiteX383" fmla="*/ 1037910 w 2709963"/>
              <a:gd name="connsiteY383" fmla="*/ 0 h 1630510"/>
              <a:gd name="connsiteX384" fmla="*/ 1040624 w 2709963"/>
              <a:gd name="connsiteY384" fmla="*/ 0 h 1630510"/>
              <a:gd name="connsiteX385" fmla="*/ 1043338 w 2709963"/>
              <a:gd name="connsiteY385" fmla="*/ 0 h 1630510"/>
              <a:gd name="connsiteX386" fmla="*/ 1046038 w 2709963"/>
              <a:gd name="connsiteY386" fmla="*/ 0 h 1630510"/>
              <a:gd name="connsiteX387" fmla="*/ 1048752 w 2709963"/>
              <a:gd name="connsiteY387" fmla="*/ 0 h 1630510"/>
              <a:gd name="connsiteX388" fmla="*/ 1051466 w 2709963"/>
              <a:gd name="connsiteY388" fmla="*/ 0 h 1630510"/>
              <a:gd name="connsiteX389" fmla="*/ 1054180 w 2709963"/>
              <a:gd name="connsiteY389" fmla="*/ 0 h 1630510"/>
              <a:gd name="connsiteX390" fmla="*/ 1056880 w 2709963"/>
              <a:gd name="connsiteY390" fmla="*/ 0 h 1630510"/>
              <a:gd name="connsiteX391" fmla="*/ 1059594 w 2709963"/>
              <a:gd name="connsiteY391" fmla="*/ 0 h 1630510"/>
              <a:gd name="connsiteX392" fmla="*/ 1062308 w 2709963"/>
              <a:gd name="connsiteY392" fmla="*/ 0 h 1630510"/>
              <a:gd name="connsiteX393" fmla="*/ 1065008 w 2709963"/>
              <a:gd name="connsiteY393" fmla="*/ 0 h 1630510"/>
              <a:gd name="connsiteX394" fmla="*/ 1067722 w 2709963"/>
              <a:gd name="connsiteY394" fmla="*/ 0 h 1630510"/>
              <a:gd name="connsiteX395" fmla="*/ 1070436 w 2709963"/>
              <a:gd name="connsiteY395" fmla="*/ 0 h 1630510"/>
              <a:gd name="connsiteX396" fmla="*/ 1073149 w 2709963"/>
              <a:gd name="connsiteY396" fmla="*/ 0 h 1630510"/>
              <a:gd name="connsiteX397" fmla="*/ 1075849 w 2709963"/>
              <a:gd name="connsiteY397" fmla="*/ 0 h 1630510"/>
              <a:gd name="connsiteX398" fmla="*/ 1078563 w 2709963"/>
              <a:gd name="connsiteY398" fmla="*/ 0 h 1630510"/>
              <a:gd name="connsiteX399" fmla="*/ 1081277 w 2709963"/>
              <a:gd name="connsiteY399" fmla="*/ 0 h 1630510"/>
              <a:gd name="connsiteX400" fmla="*/ 1083977 w 2709963"/>
              <a:gd name="connsiteY400" fmla="*/ 0 h 1630510"/>
              <a:gd name="connsiteX401" fmla="*/ 1086691 w 2709963"/>
              <a:gd name="connsiteY401" fmla="*/ 0 h 1630510"/>
              <a:gd name="connsiteX402" fmla="*/ 1089405 w 2709963"/>
              <a:gd name="connsiteY402" fmla="*/ 0 h 1630510"/>
              <a:gd name="connsiteX403" fmla="*/ 1092119 w 2709963"/>
              <a:gd name="connsiteY403" fmla="*/ 0 h 1630510"/>
              <a:gd name="connsiteX404" fmla="*/ 1094819 w 2709963"/>
              <a:gd name="connsiteY404" fmla="*/ 0 h 1630510"/>
              <a:gd name="connsiteX405" fmla="*/ 1097533 w 2709963"/>
              <a:gd name="connsiteY405" fmla="*/ 0 h 1630510"/>
              <a:gd name="connsiteX406" fmla="*/ 1100247 w 2709963"/>
              <a:gd name="connsiteY406" fmla="*/ 0 h 1630510"/>
              <a:gd name="connsiteX407" fmla="*/ 1102947 w 2709963"/>
              <a:gd name="connsiteY407" fmla="*/ 0 h 1630510"/>
              <a:gd name="connsiteX408" fmla="*/ 1105661 w 2709963"/>
              <a:gd name="connsiteY408" fmla="*/ 0 h 1630510"/>
              <a:gd name="connsiteX409" fmla="*/ 1108375 w 2709963"/>
              <a:gd name="connsiteY409" fmla="*/ 0 h 1630510"/>
              <a:gd name="connsiteX410" fmla="*/ 1111089 w 2709963"/>
              <a:gd name="connsiteY410" fmla="*/ 0 h 1630510"/>
              <a:gd name="connsiteX411" fmla="*/ 1113789 w 2709963"/>
              <a:gd name="connsiteY411" fmla="*/ 0 h 1630510"/>
              <a:gd name="connsiteX412" fmla="*/ 1116503 w 2709963"/>
              <a:gd name="connsiteY412" fmla="*/ 0 h 1630510"/>
              <a:gd name="connsiteX413" fmla="*/ 1119216 w 2709963"/>
              <a:gd name="connsiteY413" fmla="*/ 0 h 1630510"/>
              <a:gd name="connsiteX414" fmla="*/ 1121917 w 2709963"/>
              <a:gd name="connsiteY414" fmla="*/ 0 h 1630510"/>
              <a:gd name="connsiteX415" fmla="*/ 1124630 w 2709963"/>
              <a:gd name="connsiteY415" fmla="*/ 0 h 1630510"/>
              <a:gd name="connsiteX416" fmla="*/ 1127344 w 2709963"/>
              <a:gd name="connsiteY416" fmla="*/ 0 h 1630510"/>
              <a:gd name="connsiteX417" fmla="*/ 1130058 w 2709963"/>
              <a:gd name="connsiteY417" fmla="*/ 0 h 1630510"/>
              <a:gd name="connsiteX418" fmla="*/ 1132758 w 2709963"/>
              <a:gd name="connsiteY418" fmla="*/ 0 h 1630510"/>
              <a:gd name="connsiteX419" fmla="*/ 1135472 w 2709963"/>
              <a:gd name="connsiteY419" fmla="*/ 0 h 1630510"/>
              <a:gd name="connsiteX420" fmla="*/ 1138186 w 2709963"/>
              <a:gd name="connsiteY420" fmla="*/ 0 h 1630510"/>
              <a:gd name="connsiteX421" fmla="*/ 1140886 w 2709963"/>
              <a:gd name="connsiteY421" fmla="*/ 0 h 1630510"/>
              <a:gd name="connsiteX422" fmla="*/ 1143600 w 2709963"/>
              <a:gd name="connsiteY422" fmla="*/ 0 h 1630510"/>
              <a:gd name="connsiteX423" fmla="*/ 1146314 w 2709963"/>
              <a:gd name="connsiteY423" fmla="*/ 0 h 1630510"/>
              <a:gd name="connsiteX424" fmla="*/ 1149028 w 2709963"/>
              <a:gd name="connsiteY424" fmla="*/ 0 h 1630510"/>
              <a:gd name="connsiteX425" fmla="*/ 1151728 w 2709963"/>
              <a:gd name="connsiteY425" fmla="*/ 0 h 1630510"/>
              <a:gd name="connsiteX426" fmla="*/ 1154442 w 2709963"/>
              <a:gd name="connsiteY426" fmla="*/ 0 h 1630510"/>
              <a:gd name="connsiteX427" fmla="*/ 1157156 w 2709963"/>
              <a:gd name="connsiteY427" fmla="*/ 0 h 1630510"/>
              <a:gd name="connsiteX428" fmla="*/ 1159856 w 2709963"/>
              <a:gd name="connsiteY428" fmla="*/ 0 h 1630510"/>
              <a:gd name="connsiteX429" fmla="*/ 1162570 w 2709963"/>
              <a:gd name="connsiteY429" fmla="*/ 0 h 1630510"/>
              <a:gd name="connsiteX430" fmla="*/ 1165284 w 2709963"/>
              <a:gd name="connsiteY430" fmla="*/ 0 h 1630510"/>
              <a:gd name="connsiteX431" fmla="*/ 1167997 w 2709963"/>
              <a:gd name="connsiteY431" fmla="*/ 0 h 1630510"/>
              <a:gd name="connsiteX432" fmla="*/ 1170698 w 2709963"/>
              <a:gd name="connsiteY432" fmla="*/ 0 h 1630510"/>
              <a:gd name="connsiteX433" fmla="*/ 1173411 w 2709963"/>
              <a:gd name="connsiteY433" fmla="*/ 0 h 1630510"/>
              <a:gd name="connsiteX434" fmla="*/ 1176125 w 2709963"/>
              <a:gd name="connsiteY434" fmla="*/ 0 h 1630510"/>
              <a:gd name="connsiteX435" fmla="*/ 1178825 w 2709963"/>
              <a:gd name="connsiteY435" fmla="*/ 0 h 1630510"/>
              <a:gd name="connsiteX436" fmla="*/ 1181539 w 2709963"/>
              <a:gd name="connsiteY436" fmla="*/ 0 h 1630510"/>
              <a:gd name="connsiteX437" fmla="*/ 1184253 w 2709963"/>
              <a:gd name="connsiteY437" fmla="*/ 0 h 1630510"/>
              <a:gd name="connsiteX438" fmla="*/ 1186967 w 2709963"/>
              <a:gd name="connsiteY438" fmla="*/ 0 h 1630510"/>
              <a:gd name="connsiteX439" fmla="*/ 1189667 w 2709963"/>
              <a:gd name="connsiteY439" fmla="*/ 0 h 1630510"/>
              <a:gd name="connsiteX440" fmla="*/ 1192381 w 2709963"/>
              <a:gd name="connsiteY440" fmla="*/ 0 h 1630510"/>
              <a:gd name="connsiteX441" fmla="*/ 1195095 w 2709963"/>
              <a:gd name="connsiteY441" fmla="*/ 0 h 1630510"/>
              <a:gd name="connsiteX442" fmla="*/ 1197795 w 2709963"/>
              <a:gd name="connsiteY442" fmla="*/ 0 h 1630510"/>
              <a:gd name="connsiteX443" fmla="*/ 1200509 w 2709963"/>
              <a:gd name="connsiteY443" fmla="*/ 0 h 1630510"/>
              <a:gd name="connsiteX444" fmla="*/ 1203223 w 2709963"/>
              <a:gd name="connsiteY444" fmla="*/ 0 h 1630510"/>
              <a:gd name="connsiteX445" fmla="*/ 1205937 w 2709963"/>
              <a:gd name="connsiteY445" fmla="*/ 0 h 1630510"/>
              <a:gd name="connsiteX446" fmla="*/ 1208637 w 2709963"/>
              <a:gd name="connsiteY446" fmla="*/ 0 h 1630510"/>
              <a:gd name="connsiteX447" fmla="*/ 1211351 w 2709963"/>
              <a:gd name="connsiteY447" fmla="*/ 0 h 1630510"/>
              <a:gd name="connsiteX448" fmla="*/ 1214064 w 2709963"/>
              <a:gd name="connsiteY448" fmla="*/ 0 h 1630510"/>
              <a:gd name="connsiteX449" fmla="*/ 1216765 w 2709963"/>
              <a:gd name="connsiteY449" fmla="*/ 0 h 1630510"/>
              <a:gd name="connsiteX450" fmla="*/ 1219478 w 2709963"/>
              <a:gd name="connsiteY450" fmla="*/ 0 h 1630510"/>
              <a:gd name="connsiteX451" fmla="*/ 1222192 w 2709963"/>
              <a:gd name="connsiteY451" fmla="*/ 0 h 1630510"/>
              <a:gd name="connsiteX452" fmla="*/ 1224906 w 2709963"/>
              <a:gd name="connsiteY452" fmla="*/ 0 h 1630510"/>
              <a:gd name="connsiteX453" fmla="*/ 1227606 w 2709963"/>
              <a:gd name="connsiteY453" fmla="*/ 0 h 1630510"/>
              <a:gd name="connsiteX454" fmla="*/ 1230320 w 2709963"/>
              <a:gd name="connsiteY454" fmla="*/ 0 h 1630510"/>
              <a:gd name="connsiteX455" fmla="*/ 1233034 w 2709963"/>
              <a:gd name="connsiteY455" fmla="*/ 0 h 1630510"/>
              <a:gd name="connsiteX456" fmla="*/ 1235734 w 2709963"/>
              <a:gd name="connsiteY456" fmla="*/ 0 h 1630510"/>
              <a:gd name="connsiteX457" fmla="*/ 1238448 w 2709963"/>
              <a:gd name="connsiteY457" fmla="*/ 0 h 1630510"/>
              <a:gd name="connsiteX458" fmla="*/ 1241162 w 2709963"/>
              <a:gd name="connsiteY458" fmla="*/ 0 h 1630510"/>
              <a:gd name="connsiteX459" fmla="*/ 1243876 w 2709963"/>
              <a:gd name="connsiteY459" fmla="*/ 0 h 1630510"/>
              <a:gd name="connsiteX460" fmla="*/ 1246576 w 2709963"/>
              <a:gd name="connsiteY460" fmla="*/ 0 h 1630510"/>
              <a:gd name="connsiteX461" fmla="*/ 1249290 w 2709963"/>
              <a:gd name="connsiteY461" fmla="*/ 0 h 1630510"/>
              <a:gd name="connsiteX462" fmla="*/ 1252004 w 2709963"/>
              <a:gd name="connsiteY462" fmla="*/ 0 h 1630510"/>
              <a:gd name="connsiteX463" fmla="*/ 1254717 w 2709963"/>
              <a:gd name="connsiteY463" fmla="*/ 0 h 1630510"/>
              <a:gd name="connsiteX464" fmla="*/ 1257418 w 2709963"/>
              <a:gd name="connsiteY464" fmla="*/ 0 h 1630510"/>
              <a:gd name="connsiteX465" fmla="*/ 1260132 w 2709963"/>
              <a:gd name="connsiteY465" fmla="*/ 0 h 1630510"/>
              <a:gd name="connsiteX466" fmla="*/ 1262845 w 2709963"/>
              <a:gd name="connsiteY466" fmla="*/ 0 h 1630510"/>
              <a:gd name="connsiteX467" fmla="*/ 1265546 w 2709963"/>
              <a:gd name="connsiteY467" fmla="*/ 0 h 1630510"/>
              <a:gd name="connsiteX468" fmla="*/ 1268259 w 2709963"/>
              <a:gd name="connsiteY468" fmla="*/ 0 h 1630510"/>
              <a:gd name="connsiteX469" fmla="*/ 1270973 w 2709963"/>
              <a:gd name="connsiteY469" fmla="*/ 0 h 1630510"/>
              <a:gd name="connsiteX470" fmla="*/ 1273687 w 2709963"/>
              <a:gd name="connsiteY470" fmla="*/ 0 h 1630510"/>
              <a:gd name="connsiteX471" fmla="*/ 1276387 w 2709963"/>
              <a:gd name="connsiteY471" fmla="*/ 0 h 1630510"/>
              <a:gd name="connsiteX472" fmla="*/ 1279101 w 2709963"/>
              <a:gd name="connsiteY472" fmla="*/ 0 h 1630510"/>
              <a:gd name="connsiteX473" fmla="*/ 1281815 w 2709963"/>
              <a:gd name="connsiteY473" fmla="*/ 0 h 1630510"/>
              <a:gd name="connsiteX474" fmla="*/ 1284515 w 2709963"/>
              <a:gd name="connsiteY474" fmla="*/ 0 h 1630510"/>
              <a:gd name="connsiteX475" fmla="*/ 1287229 w 2709963"/>
              <a:gd name="connsiteY475" fmla="*/ 0 h 1630510"/>
              <a:gd name="connsiteX476" fmla="*/ 1289943 w 2709963"/>
              <a:gd name="connsiteY476" fmla="*/ 0 h 1630510"/>
              <a:gd name="connsiteX477" fmla="*/ 1292657 w 2709963"/>
              <a:gd name="connsiteY477" fmla="*/ 0 h 1630510"/>
              <a:gd name="connsiteX478" fmla="*/ 1295357 w 2709963"/>
              <a:gd name="connsiteY478" fmla="*/ 0 h 1630510"/>
              <a:gd name="connsiteX479" fmla="*/ 1298071 w 2709963"/>
              <a:gd name="connsiteY479" fmla="*/ 0 h 1630510"/>
              <a:gd name="connsiteX480" fmla="*/ 1300785 w 2709963"/>
              <a:gd name="connsiteY480" fmla="*/ 0 h 1630510"/>
              <a:gd name="connsiteX481" fmla="*/ 1303485 w 2709963"/>
              <a:gd name="connsiteY481" fmla="*/ 0 h 1630510"/>
              <a:gd name="connsiteX482" fmla="*/ 1306199 w 2709963"/>
              <a:gd name="connsiteY482" fmla="*/ 0 h 1630510"/>
              <a:gd name="connsiteX483" fmla="*/ 1308913 w 2709963"/>
              <a:gd name="connsiteY483" fmla="*/ 0 h 1630510"/>
              <a:gd name="connsiteX484" fmla="*/ 1311626 w 2709963"/>
              <a:gd name="connsiteY484" fmla="*/ 0 h 1630510"/>
              <a:gd name="connsiteX485" fmla="*/ 1314326 w 2709963"/>
              <a:gd name="connsiteY485" fmla="*/ 0 h 1630510"/>
              <a:gd name="connsiteX486" fmla="*/ 1317040 w 2709963"/>
              <a:gd name="connsiteY486" fmla="*/ 0 h 1630510"/>
              <a:gd name="connsiteX487" fmla="*/ 1319754 w 2709963"/>
              <a:gd name="connsiteY487" fmla="*/ 0 h 1630510"/>
              <a:gd name="connsiteX488" fmla="*/ 1322454 w 2709963"/>
              <a:gd name="connsiteY488" fmla="*/ 0 h 1630510"/>
              <a:gd name="connsiteX489" fmla="*/ 1325168 w 2709963"/>
              <a:gd name="connsiteY489" fmla="*/ 0 h 1630510"/>
              <a:gd name="connsiteX490" fmla="*/ 1327882 w 2709963"/>
              <a:gd name="connsiteY490" fmla="*/ 0 h 1630510"/>
              <a:gd name="connsiteX491" fmla="*/ 1330596 w 2709963"/>
              <a:gd name="connsiteY491" fmla="*/ 0 h 1630510"/>
              <a:gd name="connsiteX492" fmla="*/ 1333296 w 2709963"/>
              <a:gd name="connsiteY492" fmla="*/ 0 h 1630510"/>
              <a:gd name="connsiteX493" fmla="*/ 1336010 w 2709963"/>
              <a:gd name="connsiteY493" fmla="*/ 0 h 1630510"/>
              <a:gd name="connsiteX494" fmla="*/ 1338724 w 2709963"/>
              <a:gd name="connsiteY494" fmla="*/ 0 h 1630510"/>
              <a:gd name="connsiteX495" fmla="*/ 1341424 w 2709963"/>
              <a:gd name="connsiteY495" fmla="*/ 0 h 1630510"/>
              <a:gd name="connsiteX496" fmla="*/ 1344138 w 2709963"/>
              <a:gd name="connsiteY496" fmla="*/ 0 h 1630510"/>
              <a:gd name="connsiteX497" fmla="*/ 1346852 w 2709963"/>
              <a:gd name="connsiteY497" fmla="*/ 0 h 1630510"/>
              <a:gd name="connsiteX498" fmla="*/ 1349566 w 2709963"/>
              <a:gd name="connsiteY498" fmla="*/ 0 h 1630510"/>
              <a:gd name="connsiteX499" fmla="*/ 1352266 w 2709963"/>
              <a:gd name="connsiteY499" fmla="*/ 0 h 1630510"/>
              <a:gd name="connsiteX500" fmla="*/ 1354980 w 2709963"/>
              <a:gd name="connsiteY500" fmla="*/ 0 h 1630510"/>
              <a:gd name="connsiteX501" fmla="*/ 1357693 w 2709963"/>
              <a:gd name="connsiteY501" fmla="*/ 1630510 h 1630510"/>
              <a:gd name="connsiteX502" fmla="*/ 1360394 w 2709963"/>
              <a:gd name="connsiteY502" fmla="*/ 1630510 h 1630510"/>
              <a:gd name="connsiteX503" fmla="*/ 1363107 w 2709963"/>
              <a:gd name="connsiteY503" fmla="*/ 1630510 h 1630510"/>
              <a:gd name="connsiteX504" fmla="*/ 1365821 w 2709963"/>
              <a:gd name="connsiteY504" fmla="*/ 1630510 h 1630510"/>
              <a:gd name="connsiteX505" fmla="*/ 1368535 w 2709963"/>
              <a:gd name="connsiteY505" fmla="*/ 1630510 h 1630510"/>
              <a:gd name="connsiteX506" fmla="*/ 1371235 w 2709963"/>
              <a:gd name="connsiteY506" fmla="*/ 1630510 h 1630510"/>
              <a:gd name="connsiteX507" fmla="*/ 1373949 w 2709963"/>
              <a:gd name="connsiteY507" fmla="*/ 1630510 h 1630510"/>
              <a:gd name="connsiteX508" fmla="*/ 1376663 w 2709963"/>
              <a:gd name="connsiteY508" fmla="*/ 1630510 h 1630510"/>
              <a:gd name="connsiteX509" fmla="*/ 1379363 w 2709963"/>
              <a:gd name="connsiteY509" fmla="*/ 1630510 h 1630510"/>
              <a:gd name="connsiteX510" fmla="*/ 1382077 w 2709963"/>
              <a:gd name="connsiteY510" fmla="*/ 1630510 h 1630510"/>
              <a:gd name="connsiteX511" fmla="*/ 1384791 w 2709963"/>
              <a:gd name="connsiteY511" fmla="*/ 1630510 h 1630510"/>
              <a:gd name="connsiteX512" fmla="*/ 1387505 w 2709963"/>
              <a:gd name="connsiteY512" fmla="*/ 1630510 h 1630510"/>
              <a:gd name="connsiteX513" fmla="*/ 1390205 w 2709963"/>
              <a:gd name="connsiteY513" fmla="*/ 1630510 h 1630510"/>
              <a:gd name="connsiteX514" fmla="*/ 1392919 w 2709963"/>
              <a:gd name="connsiteY514" fmla="*/ 1630510 h 1630510"/>
              <a:gd name="connsiteX515" fmla="*/ 1395633 w 2709963"/>
              <a:gd name="connsiteY515" fmla="*/ 1630510 h 1630510"/>
              <a:gd name="connsiteX516" fmla="*/ 1398333 w 2709963"/>
              <a:gd name="connsiteY516" fmla="*/ 1630510 h 1630510"/>
              <a:gd name="connsiteX517" fmla="*/ 1401047 w 2709963"/>
              <a:gd name="connsiteY517" fmla="*/ 1630510 h 1630510"/>
              <a:gd name="connsiteX518" fmla="*/ 1403761 w 2709963"/>
              <a:gd name="connsiteY518" fmla="*/ 1630510 h 1630510"/>
              <a:gd name="connsiteX519" fmla="*/ 1406474 w 2709963"/>
              <a:gd name="connsiteY519" fmla="*/ 1630510 h 1630510"/>
              <a:gd name="connsiteX520" fmla="*/ 1409175 w 2709963"/>
              <a:gd name="connsiteY520" fmla="*/ 1630510 h 1630510"/>
              <a:gd name="connsiteX521" fmla="*/ 1411888 w 2709963"/>
              <a:gd name="connsiteY521" fmla="*/ 1630510 h 1630510"/>
              <a:gd name="connsiteX522" fmla="*/ 1414602 w 2709963"/>
              <a:gd name="connsiteY522" fmla="*/ 1630510 h 1630510"/>
              <a:gd name="connsiteX523" fmla="*/ 1417302 w 2709963"/>
              <a:gd name="connsiteY523" fmla="*/ 1630510 h 1630510"/>
              <a:gd name="connsiteX524" fmla="*/ 1420016 w 2709963"/>
              <a:gd name="connsiteY524" fmla="*/ 1630510 h 1630510"/>
              <a:gd name="connsiteX525" fmla="*/ 1422730 w 2709963"/>
              <a:gd name="connsiteY525" fmla="*/ 1630510 h 1630510"/>
              <a:gd name="connsiteX526" fmla="*/ 1425444 w 2709963"/>
              <a:gd name="connsiteY526" fmla="*/ 1630510 h 1630510"/>
              <a:gd name="connsiteX527" fmla="*/ 1428144 w 2709963"/>
              <a:gd name="connsiteY527" fmla="*/ 1630510 h 1630510"/>
              <a:gd name="connsiteX528" fmla="*/ 1430858 w 2709963"/>
              <a:gd name="connsiteY528" fmla="*/ 1630510 h 1630510"/>
              <a:gd name="connsiteX529" fmla="*/ 1433572 w 2709963"/>
              <a:gd name="connsiteY529" fmla="*/ 1630510 h 1630510"/>
              <a:gd name="connsiteX530" fmla="*/ 1436272 w 2709963"/>
              <a:gd name="connsiteY530" fmla="*/ 1630510 h 1630510"/>
              <a:gd name="connsiteX531" fmla="*/ 1438986 w 2709963"/>
              <a:gd name="connsiteY531" fmla="*/ 1630510 h 1630510"/>
              <a:gd name="connsiteX532" fmla="*/ 1441700 w 2709963"/>
              <a:gd name="connsiteY532" fmla="*/ 1630510 h 1630510"/>
              <a:gd name="connsiteX533" fmla="*/ 1444414 w 2709963"/>
              <a:gd name="connsiteY533" fmla="*/ 1630510 h 1630510"/>
              <a:gd name="connsiteX534" fmla="*/ 1447114 w 2709963"/>
              <a:gd name="connsiteY534" fmla="*/ 1630510 h 1630510"/>
              <a:gd name="connsiteX535" fmla="*/ 1449828 w 2709963"/>
              <a:gd name="connsiteY535" fmla="*/ 1630510 h 1630510"/>
              <a:gd name="connsiteX536" fmla="*/ 1452541 w 2709963"/>
              <a:gd name="connsiteY536" fmla="*/ 1630510 h 1630510"/>
              <a:gd name="connsiteX537" fmla="*/ 1455242 w 2709963"/>
              <a:gd name="connsiteY537" fmla="*/ 1630510 h 1630510"/>
              <a:gd name="connsiteX538" fmla="*/ 1457955 w 2709963"/>
              <a:gd name="connsiteY538" fmla="*/ 1630510 h 1630510"/>
              <a:gd name="connsiteX539" fmla="*/ 1460669 w 2709963"/>
              <a:gd name="connsiteY539" fmla="*/ 1630510 h 1630510"/>
              <a:gd name="connsiteX540" fmla="*/ 1463383 w 2709963"/>
              <a:gd name="connsiteY540" fmla="*/ 1630510 h 1630510"/>
              <a:gd name="connsiteX541" fmla="*/ 1466083 w 2709963"/>
              <a:gd name="connsiteY541" fmla="*/ 1630510 h 1630510"/>
              <a:gd name="connsiteX542" fmla="*/ 1468797 w 2709963"/>
              <a:gd name="connsiteY542" fmla="*/ 1630510 h 1630510"/>
              <a:gd name="connsiteX543" fmla="*/ 1471511 w 2709963"/>
              <a:gd name="connsiteY543" fmla="*/ 1630510 h 1630510"/>
              <a:gd name="connsiteX544" fmla="*/ 1474211 w 2709963"/>
              <a:gd name="connsiteY544" fmla="*/ 1630510 h 1630510"/>
              <a:gd name="connsiteX545" fmla="*/ 1476925 w 2709963"/>
              <a:gd name="connsiteY545" fmla="*/ 1630510 h 1630510"/>
              <a:gd name="connsiteX546" fmla="*/ 1479639 w 2709963"/>
              <a:gd name="connsiteY546" fmla="*/ 1630510 h 1630510"/>
              <a:gd name="connsiteX547" fmla="*/ 1482353 w 2709963"/>
              <a:gd name="connsiteY547" fmla="*/ 1630510 h 1630510"/>
              <a:gd name="connsiteX548" fmla="*/ 1485053 w 2709963"/>
              <a:gd name="connsiteY548" fmla="*/ 1630510 h 1630510"/>
              <a:gd name="connsiteX549" fmla="*/ 1487767 w 2709963"/>
              <a:gd name="connsiteY549" fmla="*/ 1630510 h 1630510"/>
              <a:gd name="connsiteX550" fmla="*/ 1490481 w 2709963"/>
              <a:gd name="connsiteY550" fmla="*/ 1630510 h 1630510"/>
              <a:gd name="connsiteX551" fmla="*/ 1493181 w 2709963"/>
              <a:gd name="connsiteY551" fmla="*/ 1630510 h 1630510"/>
              <a:gd name="connsiteX552" fmla="*/ 1495895 w 2709963"/>
              <a:gd name="connsiteY552" fmla="*/ 1630510 h 1630510"/>
              <a:gd name="connsiteX553" fmla="*/ 1498609 w 2709963"/>
              <a:gd name="connsiteY553" fmla="*/ 1630510 h 1630510"/>
              <a:gd name="connsiteX554" fmla="*/ 1501322 w 2709963"/>
              <a:gd name="connsiteY554" fmla="*/ 1630510 h 1630510"/>
              <a:gd name="connsiteX555" fmla="*/ 1504023 w 2709963"/>
              <a:gd name="connsiteY555" fmla="*/ 1630510 h 1630510"/>
              <a:gd name="connsiteX556" fmla="*/ 1506736 w 2709963"/>
              <a:gd name="connsiteY556" fmla="*/ 1630510 h 1630510"/>
              <a:gd name="connsiteX557" fmla="*/ 1509450 w 2709963"/>
              <a:gd name="connsiteY557" fmla="*/ 1630510 h 1630510"/>
              <a:gd name="connsiteX558" fmla="*/ 1512150 w 2709963"/>
              <a:gd name="connsiteY558" fmla="*/ 1630510 h 1630510"/>
              <a:gd name="connsiteX559" fmla="*/ 1514864 w 2709963"/>
              <a:gd name="connsiteY559" fmla="*/ 1630510 h 1630510"/>
              <a:gd name="connsiteX560" fmla="*/ 1517578 w 2709963"/>
              <a:gd name="connsiteY560" fmla="*/ 1630510 h 1630510"/>
              <a:gd name="connsiteX561" fmla="*/ 1520292 w 2709963"/>
              <a:gd name="connsiteY561" fmla="*/ 1630510 h 1630510"/>
              <a:gd name="connsiteX562" fmla="*/ 1522992 w 2709963"/>
              <a:gd name="connsiteY562" fmla="*/ 1630510 h 1630510"/>
              <a:gd name="connsiteX563" fmla="*/ 1525706 w 2709963"/>
              <a:gd name="connsiteY563" fmla="*/ 1630510 h 1630510"/>
              <a:gd name="connsiteX564" fmla="*/ 1528420 w 2709963"/>
              <a:gd name="connsiteY564" fmla="*/ 1630510 h 1630510"/>
              <a:gd name="connsiteX565" fmla="*/ 1531120 w 2709963"/>
              <a:gd name="connsiteY565" fmla="*/ 1630510 h 1630510"/>
              <a:gd name="connsiteX566" fmla="*/ 1533834 w 2709963"/>
              <a:gd name="connsiteY566" fmla="*/ 1630510 h 1630510"/>
              <a:gd name="connsiteX567" fmla="*/ 1536548 w 2709963"/>
              <a:gd name="connsiteY567" fmla="*/ 1630510 h 1630510"/>
              <a:gd name="connsiteX568" fmla="*/ 1539262 w 2709963"/>
              <a:gd name="connsiteY568" fmla="*/ 1630510 h 1630510"/>
              <a:gd name="connsiteX569" fmla="*/ 1541962 w 2709963"/>
              <a:gd name="connsiteY569" fmla="*/ 1630510 h 1630510"/>
              <a:gd name="connsiteX570" fmla="*/ 1544676 w 2709963"/>
              <a:gd name="connsiteY570" fmla="*/ 1630510 h 1630510"/>
              <a:gd name="connsiteX571" fmla="*/ 1547389 w 2709963"/>
              <a:gd name="connsiteY571" fmla="*/ 1630510 h 1630510"/>
              <a:gd name="connsiteX572" fmla="*/ 1550090 w 2709963"/>
              <a:gd name="connsiteY572" fmla="*/ 1630510 h 1630510"/>
              <a:gd name="connsiteX573" fmla="*/ 1552803 w 2709963"/>
              <a:gd name="connsiteY573" fmla="*/ 1630510 h 1630510"/>
              <a:gd name="connsiteX574" fmla="*/ 1555517 w 2709963"/>
              <a:gd name="connsiteY574" fmla="*/ 1630510 h 1630510"/>
              <a:gd name="connsiteX575" fmla="*/ 1558231 w 2709963"/>
              <a:gd name="connsiteY575" fmla="*/ 1630510 h 1630510"/>
              <a:gd name="connsiteX576" fmla="*/ 1560931 w 2709963"/>
              <a:gd name="connsiteY576" fmla="*/ 1630510 h 1630510"/>
              <a:gd name="connsiteX577" fmla="*/ 1563645 w 2709963"/>
              <a:gd name="connsiteY577" fmla="*/ 1630510 h 1630510"/>
              <a:gd name="connsiteX578" fmla="*/ 1566359 w 2709963"/>
              <a:gd name="connsiteY578" fmla="*/ 1630510 h 1630510"/>
              <a:gd name="connsiteX579" fmla="*/ 1569059 w 2709963"/>
              <a:gd name="connsiteY579" fmla="*/ 1630510 h 1630510"/>
              <a:gd name="connsiteX580" fmla="*/ 1571773 w 2709963"/>
              <a:gd name="connsiteY580" fmla="*/ 1630510 h 1630510"/>
              <a:gd name="connsiteX581" fmla="*/ 1574487 w 2709963"/>
              <a:gd name="connsiteY581" fmla="*/ 1630510 h 1630510"/>
              <a:gd name="connsiteX582" fmla="*/ 1577201 w 2709963"/>
              <a:gd name="connsiteY582" fmla="*/ 1630510 h 1630510"/>
              <a:gd name="connsiteX583" fmla="*/ 1579901 w 2709963"/>
              <a:gd name="connsiteY583" fmla="*/ 1630510 h 1630510"/>
              <a:gd name="connsiteX584" fmla="*/ 1582615 w 2709963"/>
              <a:gd name="connsiteY584" fmla="*/ 1630510 h 1630510"/>
              <a:gd name="connsiteX585" fmla="*/ 1585329 w 2709963"/>
              <a:gd name="connsiteY585" fmla="*/ 1630510 h 1630510"/>
              <a:gd name="connsiteX586" fmla="*/ 1588029 w 2709963"/>
              <a:gd name="connsiteY586" fmla="*/ 1630510 h 1630510"/>
              <a:gd name="connsiteX587" fmla="*/ 1590743 w 2709963"/>
              <a:gd name="connsiteY587" fmla="*/ 1630510 h 1630510"/>
              <a:gd name="connsiteX588" fmla="*/ 1593457 w 2709963"/>
              <a:gd name="connsiteY588" fmla="*/ 1630510 h 1630510"/>
              <a:gd name="connsiteX589" fmla="*/ 1596170 w 2709963"/>
              <a:gd name="connsiteY589" fmla="*/ 1630510 h 1630510"/>
              <a:gd name="connsiteX590" fmla="*/ 1598871 w 2709963"/>
              <a:gd name="connsiteY590" fmla="*/ 1630510 h 1630510"/>
              <a:gd name="connsiteX591" fmla="*/ 1601584 w 2709963"/>
              <a:gd name="connsiteY591" fmla="*/ 1630510 h 1630510"/>
              <a:gd name="connsiteX592" fmla="*/ 1604298 w 2709963"/>
              <a:gd name="connsiteY592" fmla="*/ 1630510 h 1630510"/>
              <a:gd name="connsiteX593" fmla="*/ 1606999 w 2709963"/>
              <a:gd name="connsiteY593" fmla="*/ 1630510 h 1630510"/>
              <a:gd name="connsiteX594" fmla="*/ 1609712 w 2709963"/>
              <a:gd name="connsiteY594" fmla="*/ 1630510 h 1630510"/>
              <a:gd name="connsiteX595" fmla="*/ 1612426 w 2709963"/>
              <a:gd name="connsiteY595" fmla="*/ 1630510 h 1630510"/>
              <a:gd name="connsiteX596" fmla="*/ 1615140 w 2709963"/>
              <a:gd name="connsiteY596" fmla="*/ 1630510 h 1630510"/>
              <a:gd name="connsiteX597" fmla="*/ 1617840 w 2709963"/>
              <a:gd name="connsiteY597" fmla="*/ 1630510 h 1630510"/>
              <a:gd name="connsiteX598" fmla="*/ 1620554 w 2709963"/>
              <a:gd name="connsiteY598" fmla="*/ 1630510 h 1630510"/>
              <a:gd name="connsiteX599" fmla="*/ 1623268 w 2709963"/>
              <a:gd name="connsiteY599" fmla="*/ 1630510 h 1630510"/>
              <a:gd name="connsiteX600" fmla="*/ 1625968 w 2709963"/>
              <a:gd name="connsiteY600" fmla="*/ 1630510 h 1630510"/>
              <a:gd name="connsiteX601" fmla="*/ 1628682 w 2709963"/>
              <a:gd name="connsiteY601" fmla="*/ 1630510 h 1630510"/>
              <a:gd name="connsiteX602" fmla="*/ 1631396 w 2709963"/>
              <a:gd name="connsiteY602" fmla="*/ 1630510 h 1630510"/>
              <a:gd name="connsiteX603" fmla="*/ 1634110 w 2709963"/>
              <a:gd name="connsiteY603" fmla="*/ 1630510 h 1630510"/>
              <a:gd name="connsiteX604" fmla="*/ 1636810 w 2709963"/>
              <a:gd name="connsiteY604" fmla="*/ 1630510 h 1630510"/>
              <a:gd name="connsiteX605" fmla="*/ 1639524 w 2709963"/>
              <a:gd name="connsiteY605" fmla="*/ 1630510 h 1630510"/>
              <a:gd name="connsiteX606" fmla="*/ 1642237 w 2709963"/>
              <a:gd name="connsiteY606" fmla="*/ 1630510 h 1630510"/>
              <a:gd name="connsiteX607" fmla="*/ 1644938 w 2709963"/>
              <a:gd name="connsiteY607" fmla="*/ 1630510 h 1630510"/>
              <a:gd name="connsiteX608" fmla="*/ 1647652 w 2709963"/>
              <a:gd name="connsiteY608" fmla="*/ 1630510 h 1630510"/>
              <a:gd name="connsiteX609" fmla="*/ 1650365 w 2709963"/>
              <a:gd name="connsiteY609" fmla="*/ 1630510 h 1630510"/>
              <a:gd name="connsiteX610" fmla="*/ 1653079 w 2709963"/>
              <a:gd name="connsiteY610" fmla="*/ 1630510 h 1630510"/>
              <a:gd name="connsiteX611" fmla="*/ 1655779 w 2709963"/>
              <a:gd name="connsiteY611" fmla="*/ 1630510 h 1630510"/>
              <a:gd name="connsiteX612" fmla="*/ 1658493 w 2709963"/>
              <a:gd name="connsiteY612" fmla="*/ 1630510 h 1630510"/>
              <a:gd name="connsiteX613" fmla="*/ 1661207 w 2709963"/>
              <a:gd name="connsiteY613" fmla="*/ 1630510 h 1630510"/>
              <a:gd name="connsiteX614" fmla="*/ 1663921 w 2709963"/>
              <a:gd name="connsiteY614" fmla="*/ 1630510 h 1630510"/>
              <a:gd name="connsiteX615" fmla="*/ 1666621 w 2709963"/>
              <a:gd name="connsiteY615" fmla="*/ 1630510 h 1630510"/>
              <a:gd name="connsiteX616" fmla="*/ 1669335 w 2709963"/>
              <a:gd name="connsiteY616" fmla="*/ 1630510 h 1630510"/>
              <a:gd name="connsiteX617" fmla="*/ 1672049 w 2709963"/>
              <a:gd name="connsiteY617" fmla="*/ 1630510 h 1630510"/>
              <a:gd name="connsiteX618" fmla="*/ 1674749 w 2709963"/>
              <a:gd name="connsiteY618" fmla="*/ 1630510 h 1630510"/>
              <a:gd name="connsiteX619" fmla="*/ 1677463 w 2709963"/>
              <a:gd name="connsiteY619" fmla="*/ 1630510 h 1630510"/>
              <a:gd name="connsiteX620" fmla="*/ 1680177 w 2709963"/>
              <a:gd name="connsiteY620" fmla="*/ 1630510 h 1630510"/>
              <a:gd name="connsiteX621" fmla="*/ 1682891 w 2709963"/>
              <a:gd name="connsiteY621" fmla="*/ 1630510 h 1630510"/>
              <a:gd name="connsiteX622" fmla="*/ 1685591 w 2709963"/>
              <a:gd name="connsiteY622" fmla="*/ 1630510 h 1630510"/>
              <a:gd name="connsiteX623" fmla="*/ 1688305 w 2709963"/>
              <a:gd name="connsiteY623" fmla="*/ 1630510 h 1630510"/>
              <a:gd name="connsiteX624" fmla="*/ 1691018 w 2709963"/>
              <a:gd name="connsiteY624" fmla="*/ 1630510 h 1630510"/>
              <a:gd name="connsiteX625" fmla="*/ 1693719 w 2709963"/>
              <a:gd name="connsiteY625" fmla="*/ 1630510 h 1630510"/>
              <a:gd name="connsiteX626" fmla="*/ 1696432 w 2709963"/>
              <a:gd name="connsiteY626" fmla="*/ 1630510 h 1630510"/>
              <a:gd name="connsiteX627" fmla="*/ 1699146 w 2709963"/>
              <a:gd name="connsiteY627" fmla="*/ 1630510 h 1630510"/>
              <a:gd name="connsiteX628" fmla="*/ 1701860 w 2709963"/>
              <a:gd name="connsiteY628" fmla="*/ 1630510 h 1630510"/>
              <a:gd name="connsiteX629" fmla="*/ 1704560 w 2709963"/>
              <a:gd name="connsiteY629" fmla="*/ 1630510 h 1630510"/>
              <a:gd name="connsiteX630" fmla="*/ 1707274 w 2709963"/>
              <a:gd name="connsiteY630" fmla="*/ 1630510 h 1630510"/>
              <a:gd name="connsiteX631" fmla="*/ 1709988 w 2709963"/>
              <a:gd name="connsiteY631" fmla="*/ 1630510 h 1630510"/>
              <a:gd name="connsiteX632" fmla="*/ 1712688 w 2709963"/>
              <a:gd name="connsiteY632" fmla="*/ 1630510 h 1630510"/>
              <a:gd name="connsiteX633" fmla="*/ 1715402 w 2709963"/>
              <a:gd name="connsiteY633" fmla="*/ 1630510 h 1630510"/>
              <a:gd name="connsiteX634" fmla="*/ 1718116 w 2709963"/>
              <a:gd name="connsiteY634" fmla="*/ 1630510 h 1630510"/>
              <a:gd name="connsiteX635" fmla="*/ 1720830 w 2709963"/>
              <a:gd name="connsiteY635" fmla="*/ 1630510 h 1630510"/>
              <a:gd name="connsiteX636" fmla="*/ 1723530 w 2709963"/>
              <a:gd name="connsiteY636" fmla="*/ 1630510 h 1630510"/>
              <a:gd name="connsiteX637" fmla="*/ 1726244 w 2709963"/>
              <a:gd name="connsiteY637" fmla="*/ 1630510 h 1630510"/>
              <a:gd name="connsiteX638" fmla="*/ 1728958 w 2709963"/>
              <a:gd name="connsiteY638" fmla="*/ 1630510 h 1630510"/>
              <a:gd name="connsiteX639" fmla="*/ 1731658 w 2709963"/>
              <a:gd name="connsiteY639" fmla="*/ 1630510 h 1630510"/>
              <a:gd name="connsiteX640" fmla="*/ 1734372 w 2709963"/>
              <a:gd name="connsiteY640" fmla="*/ 1630510 h 1630510"/>
              <a:gd name="connsiteX641" fmla="*/ 1737085 w 2709963"/>
              <a:gd name="connsiteY641" fmla="*/ 1630510 h 1630510"/>
              <a:gd name="connsiteX642" fmla="*/ 1739799 w 2709963"/>
              <a:gd name="connsiteY642" fmla="*/ 1630510 h 1630510"/>
              <a:gd name="connsiteX643" fmla="*/ 1742500 w 2709963"/>
              <a:gd name="connsiteY643" fmla="*/ 1630510 h 1630510"/>
              <a:gd name="connsiteX644" fmla="*/ 1745213 w 2709963"/>
              <a:gd name="connsiteY644" fmla="*/ 1630510 h 1630510"/>
              <a:gd name="connsiteX645" fmla="*/ 1747927 w 2709963"/>
              <a:gd name="connsiteY645" fmla="*/ 1630510 h 1630510"/>
              <a:gd name="connsiteX646" fmla="*/ 1750627 w 2709963"/>
              <a:gd name="connsiteY646" fmla="*/ 1630510 h 1630510"/>
              <a:gd name="connsiteX647" fmla="*/ 1753341 w 2709963"/>
              <a:gd name="connsiteY647" fmla="*/ 1630510 h 1630510"/>
              <a:gd name="connsiteX648" fmla="*/ 1756055 w 2709963"/>
              <a:gd name="connsiteY648" fmla="*/ 1630510 h 1630510"/>
              <a:gd name="connsiteX649" fmla="*/ 1758769 w 2709963"/>
              <a:gd name="connsiteY649" fmla="*/ 1630510 h 1630510"/>
              <a:gd name="connsiteX650" fmla="*/ 1761469 w 2709963"/>
              <a:gd name="connsiteY650" fmla="*/ 1630510 h 1630510"/>
              <a:gd name="connsiteX651" fmla="*/ 1764183 w 2709963"/>
              <a:gd name="connsiteY651" fmla="*/ 1630510 h 1630510"/>
              <a:gd name="connsiteX652" fmla="*/ 1766897 w 2709963"/>
              <a:gd name="connsiteY652" fmla="*/ 1630510 h 1630510"/>
              <a:gd name="connsiteX653" fmla="*/ 1769597 w 2709963"/>
              <a:gd name="connsiteY653" fmla="*/ 1630510 h 1630510"/>
              <a:gd name="connsiteX654" fmla="*/ 1772311 w 2709963"/>
              <a:gd name="connsiteY654" fmla="*/ 1630510 h 1630510"/>
              <a:gd name="connsiteX655" fmla="*/ 1775025 w 2709963"/>
              <a:gd name="connsiteY655" fmla="*/ 1630510 h 1630510"/>
              <a:gd name="connsiteX656" fmla="*/ 1777739 w 2709963"/>
              <a:gd name="connsiteY656" fmla="*/ 1630510 h 1630510"/>
              <a:gd name="connsiteX657" fmla="*/ 1780439 w 2709963"/>
              <a:gd name="connsiteY657" fmla="*/ 1630510 h 1630510"/>
              <a:gd name="connsiteX658" fmla="*/ 1783153 w 2709963"/>
              <a:gd name="connsiteY658" fmla="*/ 1630510 h 1630510"/>
              <a:gd name="connsiteX659" fmla="*/ 1785866 w 2709963"/>
              <a:gd name="connsiteY659" fmla="*/ 1630510 h 1630510"/>
              <a:gd name="connsiteX660" fmla="*/ 1788567 w 2709963"/>
              <a:gd name="connsiteY660" fmla="*/ 1630510 h 1630510"/>
              <a:gd name="connsiteX661" fmla="*/ 1791280 w 2709963"/>
              <a:gd name="connsiteY661" fmla="*/ 1630510 h 1630510"/>
              <a:gd name="connsiteX662" fmla="*/ 1793994 w 2709963"/>
              <a:gd name="connsiteY662" fmla="*/ 1630510 h 1630510"/>
              <a:gd name="connsiteX663" fmla="*/ 1796708 w 2709963"/>
              <a:gd name="connsiteY663" fmla="*/ 1630510 h 1630510"/>
              <a:gd name="connsiteX664" fmla="*/ 1799408 w 2709963"/>
              <a:gd name="connsiteY664" fmla="*/ 1630510 h 1630510"/>
              <a:gd name="connsiteX665" fmla="*/ 1802122 w 2709963"/>
              <a:gd name="connsiteY665" fmla="*/ 1630510 h 1630510"/>
              <a:gd name="connsiteX666" fmla="*/ 1804836 w 2709963"/>
              <a:gd name="connsiteY666" fmla="*/ 1630510 h 1630510"/>
              <a:gd name="connsiteX667" fmla="*/ 1807536 w 2709963"/>
              <a:gd name="connsiteY667" fmla="*/ 1630510 h 1630510"/>
              <a:gd name="connsiteX668" fmla="*/ 1810250 w 2709963"/>
              <a:gd name="connsiteY668" fmla="*/ 1630510 h 1630510"/>
              <a:gd name="connsiteX669" fmla="*/ 1812964 w 2709963"/>
              <a:gd name="connsiteY669" fmla="*/ 1630510 h 1630510"/>
              <a:gd name="connsiteX670" fmla="*/ 1815678 w 2709963"/>
              <a:gd name="connsiteY670" fmla="*/ 1630510 h 1630510"/>
              <a:gd name="connsiteX671" fmla="*/ 1818378 w 2709963"/>
              <a:gd name="connsiteY671" fmla="*/ 1630510 h 1630510"/>
              <a:gd name="connsiteX672" fmla="*/ 1821092 w 2709963"/>
              <a:gd name="connsiteY672" fmla="*/ 1630510 h 1630510"/>
              <a:gd name="connsiteX673" fmla="*/ 1823806 w 2709963"/>
              <a:gd name="connsiteY673" fmla="*/ 1630510 h 1630510"/>
              <a:gd name="connsiteX674" fmla="*/ 1826506 w 2709963"/>
              <a:gd name="connsiteY674" fmla="*/ 1630510 h 1630510"/>
              <a:gd name="connsiteX675" fmla="*/ 1829220 w 2709963"/>
              <a:gd name="connsiteY675" fmla="*/ 1630510 h 1630510"/>
              <a:gd name="connsiteX676" fmla="*/ 1831933 w 2709963"/>
              <a:gd name="connsiteY676" fmla="*/ 1630510 h 1630510"/>
              <a:gd name="connsiteX677" fmla="*/ 1834647 w 2709963"/>
              <a:gd name="connsiteY677" fmla="*/ 1630510 h 1630510"/>
              <a:gd name="connsiteX678" fmla="*/ 1837348 w 2709963"/>
              <a:gd name="connsiteY678" fmla="*/ 1630510 h 1630510"/>
              <a:gd name="connsiteX679" fmla="*/ 1840061 w 2709963"/>
              <a:gd name="connsiteY679" fmla="*/ 1630510 h 1630510"/>
              <a:gd name="connsiteX680" fmla="*/ 1842775 w 2709963"/>
              <a:gd name="connsiteY680" fmla="*/ 1630510 h 1630510"/>
              <a:gd name="connsiteX681" fmla="*/ 1845476 w 2709963"/>
              <a:gd name="connsiteY681" fmla="*/ 1630510 h 1630510"/>
              <a:gd name="connsiteX682" fmla="*/ 1848189 w 2709963"/>
              <a:gd name="connsiteY682" fmla="*/ 1630510 h 1630510"/>
              <a:gd name="connsiteX683" fmla="*/ 1850903 w 2709963"/>
              <a:gd name="connsiteY683" fmla="*/ 1630510 h 1630510"/>
              <a:gd name="connsiteX684" fmla="*/ 1853617 w 2709963"/>
              <a:gd name="connsiteY684" fmla="*/ 1630510 h 1630510"/>
              <a:gd name="connsiteX685" fmla="*/ 1856317 w 2709963"/>
              <a:gd name="connsiteY685" fmla="*/ 1630510 h 1630510"/>
              <a:gd name="connsiteX686" fmla="*/ 1859031 w 2709963"/>
              <a:gd name="connsiteY686" fmla="*/ 1630510 h 1630510"/>
              <a:gd name="connsiteX687" fmla="*/ 1861745 w 2709963"/>
              <a:gd name="connsiteY687" fmla="*/ 1630510 h 1630510"/>
              <a:gd name="connsiteX688" fmla="*/ 1864445 w 2709963"/>
              <a:gd name="connsiteY688" fmla="*/ 1630510 h 1630510"/>
              <a:gd name="connsiteX689" fmla="*/ 1867159 w 2709963"/>
              <a:gd name="connsiteY689" fmla="*/ 1630510 h 1630510"/>
              <a:gd name="connsiteX690" fmla="*/ 1869873 w 2709963"/>
              <a:gd name="connsiteY690" fmla="*/ 1630510 h 1630510"/>
              <a:gd name="connsiteX691" fmla="*/ 1872587 w 2709963"/>
              <a:gd name="connsiteY691" fmla="*/ 1630510 h 1630510"/>
              <a:gd name="connsiteX692" fmla="*/ 1875287 w 2709963"/>
              <a:gd name="connsiteY692" fmla="*/ 1630510 h 1630510"/>
              <a:gd name="connsiteX693" fmla="*/ 1878001 w 2709963"/>
              <a:gd name="connsiteY693" fmla="*/ 1630510 h 1630510"/>
              <a:gd name="connsiteX694" fmla="*/ 1880714 w 2709963"/>
              <a:gd name="connsiteY694" fmla="*/ 1630510 h 1630510"/>
              <a:gd name="connsiteX695" fmla="*/ 1883415 w 2709963"/>
              <a:gd name="connsiteY695" fmla="*/ 1630510 h 1630510"/>
              <a:gd name="connsiteX696" fmla="*/ 1886129 w 2709963"/>
              <a:gd name="connsiteY696" fmla="*/ 1630510 h 1630510"/>
              <a:gd name="connsiteX697" fmla="*/ 1888842 w 2709963"/>
              <a:gd name="connsiteY697" fmla="*/ 1630510 h 1630510"/>
              <a:gd name="connsiteX698" fmla="*/ 1891556 w 2709963"/>
              <a:gd name="connsiteY698" fmla="*/ 1630510 h 1630510"/>
              <a:gd name="connsiteX699" fmla="*/ 1894256 w 2709963"/>
              <a:gd name="connsiteY699" fmla="*/ 1630510 h 1630510"/>
              <a:gd name="connsiteX700" fmla="*/ 1896970 w 2709963"/>
              <a:gd name="connsiteY700" fmla="*/ 1630510 h 1630510"/>
              <a:gd name="connsiteX701" fmla="*/ 1899684 w 2709963"/>
              <a:gd name="connsiteY701" fmla="*/ 1630510 h 1630510"/>
              <a:gd name="connsiteX702" fmla="*/ 1902384 w 2709963"/>
              <a:gd name="connsiteY702" fmla="*/ 1630510 h 1630510"/>
              <a:gd name="connsiteX703" fmla="*/ 1905098 w 2709963"/>
              <a:gd name="connsiteY703" fmla="*/ 1630510 h 1630510"/>
              <a:gd name="connsiteX704" fmla="*/ 1907812 w 2709963"/>
              <a:gd name="connsiteY704" fmla="*/ 1630510 h 1630510"/>
              <a:gd name="connsiteX705" fmla="*/ 1910526 w 2709963"/>
              <a:gd name="connsiteY705" fmla="*/ 1630510 h 1630510"/>
              <a:gd name="connsiteX706" fmla="*/ 1913226 w 2709963"/>
              <a:gd name="connsiteY706" fmla="*/ 1630510 h 1630510"/>
              <a:gd name="connsiteX707" fmla="*/ 1915940 w 2709963"/>
              <a:gd name="connsiteY707" fmla="*/ 1630510 h 1630510"/>
              <a:gd name="connsiteX708" fmla="*/ 1918654 w 2709963"/>
              <a:gd name="connsiteY708" fmla="*/ 1630510 h 1630510"/>
              <a:gd name="connsiteX709" fmla="*/ 1921354 w 2709963"/>
              <a:gd name="connsiteY709" fmla="*/ 1630510 h 1630510"/>
              <a:gd name="connsiteX710" fmla="*/ 1924068 w 2709963"/>
              <a:gd name="connsiteY710" fmla="*/ 1630510 h 1630510"/>
              <a:gd name="connsiteX711" fmla="*/ 1926782 w 2709963"/>
              <a:gd name="connsiteY711" fmla="*/ 1630510 h 1630510"/>
              <a:gd name="connsiteX712" fmla="*/ 1929495 w 2709963"/>
              <a:gd name="connsiteY712" fmla="*/ 1630510 h 1630510"/>
              <a:gd name="connsiteX713" fmla="*/ 1932196 w 2709963"/>
              <a:gd name="connsiteY713" fmla="*/ 1630510 h 1630510"/>
              <a:gd name="connsiteX714" fmla="*/ 1934909 w 2709963"/>
              <a:gd name="connsiteY714" fmla="*/ 1630510 h 1630510"/>
              <a:gd name="connsiteX715" fmla="*/ 1937623 w 2709963"/>
              <a:gd name="connsiteY715" fmla="*/ 1630510 h 1630510"/>
              <a:gd name="connsiteX716" fmla="*/ 1940324 w 2709963"/>
              <a:gd name="connsiteY716" fmla="*/ 1630510 h 1630510"/>
              <a:gd name="connsiteX717" fmla="*/ 1943037 w 2709963"/>
              <a:gd name="connsiteY717" fmla="*/ 1630510 h 1630510"/>
              <a:gd name="connsiteX718" fmla="*/ 1945751 w 2709963"/>
              <a:gd name="connsiteY718" fmla="*/ 1630510 h 1630510"/>
              <a:gd name="connsiteX719" fmla="*/ 1948465 w 2709963"/>
              <a:gd name="connsiteY719" fmla="*/ 1630510 h 1630510"/>
              <a:gd name="connsiteX720" fmla="*/ 1951165 w 2709963"/>
              <a:gd name="connsiteY720" fmla="*/ 1630510 h 1630510"/>
              <a:gd name="connsiteX721" fmla="*/ 1953879 w 2709963"/>
              <a:gd name="connsiteY721" fmla="*/ 1630510 h 1630510"/>
              <a:gd name="connsiteX722" fmla="*/ 1956593 w 2709963"/>
              <a:gd name="connsiteY722" fmla="*/ 1630510 h 1630510"/>
              <a:gd name="connsiteX723" fmla="*/ 1959293 w 2709963"/>
              <a:gd name="connsiteY723" fmla="*/ 1630510 h 1630510"/>
              <a:gd name="connsiteX724" fmla="*/ 1962007 w 2709963"/>
              <a:gd name="connsiteY724" fmla="*/ 1630510 h 1630510"/>
              <a:gd name="connsiteX725" fmla="*/ 1964721 w 2709963"/>
              <a:gd name="connsiteY725" fmla="*/ 1630510 h 1630510"/>
              <a:gd name="connsiteX726" fmla="*/ 1967435 w 2709963"/>
              <a:gd name="connsiteY726" fmla="*/ 1630510 h 1630510"/>
              <a:gd name="connsiteX727" fmla="*/ 1970135 w 2709963"/>
              <a:gd name="connsiteY727" fmla="*/ 1630510 h 1630510"/>
              <a:gd name="connsiteX728" fmla="*/ 1972849 w 2709963"/>
              <a:gd name="connsiteY728" fmla="*/ 1630510 h 1630510"/>
              <a:gd name="connsiteX729" fmla="*/ 1975562 w 2709963"/>
              <a:gd name="connsiteY729" fmla="*/ 1630510 h 1630510"/>
              <a:gd name="connsiteX730" fmla="*/ 1978263 w 2709963"/>
              <a:gd name="connsiteY730" fmla="*/ 1630510 h 1630510"/>
              <a:gd name="connsiteX731" fmla="*/ 1980977 w 2709963"/>
              <a:gd name="connsiteY731" fmla="*/ 1630510 h 1630510"/>
              <a:gd name="connsiteX732" fmla="*/ 1983690 w 2709963"/>
              <a:gd name="connsiteY732" fmla="*/ 1630510 h 1630510"/>
              <a:gd name="connsiteX733" fmla="*/ 1986404 w 2709963"/>
              <a:gd name="connsiteY733" fmla="*/ 1630510 h 1630510"/>
              <a:gd name="connsiteX734" fmla="*/ 1989104 w 2709963"/>
              <a:gd name="connsiteY734" fmla="*/ 1630510 h 1630510"/>
              <a:gd name="connsiteX735" fmla="*/ 1991818 w 2709963"/>
              <a:gd name="connsiteY735" fmla="*/ 1630510 h 1630510"/>
              <a:gd name="connsiteX736" fmla="*/ 1994532 w 2709963"/>
              <a:gd name="connsiteY736" fmla="*/ 1630510 h 1630510"/>
              <a:gd name="connsiteX737" fmla="*/ 1997232 w 2709963"/>
              <a:gd name="connsiteY737" fmla="*/ 1630510 h 1630510"/>
              <a:gd name="connsiteX738" fmla="*/ 1999946 w 2709963"/>
              <a:gd name="connsiteY738" fmla="*/ 1630510 h 1630510"/>
              <a:gd name="connsiteX739" fmla="*/ 2002660 w 2709963"/>
              <a:gd name="connsiteY739" fmla="*/ 1630510 h 1630510"/>
              <a:gd name="connsiteX740" fmla="*/ 2005374 w 2709963"/>
              <a:gd name="connsiteY740" fmla="*/ 1630510 h 1630510"/>
              <a:gd name="connsiteX741" fmla="*/ 2008074 w 2709963"/>
              <a:gd name="connsiteY741" fmla="*/ 1630510 h 1630510"/>
              <a:gd name="connsiteX742" fmla="*/ 2010788 w 2709963"/>
              <a:gd name="connsiteY742" fmla="*/ 1630510 h 1630510"/>
              <a:gd name="connsiteX743" fmla="*/ 2013502 w 2709963"/>
              <a:gd name="connsiteY743" fmla="*/ 1630510 h 1630510"/>
              <a:gd name="connsiteX744" fmla="*/ 2016202 w 2709963"/>
              <a:gd name="connsiteY744" fmla="*/ 1630510 h 1630510"/>
              <a:gd name="connsiteX745" fmla="*/ 2018916 w 2709963"/>
              <a:gd name="connsiteY745" fmla="*/ 1630510 h 1630510"/>
              <a:gd name="connsiteX746" fmla="*/ 2021630 w 2709963"/>
              <a:gd name="connsiteY746" fmla="*/ 1630510 h 1630510"/>
              <a:gd name="connsiteX747" fmla="*/ 2024343 w 2709963"/>
              <a:gd name="connsiteY747" fmla="*/ 1630510 h 1630510"/>
              <a:gd name="connsiteX748" fmla="*/ 2027044 w 2709963"/>
              <a:gd name="connsiteY748" fmla="*/ 1630510 h 1630510"/>
              <a:gd name="connsiteX749" fmla="*/ 2029757 w 2709963"/>
              <a:gd name="connsiteY749" fmla="*/ 1630510 h 1630510"/>
              <a:gd name="connsiteX750" fmla="*/ 2032471 w 2709963"/>
              <a:gd name="connsiteY750" fmla="*/ 1630510 h 1630510"/>
              <a:gd name="connsiteX751" fmla="*/ 2035172 w 2709963"/>
              <a:gd name="connsiteY751" fmla="*/ 1630510 h 1630510"/>
              <a:gd name="connsiteX752" fmla="*/ 2037885 w 2709963"/>
              <a:gd name="connsiteY752" fmla="*/ 1630510 h 1630510"/>
              <a:gd name="connsiteX753" fmla="*/ 2040599 w 2709963"/>
              <a:gd name="connsiteY753" fmla="*/ 1630510 h 1630510"/>
              <a:gd name="connsiteX754" fmla="*/ 2043313 w 2709963"/>
              <a:gd name="connsiteY754" fmla="*/ 1630510 h 1630510"/>
              <a:gd name="connsiteX755" fmla="*/ 2046013 w 2709963"/>
              <a:gd name="connsiteY755" fmla="*/ 1630510 h 1630510"/>
              <a:gd name="connsiteX756" fmla="*/ 2048727 w 2709963"/>
              <a:gd name="connsiteY756" fmla="*/ 1630510 h 1630510"/>
              <a:gd name="connsiteX757" fmla="*/ 2051441 w 2709963"/>
              <a:gd name="connsiteY757" fmla="*/ 1630510 h 1630510"/>
              <a:gd name="connsiteX758" fmla="*/ 2054155 w 2709963"/>
              <a:gd name="connsiteY758" fmla="*/ 1630510 h 1630510"/>
              <a:gd name="connsiteX759" fmla="*/ 2056855 w 2709963"/>
              <a:gd name="connsiteY759" fmla="*/ 1630510 h 1630510"/>
              <a:gd name="connsiteX760" fmla="*/ 2059569 w 2709963"/>
              <a:gd name="connsiteY760" fmla="*/ 1630510 h 1630510"/>
              <a:gd name="connsiteX761" fmla="*/ 2062283 w 2709963"/>
              <a:gd name="connsiteY761" fmla="*/ 1630510 h 1630510"/>
              <a:gd name="connsiteX762" fmla="*/ 2064983 w 2709963"/>
              <a:gd name="connsiteY762" fmla="*/ 1630510 h 1630510"/>
              <a:gd name="connsiteX763" fmla="*/ 2067697 w 2709963"/>
              <a:gd name="connsiteY763" fmla="*/ 1630510 h 1630510"/>
              <a:gd name="connsiteX764" fmla="*/ 2070410 w 2709963"/>
              <a:gd name="connsiteY764" fmla="*/ 1630510 h 1630510"/>
              <a:gd name="connsiteX765" fmla="*/ 2073124 w 2709963"/>
              <a:gd name="connsiteY765" fmla="*/ 1630510 h 1630510"/>
              <a:gd name="connsiteX766" fmla="*/ 2075825 w 2709963"/>
              <a:gd name="connsiteY766" fmla="*/ 1630510 h 1630510"/>
              <a:gd name="connsiteX767" fmla="*/ 2078538 w 2709963"/>
              <a:gd name="connsiteY767" fmla="*/ 1630510 h 1630510"/>
              <a:gd name="connsiteX768" fmla="*/ 2081252 w 2709963"/>
              <a:gd name="connsiteY768" fmla="*/ 1630510 h 1630510"/>
              <a:gd name="connsiteX769" fmla="*/ 2083953 w 2709963"/>
              <a:gd name="connsiteY769" fmla="*/ 1630510 h 1630510"/>
              <a:gd name="connsiteX770" fmla="*/ 2086666 w 2709963"/>
              <a:gd name="connsiteY770" fmla="*/ 1630510 h 1630510"/>
              <a:gd name="connsiteX771" fmla="*/ 2089380 w 2709963"/>
              <a:gd name="connsiteY771" fmla="*/ 1630510 h 1630510"/>
              <a:gd name="connsiteX772" fmla="*/ 2092094 w 2709963"/>
              <a:gd name="connsiteY772" fmla="*/ 1630510 h 1630510"/>
              <a:gd name="connsiteX773" fmla="*/ 2094794 w 2709963"/>
              <a:gd name="connsiteY773" fmla="*/ 1630510 h 1630510"/>
              <a:gd name="connsiteX774" fmla="*/ 2097508 w 2709963"/>
              <a:gd name="connsiteY774" fmla="*/ 1630510 h 1630510"/>
              <a:gd name="connsiteX775" fmla="*/ 2100222 w 2709963"/>
              <a:gd name="connsiteY775" fmla="*/ 1630510 h 1630510"/>
              <a:gd name="connsiteX776" fmla="*/ 2102922 w 2709963"/>
              <a:gd name="connsiteY776" fmla="*/ 1630510 h 1630510"/>
              <a:gd name="connsiteX777" fmla="*/ 2105636 w 2709963"/>
              <a:gd name="connsiteY777" fmla="*/ 1630510 h 1630510"/>
              <a:gd name="connsiteX778" fmla="*/ 2108350 w 2709963"/>
              <a:gd name="connsiteY778" fmla="*/ 1630510 h 1630510"/>
              <a:gd name="connsiteX779" fmla="*/ 2111064 w 2709963"/>
              <a:gd name="connsiteY779" fmla="*/ 1630510 h 1630510"/>
              <a:gd name="connsiteX780" fmla="*/ 2113764 w 2709963"/>
              <a:gd name="connsiteY780" fmla="*/ 1630510 h 1630510"/>
              <a:gd name="connsiteX781" fmla="*/ 2116478 w 2709963"/>
              <a:gd name="connsiteY781" fmla="*/ 1630510 h 1630510"/>
              <a:gd name="connsiteX782" fmla="*/ 2119191 w 2709963"/>
              <a:gd name="connsiteY782" fmla="*/ 1630510 h 1630510"/>
              <a:gd name="connsiteX783" fmla="*/ 2121892 w 2709963"/>
              <a:gd name="connsiteY783" fmla="*/ 1630510 h 1630510"/>
              <a:gd name="connsiteX784" fmla="*/ 2124606 w 2709963"/>
              <a:gd name="connsiteY784" fmla="*/ 1630510 h 1630510"/>
              <a:gd name="connsiteX785" fmla="*/ 2127319 w 2709963"/>
              <a:gd name="connsiteY785" fmla="*/ 1630510 h 1630510"/>
              <a:gd name="connsiteX786" fmla="*/ 2130033 w 2709963"/>
              <a:gd name="connsiteY786" fmla="*/ 1630510 h 1630510"/>
              <a:gd name="connsiteX787" fmla="*/ 2132733 w 2709963"/>
              <a:gd name="connsiteY787" fmla="*/ 1630510 h 1630510"/>
              <a:gd name="connsiteX788" fmla="*/ 2135447 w 2709963"/>
              <a:gd name="connsiteY788" fmla="*/ 1630510 h 1630510"/>
              <a:gd name="connsiteX789" fmla="*/ 2138161 w 2709963"/>
              <a:gd name="connsiteY789" fmla="*/ 1630510 h 1630510"/>
              <a:gd name="connsiteX790" fmla="*/ 2140861 w 2709963"/>
              <a:gd name="connsiteY790" fmla="*/ 1630510 h 1630510"/>
              <a:gd name="connsiteX791" fmla="*/ 2143575 w 2709963"/>
              <a:gd name="connsiteY791" fmla="*/ 1630510 h 1630510"/>
              <a:gd name="connsiteX792" fmla="*/ 2146289 w 2709963"/>
              <a:gd name="connsiteY792" fmla="*/ 1630510 h 1630510"/>
              <a:gd name="connsiteX793" fmla="*/ 2149003 w 2709963"/>
              <a:gd name="connsiteY793" fmla="*/ 1630510 h 1630510"/>
              <a:gd name="connsiteX794" fmla="*/ 2151703 w 2709963"/>
              <a:gd name="connsiteY794" fmla="*/ 1630510 h 1630510"/>
              <a:gd name="connsiteX795" fmla="*/ 2154417 w 2709963"/>
              <a:gd name="connsiteY795" fmla="*/ 1630510 h 1630510"/>
              <a:gd name="connsiteX796" fmla="*/ 2157131 w 2709963"/>
              <a:gd name="connsiteY796" fmla="*/ 1630510 h 1630510"/>
              <a:gd name="connsiteX797" fmla="*/ 2159831 w 2709963"/>
              <a:gd name="connsiteY797" fmla="*/ 1630510 h 1630510"/>
              <a:gd name="connsiteX798" fmla="*/ 2162545 w 2709963"/>
              <a:gd name="connsiteY798" fmla="*/ 1630510 h 1630510"/>
              <a:gd name="connsiteX799" fmla="*/ 2165259 w 2709963"/>
              <a:gd name="connsiteY799" fmla="*/ 1630510 h 1630510"/>
              <a:gd name="connsiteX800" fmla="*/ 2167972 w 2709963"/>
              <a:gd name="connsiteY800" fmla="*/ 1630510 h 1630510"/>
              <a:gd name="connsiteX801" fmla="*/ 2170673 w 2709963"/>
              <a:gd name="connsiteY801" fmla="*/ 1630510 h 1630510"/>
              <a:gd name="connsiteX802" fmla="*/ 2173386 w 2709963"/>
              <a:gd name="connsiteY802" fmla="*/ 1630510 h 1630510"/>
              <a:gd name="connsiteX803" fmla="*/ 2176100 w 2709963"/>
              <a:gd name="connsiteY803" fmla="*/ 1630510 h 1630510"/>
              <a:gd name="connsiteX804" fmla="*/ 2178801 w 2709963"/>
              <a:gd name="connsiteY804" fmla="*/ 1630510 h 1630510"/>
              <a:gd name="connsiteX805" fmla="*/ 2181514 w 2709963"/>
              <a:gd name="connsiteY805" fmla="*/ 1630510 h 1630510"/>
              <a:gd name="connsiteX806" fmla="*/ 2184228 w 2709963"/>
              <a:gd name="connsiteY806" fmla="*/ 1630510 h 1630510"/>
              <a:gd name="connsiteX807" fmla="*/ 2186942 w 2709963"/>
              <a:gd name="connsiteY807" fmla="*/ 1630510 h 1630510"/>
              <a:gd name="connsiteX808" fmla="*/ 2189642 w 2709963"/>
              <a:gd name="connsiteY808" fmla="*/ 1630510 h 1630510"/>
              <a:gd name="connsiteX809" fmla="*/ 2192356 w 2709963"/>
              <a:gd name="connsiteY809" fmla="*/ 1630510 h 1630510"/>
              <a:gd name="connsiteX810" fmla="*/ 2195070 w 2709963"/>
              <a:gd name="connsiteY810" fmla="*/ 1630510 h 1630510"/>
              <a:gd name="connsiteX811" fmla="*/ 2197770 w 2709963"/>
              <a:gd name="connsiteY811" fmla="*/ 1630510 h 1630510"/>
              <a:gd name="connsiteX812" fmla="*/ 2200484 w 2709963"/>
              <a:gd name="connsiteY812" fmla="*/ 1630510 h 1630510"/>
              <a:gd name="connsiteX813" fmla="*/ 2203198 w 2709963"/>
              <a:gd name="connsiteY813" fmla="*/ 1630510 h 1630510"/>
              <a:gd name="connsiteX814" fmla="*/ 2205912 w 2709963"/>
              <a:gd name="connsiteY814" fmla="*/ 1630510 h 1630510"/>
              <a:gd name="connsiteX815" fmla="*/ 2208612 w 2709963"/>
              <a:gd name="connsiteY815" fmla="*/ 1630510 h 1630510"/>
              <a:gd name="connsiteX816" fmla="*/ 2211326 w 2709963"/>
              <a:gd name="connsiteY816" fmla="*/ 1630510 h 1630510"/>
              <a:gd name="connsiteX817" fmla="*/ 2214039 w 2709963"/>
              <a:gd name="connsiteY817" fmla="*/ 1630510 h 1630510"/>
              <a:gd name="connsiteX818" fmla="*/ 2216740 w 2709963"/>
              <a:gd name="connsiteY818" fmla="*/ 1630510 h 1630510"/>
              <a:gd name="connsiteX819" fmla="*/ 2219454 w 2709963"/>
              <a:gd name="connsiteY819" fmla="*/ 1630510 h 1630510"/>
              <a:gd name="connsiteX820" fmla="*/ 2222167 w 2709963"/>
              <a:gd name="connsiteY820" fmla="*/ 1630510 h 1630510"/>
              <a:gd name="connsiteX821" fmla="*/ 2224881 w 2709963"/>
              <a:gd name="connsiteY821" fmla="*/ 1630510 h 1630510"/>
              <a:gd name="connsiteX822" fmla="*/ 2227582 w 2709963"/>
              <a:gd name="connsiteY822" fmla="*/ 1630510 h 1630510"/>
              <a:gd name="connsiteX823" fmla="*/ 2230295 w 2709963"/>
              <a:gd name="connsiteY823" fmla="*/ 1630510 h 1630510"/>
              <a:gd name="connsiteX824" fmla="*/ 2233009 w 2709963"/>
              <a:gd name="connsiteY824" fmla="*/ 1630510 h 1630510"/>
              <a:gd name="connsiteX825" fmla="*/ 2235709 w 2709963"/>
              <a:gd name="connsiteY825" fmla="*/ 1630510 h 1630510"/>
              <a:gd name="connsiteX826" fmla="*/ 2238423 w 2709963"/>
              <a:gd name="connsiteY826" fmla="*/ 1630510 h 1630510"/>
              <a:gd name="connsiteX827" fmla="*/ 2241137 w 2709963"/>
              <a:gd name="connsiteY827" fmla="*/ 1630510 h 1630510"/>
              <a:gd name="connsiteX828" fmla="*/ 2243851 w 2709963"/>
              <a:gd name="connsiteY828" fmla="*/ 1630510 h 1630510"/>
              <a:gd name="connsiteX829" fmla="*/ 2246551 w 2709963"/>
              <a:gd name="connsiteY829" fmla="*/ 1630510 h 1630510"/>
              <a:gd name="connsiteX830" fmla="*/ 2249265 w 2709963"/>
              <a:gd name="connsiteY830" fmla="*/ 1630510 h 1630510"/>
              <a:gd name="connsiteX831" fmla="*/ 2251979 w 2709963"/>
              <a:gd name="connsiteY831" fmla="*/ 1630510 h 1630510"/>
              <a:gd name="connsiteX832" fmla="*/ 2254679 w 2709963"/>
              <a:gd name="connsiteY832" fmla="*/ 1630510 h 1630510"/>
              <a:gd name="connsiteX833" fmla="*/ 2257393 w 2709963"/>
              <a:gd name="connsiteY833" fmla="*/ 1630510 h 1630510"/>
              <a:gd name="connsiteX834" fmla="*/ 2260107 w 2709963"/>
              <a:gd name="connsiteY834" fmla="*/ 1630510 h 1630510"/>
              <a:gd name="connsiteX835" fmla="*/ 2262820 w 2709963"/>
              <a:gd name="connsiteY835" fmla="*/ 1630510 h 1630510"/>
              <a:gd name="connsiteX836" fmla="*/ 2265521 w 2709963"/>
              <a:gd name="connsiteY836" fmla="*/ 1630510 h 1630510"/>
              <a:gd name="connsiteX837" fmla="*/ 2268235 w 2709963"/>
              <a:gd name="connsiteY837" fmla="*/ 1630510 h 1630510"/>
              <a:gd name="connsiteX838" fmla="*/ 2270948 w 2709963"/>
              <a:gd name="connsiteY838" fmla="*/ 1630510 h 1630510"/>
              <a:gd name="connsiteX839" fmla="*/ 2273649 w 2709963"/>
              <a:gd name="connsiteY839" fmla="*/ 1630510 h 1630510"/>
              <a:gd name="connsiteX840" fmla="*/ 2276362 w 2709963"/>
              <a:gd name="connsiteY840" fmla="*/ 1630510 h 1630510"/>
              <a:gd name="connsiteX841" fmla="*/ 2279076 w 2709963"/>
              <a:gd name="connsiteY841" fmla="*/ 1630510 h 1630510"/>
              <a:gd name="connsiteX842" fmla="*/ 2281790 w 2709963"/>
              <a:gd name="connsiteY842" fmla="*/ 1630510 h 1630510"/>
              <a:gd name="connsiteX843" fmla="*/ 2284490 w 2709963"/>
              <a:gd name="connsiteY843" fmla="*/ 1630510 h 1630510"/>
              <a:gd name="connsiteX844" fmla="*/ 2287204 w 2709963"/>
              <a:gd name="connsiteY844" fmla="*/ 1630510 h 1630510"/>
              <a:gd name="connsiteX845" fmla="*/ 2289918 w 2709963"/>
              <a:gd name="connsiteY845" fmla="*/ 1630510 h 1630510"/>
              <a:gd name="connsiteX846" fmla="*/ 2292618 w 2709963"/>
              <a:gd name="connsiteY846" fmla="*/ 1630510 h 1630510"/>
              <a:gd name="connsiteX847" fmla="*/ 2295332 w 2709963"/>
              <a:gd name="connsiteY847" fmla="*/ 1630510 h 1630510"/>
              <a:gd name="connsiteX848" fmla="*/ 2298046 w 2709963"/>
              <a:gd name="connsiteY848" fmla="*/ 1630510 h 1630510"/>
              <a:gd name="connsiteX849" fmla="*/ 2300760 w 2709963"/>
              <a:gd name="connsiteY849" fmla="*/ 1630510 h 1630510"/>
              <a:gd name="connsiteX850" fmla="*/ 2303460 w 2709963"/>
              <a:gd name="connsiteY850" fmla="*/ 1630510 h 1630510"/>
              <a:gd name="connsiteX851" fmla="*/ 2306174 w 2709963"/>
              <a:gd name="connsiteY851" fmla="*/ 1630510 h 1630510"/>
              <a:gd name="connsiteX852" fmla="*/ 2308888 w 2709963"/>
              <a:gd name="connsiteY852" fmla="*/ 1630510 h 1630510"/>
              <a:gd name="connsiteX853" fmla="*/ 2311588 w 2709963"/>
              <a:gd name="connsiteY853" fmla="*/ 1630510 h 1630510"/>
              <a:gd name="connsiteX854" fmla="*/ 2314302 w 2709963"/>
              <a:gd name="connsiteY854" fmla="*/ 1630510 h 1630510"/>
              <a:gd name="connsiteX855" fmla="*/ 2317015 w 2709963"/>
              <a:gd name="connsiteY855" fmla="*/ 1630510 h 1630510"/>
              <a:gd name="connsiteX856" fmla="*/ 2319729 w 2709963"/>
              <a:gd name="connsiteY856" fmla="*/ 1630510 h 1630510"/>
              <a:gd name="connsiteX857" fmla="*/ 2322430 w 2709963"/>
              <a:gd name="connsiteY857" fmla="*/ 1630510 h 1630510"/>
              <a:gd name="connsiteX858" fmla="*/ 2325143 w 2709963"/>
              <a:gd name="connsiteY858" fmla="*/ 1630510 h 1630510"/>
              <a:gd name="connsiteX859" fmla="*/ 2327857 w 2709963"/>
              <a:gd name="connsiteY859" fmla="*/ 1630510 h 1630510"/>
              <a:gd name="connsiteX860" fmla="*/ 2330558 w 2709963"/>
              <a:gd name="connsiteY860" fmla="*/ 1630510 h 1630510"/>
              <a:gd name="connsiteX861" fmla="*/ 2333271 w 2709963"/>
              <a:gd name="connsiteY861" fmla="*/ 1630510 h 1630510"/>
              <a:gd name="connsiteX862" fmla="*/ 2335985 w 2709963"/>
              <a:gd name="connsiteY862" fmla="*/ 1630510 h 1630510"/>
              <a:gd name="connsiteX863" fmla="*/ 2338699 w 2709963"/>
              <a:gd name="connsiteY863" fmla="*/ 1630510 h 1630510"/>
              <a:gd name="connsiteX864" fmla="*/ 2341399 w 2709963"/>
              <a:gd name="connsiteY864" fmla="*/ 1630510 h 1630510"/>
              <a:gd name="connsiteX865" fmla="*/ 2344113 w 2709963"/>
              <a:gd name="connsiteY865" fmla="*/ 1630510 h 1630510"/>
              <a:gd name="connsiteX866" fmla="*/ 2346827 w 2709963"/>
              <a:gd name="connsiteY866" fmla="*/ 1630510 h 1630510"/>
              <a:gd name="connsiteX867" fmla="*/ 2349527 w 2709963"/>
              <a:gd name="connsiteY867" fmla="*/ 1630510 h 1630510"/>
              <a:gd name="connsiteX868" fmla="*/ 2352241 w 2709963"/>
              <a:gd name="connsiteY868" fmla="*/ 1630510 h 1630510"/>
              <a:gd name="connsiteX869" fmla="*/ 2354955 w 2709963"/>
              <a:gd name="connsiteY869" fmla="*/ 1630510 h 1630510"/>
              <a:gd name="connsiteX870" fmla="*/ 2357669 w 2709963"/>
              <a:gd name="connsiteY870" fmla="*/ 1630510 h 1630510"/>
              <a:gd name="connsiteX871" fmla="*/ 2360369 w 2709963"/>
              <a:gd name="connsiteY871" fmla="*/ 1630510 h 1630510"/>
              <a:gd name="connsiteX872" fmla="*/ 2363083 w 2709963"/>
              <a:gd name="connsiteY872" fmla="*/ 1630510 h 1630510"/>
              <a:gd name="connsiteX873" fmla="*/ 2365797 w 2709963"/>
              <a:gd name="connsiteY873" fmla="*/ 1630510 h 1630510"/>
              <a:gd name="connsiteX874" fmla="*/ 2368497 w 2709963"/>
              <a:gd name="connsiteY874" fmla="*/ 1630510 h 1630510"/>
              <a:gd name="connsiteX875" fmla="*/ 2371211 w 2709963"/>
              <a:gd name="connsiteY875" fmla="*/ 1630510 h 1630510"/>
              <a:gd name="connsiteX876" fmla="*/ 2373924 w 2709963"/>
              <a:gd name="connsiteY876" fmla="*/ 1630510 h 1630510"/>
              <a:gd name="connsiteX877" fmla="*/ 2376638 w 2709963"/>
              <a:gd name="connsiteY877" fmla="*/ 1630510 h 1630510"/>
              <a:gd name="connsiteX878" fmla="*/ 2379338 w 2709963"/>
              <a:gd name="connsiteY878" fmla="*/ 1630510 h 1630510"/>
              <a:gd name="connsiteX879" fmla="*/ 2382052 w 2709963"/>
              <a:gd name="connsiteY879" fmla="*/ 1630510 h 1630510"/>
              <a:gd name="connsiteX880" fmla="*/ 2384766 w 2709963"/>
              <a:gd name="connsiteY880" fmla="*/ 1630510 h 1630510"/>
              <a:gd name="connsiteX881" fmla="*/ 2387466 w 2709963"/>
              <a:gd name="connsiteY881" fmla="*/ 1630510 h 1630510"/>
              <a:gd name="connsiteX882" fmla="*/ 2390180 w 2709963"/>
              <a:gd name="connsiteY882" fmla="*/ 1630510 h 1630510"/>
              <a:gd name="connsiteX883" fmla="*/ 2392894 w 2709963"/>
              <a:gd name="connsiteY883" fmla="*/ 1630510 h 1630510"/>
              <a:gd name="connsiteX884" fmla="*/ 2395608 w 2709963"/>
              <a:gd name="connsiteY884" fmla="*/ 1630510 h 1630510"/>
              <a:gd name="connsiteX885" fmla="*/ 2398308 w 2709963"/>
              <a:gd name="connsiteY885" fmla="*/ 1630510 h 1630510"/>
              <a:gd name="connsiteX886" fmla="*/ 2401022 w 2709963"/>
              <a:gd name="connsiteY886" fmla="*/ 1630510 h 1630510"/>
              <a:gd name="connsiteX887" fmla="*/ 2403736 w 2709963"/>
              <a:gd name="connsiteY887" fmla="*/ 1630510 h 1630510"/>
              <a:gd name="connsiteX888" fmla="*/ 2406436 w 2709963"/>
              <a:gd name="connsiteY888" fmla="*/ 1630510 h 1630510"/>
              <a:gd name="connsiteX889" fmla="*/ 2409150 w 2709963"/>
              <a:gd name="connsiteY889" fmla="*/ 1630510 h 1630510"/>
              <a:gd name="connsiteX890" fmla="*/ 2411863 w 2709963"/>
              <a:gd name="connsiteY890" fmla="*/ 1630510 h 1630510"/>
              <a:gd name="connsiteX891" fmla="*/ 2414577 w 2709963"/>
              <a:gd name="connsiteY891" fmla="*/ 1630510 h 1630510"/>
              <a:gd name="connsiteX892" fmla="*/ 2417278 w 2709963"/>
              <a:gd name="connsiteY892" fmla="*/ 1630510 h 1630510"/>
              <a:gd name="connsiteX893" fmla="*/ 2419991 w 2709963"/>
              <a:gd name="connsiteY893" fmla="*/ 1630510 h 1630510"/>
              <a:gd name="connsiteX894" fmla="*/ 2422705 w 2709963"/>
              <a:gd name="connsiteY894" fmla="*/ 1630510 h 1630510"/>
              <a:gd name="connsiteX895" fmla="*/ 2425406 w 2709963"/>
              <a:gd name="connsiteY895" fmla="*/ 1630510 h 1630510"/>
              <a:gd name="connsiteX896" fmla="*/ 2428119 w 2709963"/>
              <a:gd name="connsiteY896" fmla="*/ 1630510 h 1630510"/>
              <a:gd name="connsiteX897" fmla="*/ 2430833 w 2709963"/>
              <a:gd name="connsiteY897" fmla="*/ 1630510 h 1630510"/>
              <a:gd name="connsiteX898" fmla="*/ 2433547 w 2709963"/>
              <a:gd name="connsiteY898" fmla="*/ 1630510 h 1630510"/>
              <a:gd name="connsiteX899" fmla="*/ 2436247 w 2709963"/>
              <a:gd name="connsiteY899" fmla="*/ 1630510 h 1630510"/>
              <a:gd name="connsiteX900" fmla="*/ 2438961 w 2709963"/>
              <a:gd name="connsiteY900" fmla="*/ 1630510 h 1630510"/>
              <a:gd name="connsiteX901" fmla="*/ 2441675 w 2709963"/>
              <a:gd name="connsiteY901" fmla="*/ 1630510 h 1630510"/>
              <a:gd name="connsiteX902" fmla="*/ 2444375 w 2709963"/>
              <a:gd name="connsiteY902" fmla="*/ 1630510 h 1630510"/>
              <a:gd name="connsiteX903" fmla="*/ 2447089 w 2709963"/>
              <a:gd name="connsiteY903" fmla="*/ 1630510 h 1630510"/>
              <a:gd name="connsiteX904" fmla="*/ 2449803 w 2709963"/>
              <a:gd name="connsiteY904" fmla="*/ 1630510 h 1630510"/>
              <a:gd name="connsiteX905" fmla="*/ 2452517 w 2709963"/>
              <a:gd name="connsiteY905" fmla="*/ 1630510 h 1630510"/>
              <a:gd name="connsiteX906" fmla="*/ 2455217 w 2709963"/>
              <a:gd name="connsiteY906" fmla="*/ 1630510 h 1630510"/>
              <a:gd name="connsiteX907" fmla="*/ 2457931 w 2709963"/>
              <a:gd name="connsiteY907" fmla="*/ 1630510 h 1630510"/>
              <a:gd name="connsiteX908" fmla="*/ 2460645 w 2709963"/>
              <a:gd name="connsiteY908" fmla="*/ 1630510 h 1630510"/>
              <a:gd name="connsiteX909" fmla="*/ 2463358 w 2709963"/>
              <a:gd name="connsiteY909" fmla="*/ 1630510 h 1630510"/>
              <a:gd name="connsiteX910" fmla="*/ 2466059 w 2709963"/>
              <a:gd name="connsiteY910" fmla="*/ 1630510 h 1630510"/>
              <a:gd name="connsiteX911" fmla="*/ 2468773 w 2709963"/>
              <a:gd name="connsiteY911" fmla="*/ 1630510 h 1630510"/>
              <a:gd name="connsiteX912" fmla="*/ 2471486 w 2709963"/>
              <a:gd name="connsiteY912" fmla="*/ 1630510 h 1630510"/>
              <a:gd name="connsiteX913" fmla="*/ 2474186 w 2709963"/>
              <a:gd name="connsiteY913" fmla="*/ 1630510 h 1630510"/>
              <a:gd name="connsiteX914" fmla="*/ 2476900 w 2709963"/>
              <a:gd name="connsiteY914" fmla="*/ 1630510 h 1630510"/>
              <a:gd name="connsiteX915" fmla="*/ 2479614 w 2709963"/>
              <a:gd name="connsiteY915" fmla="*/ 1630510 h 1630510"/>
              <a:gd name="connsiteX916" fmla="*/ 2482328 w 2709963"/>
              <a:gd name="connsiteY916" fmla="*/ 1630510 h 1630510"/>
              <a:gd name="connsiteX917" fmla="*/ 2485028 w 2709963"/>
              <a:gd name="connsiteY917" fmla="*/ 1630510 h 1630510"/>
              <a:gd name="connsiteX918" fmla="*/ 2487742 w 2709963"/>
              <a:gd name="connsiteY918" fmla="*/ 1630510 h 1630510"/>
              <a:gd name="connsiteX919" fmla="*/ 2490456 w 2709963"/>
              <a:gd name="connsiteY919" fmla="*/ 1630510 h 1630510"/>
              <a:gd name="connsiteX920" fmla="*/ 2493156 w 2709963"/>
              <a:gd name="connsiteY920" fmla="*/ 1630510 h 1630510"/>
              <a:gd name="connsiteX921" fmla="*/ 2495870 w 2709963"/>
              <a:gd name="connsiteY921" fmla="*/ 1630510 h 1630510"/>
              <a:gd name="connsiteX922" fmla="*/ 2498584 w 2709963"/>
              <a:gd name="connsiteY922" fmla="*/ 1630510 h 1630510"/>
              <a:gd name="connsiteX923" fmla="*/ 2501297 w 2709963"/>
              <a:gd name="connsiteY923" fmla="*/ 1630510 h 1630510"/>
              <a:gd name="connsiteX924" fmla="*/ 2503998 w 2709963"/>
              <a:gd name="connsiteY924" fmla="*/ 1630510 h 1630510"/>
              <a:gd name="connsiteX925" fmla="*/ 2506712 w 2709963"/>
              <a:gd name="connsiteY925" fmla="*/ 1630510 h 1630510"/>
              <a:gd name="connsiteX926" fmla="*/ 2509425 w 2709963"/>
              <a:gd name="connsiteY926" fmla="*/ 1630510 h 1630510"/>
              <a:gd name="connsiteX927" fmla="*/ 2512126 w 2709963"/>
              <a:gd name="connsiteY927" fmla="*/ 1630510 h 1630510"/>
              <a:gd name="connsiteX928" fmla="*/ 2514839 w 2709963"/>
              <a:gd name="connsiteY928" fmla="*/ 1630510 h 1630510"/>
              <a:gd name="connsiteX929" fmla="*/ 2517553 w 2709963"/>
              <a:gd name="connsiteY929" fmla="*/ 1630510 h 1630510"/>
              <a:gd name="connsiteX930" fmla="*/ 2520267 w 2709963"/>
              <a:gd name="connsiteY930" fmla="*/ 1630510 h 1630510"/>
              <a:gd name="connsiteX931" fmla="*/ 2522967 w 2709963"/>
              <a:gd name="connsiteY931" fmla="*/ 1630510 h 1630510"/>
              <a:gd name="connsiteX932" fmla="*/ 2525681 w 2709963"/>
              <a:gd name="connsiteY932" fmla="*/ 1630510 h 1630510"/>
              <a:gd name="connsiteX933" fmla="*/ 2528395 w 2709963"/>
              <a:gd name="connsiteY933" fmla="*/ 1630510 h 1630510"/>
              <a:gd name="connsiteX934" fmla="*/ 2531095 w 2709963"/>
              <a:gd name="connsiteY934" fmla="*/ 1630510 h 1630510"/>
              <a:gd name="connsiteX935" fmla="*/ 2533809 w 2709963"/>
              <a:gd name="connsiteY935" fmla="*/ 1630510 h 1630510"/>
              <a:gd name="connsiteX936" fmla="*/ 2536523 w 2709963"/>
              <a:gd name="connsiteY936" fmla="*/ 1630510 h 1630510"/>
              <a:gd name="connsiteX937" fmla="*/ 2539237 w 2709963"/>
              <a:gd name="connsiteY937" fmla="*/ 1630510 h 1630510"/>
              <a:gd name="connsiteX938" fmla="*/ 2541937 w 2709963"/>
              <a:gd name="connsiteY938" fmla="*/ 1630510 h 1630510"/>
              <a:gd name="connsiteX939" fmla="*/ 2544651 w 2709963"/>
              <a:gd name="connsiteY939" fmla="*/ 1630510 h 1630510"/>
              <a:gd name="connsiteX940" fmla="*/ 2547365 w 2709963"/>
              <a:gd name="connsiteY940" fmla="*/ 1630510 h 1630510"/>
              <a:gd name="connsiteX941" fmla="*/ 2550065 w 2709963"/>
              <a:gd name="connsiteY941" fmla="*/ 1630510 h 1630510"/>
              <a:gd name="connsiteX942" fmla="*/ 2552779 w 2709963"/>
              <a:gd name="connsiteY942" fmla="*/ 1630510 h 1630510"/>
              <a:gd name="connsiteX943" fmla="*/ 2555493 w 2709963"/>
              <a:gd name="connsiteY943" fmla="*/ 1630510 h 1630510"/>
              <a:gd name="connsiteX944" fmla="*/ 2558206 w 2709963"/>
              <a:gd name="connsiteY944" fmla="*/ 1630510 h 1630510"/>
              <a:gd name="connsiteX945" fmla="*/ 2560907 w 2709963"/>
              <a:gd name="connsiteY945" fmla="*/ 1630510 h 1630510"/>
              <a:gd name="connsiteX946" fmla="*/ 2563621 w 2709963"/>
              <a:gd name="connsiteY946" fmla="*/ 1630510 h 1630510"/>
              <a:gd name="connsiteX947" fmla="*/ 2566334 w 2709963"/>
              <a:gd name="connsiteY947" fmla="*/ 1630510 h 1630510"/>
              <a:gd name="connsiteX948" fmla="*/ 2569034 w 2709963"/>
              <a:gd name="connsiteY948" fmla="*/ 1630510 h 1630510"/>
              <a:gd name="connsiteX949" fmla="*/ 2571748 w 2709963"/>
              <a:gd name="connsiteY949" fmla="*/ 1630510 h 1630510"/>
              <a:gd name="connsiteX950" fmla="*/ 2574462 w 2709963"/>
              <a:gd name="connsiteY950" fmla="*/ 1630510 h 1630510"/>
              <a:gd name="connsiteX951" fmla="*/ 2577176 w 2709963"/>
              <a:gd name="connsiteY951" fmla="*/ 1630510 h 1630510"/>
              <a:gd name="connsiteX952" fmla="*/ 2579876 w 2709963"/>
              <a:gd name="connsiteY952" fmla="*/ 1630510 h 1630510"/>
              <a:gd name="connsiteX953" fmla="*/ 2582590 w 2709963"/>
              <a:gd name="connsiteY953" fmla="*/ 1630510 h 1630510"/>
              <a:gd name="connsiteX954" fmla="*/ 2585304 w 2709963"/>
              <a:gd name="connsiteY954" fmla="*/ 1630510 h 1630510"/>
              <a:gd name="connsiteX955" fmla="*/ 2588004 w 2709963"/>
              <a:gd name="connsiteY955" fmla="*/ 1630510 h 1630510"/>
              <a:gd name="connsiteX956" fmla="*/ 2590718 w 2709963"/>
              <a:gd name="connsiteY956" fmla="*/ 1630510 h 1630510"/>
              <a:gd name="connsiteX957" fmla="*/ 2593432 w 2709963"/>
              <a:gd name="connsiteY957" fmla="*/ 1630510 h 1630510"/>
              <a:gd name="connsiteX958" fmla="*/ 2596145 w 2709963"/>
              <a:gd name="connsiteY958" fmla="*/ 1630510 h 1630510"/>
              <a:gd name="connsiteX959" fmla="*/ 2598846 w 2709963"/>
              <a:gd name="connsiteY959" fmla="*/ 1630510 h 1630510"/>
              <a:gd name="connsiteX960" fmla="*/ 2601560 w 2709963"/>
              <a:gd name="connsiteY960" fmla="*/ 1630510 h 1630510"/>
              <a:gd name="connsiteX961" fmla="*/ 2604273 w 2709963"/>
              <a:gd name="connsiteY961" fmla="*/ 1630510 h 1630510"/>
              <a:gd name="connsiteX962" fmla="*/ 2606974 w 2709963"/>
              <a:gd name="connsiteY962" fmla="*/ 1630510 h 1630510"/>
              <a:gd name="connsiteX963" fmla="*/ 2609687 w 2709963"/>
              <a:gd name="connsiteY963" fmla="*/ 1630510 h 1630510"/>
              <a:gd name="connsiteX964" fmla="*/ 2612401 w 2709963"/>
              <a:gd name="connsiteY964" fmla="*/ 1630510 h 1630510"/>
              <a:gd name="connsiteX965" fmla="*/ 2615115 w 2709963"/>
              <a:gd name="connsiteY965" fmla="*/ 1630510 h 1630510"/>
              <a:gd name="connsiteX966" fmla="*/ 2617815 w 2709963"/>
              <a:gd name="connsiteY966" fmla="*/ 1630510 h 1630510"/>
              <a:gd name="connsiteX967" fmla="*/ 2620529 w 2709963"/>
              <a:gd name="connsiteY967" fmla="*/ 1630510 h 1630510"/>
              <a:gd name="connsiteX968" fmla="*/ 2623243 w 2709963"/>
              <a:gd name="connsiteY968" fmla="*/ 1630510 h 1630510"/>
              <a:gd name="connsiteX969" fmla="*/ 2625943 w 2709963"/>
              <a:gd name="connsiteY969" fmla="*/ 1630510 h 1630510"/>
              <a:gd name="connsiteX970" fmla="*/ 2628657 w 2709963"/>
              <a:gd name="connsiteY970" fmla="*/ 1630510 h 1630510"/>
              <a:gd name="connsiteX971" fmla="*/ 2631371 w 2709963"/>
              <a:gd name="connsiteY971" fmla="*/ 1630510 h 1630510"/>
              <a:gd name="connsiteX972" fmla="*/ 2634085 w 2709963"/>
              <a:gd name="connsiteY972" fmla="*/ 1630510 h 1630510"/>
              <a:gd name="connsiteX973" fmla="*/ 2636785 w 2709963"/>
              <a:gd name="connsiteY973" fmla="*/ 1630510 h 1630510"/>
              <a:gd name="connsiteX974" fmla="*/ 2639499 w 2709963"/>
              <a:gd name="connsiteY974" fmla="*/ 1630510 h 1630510"/>
              <a:gd name="connsiteX975" fmla="*/ 2642213 w 2709963"/>
              <a:gd name="connsiteY975" fmla="*/ 1630510 h 1630510"/>
              <a:gd name="connsiteX976" fmla="*/ 2644913 w 2709963"/>
              <a:gd name="connsiteY976" fmla="*/ 1630510 h 1630510"/>
              <a:gd name="connsiteX977" fmla="*/ 2647627 w 2709963"/>
              <a:gd name="connsiteY977" fmla="*/ 1630510 h 1630510"/>
              <a:gd name="connsiteX978" fmla="*/ 2650341 w 2709963"/>
              <a:gd name="connsiteY978" fmla="*/ 1630510 h 1630510"/>
              <a:gd name="connsiteX979" fmla="*/ 2653054 w 2709963"/>
              <a:gd name="connsiteY979" fmla="*/ 1630510 h 1630510"/>
              <a:gd name="connsiteX980" fmla="*/ 2655755 w 2709963"/>
              <a:gd name="connsiteY980" fmla="*/ 1630510 h 1630510"/>
              <a:gd name="connsiteX981" fmla="*/ 2658469 w 2709963"/>
              <a:gd name="connsiteY981" fmla="*/ 1630510 h 1630510"/>
              <a:gd name="connsiteX982" fmla="*/ 2661182 w 2709963"/>
              <a:gd name="connsiteY982" fmla="*/ 1630510 h 1630510"/>
              <a:gd name="connsiteX983" fmla="*/ 2663882 w 2709963"/>
              <a:gd name="connsiteY983" fmla="*/ 1630510 h 1630510"/>
              <a:gd name="connsiteX984" fmla="*/ 2666596 w 2709963"/>
              <a:gd name="connsiteY984" fmla="*/ 1630510 h 1630510"/>
              <a:gd name="connsiteX985" fmla="*/ 2669310 w 2709963"/>
              <a:gd name="connsiteY985" fmla="*/ 1630510 h 1630510"/>
              <a:gd name="connsiteX986" fmla="*/ 2672024 w 2709963"/>
              <a:gd name="connsiteY986" fmla="*/ 1630510 h 1630510"/>
              <a:gd name="connsiteX987" fmla="*/ 2674724 w 2709963"/>
              <a:gd name="connsiteY987" fmla="*/ 1630510 h 1630510"/>
              <a:gd name="connsiteX988" fmla="*/ 2677438 w 2709963"/>
              <a:gd name="connsiteY988" fmla="*/ 1630510 h 1630510"/>
              <a:gd name="connsiteX989" fmla="*/ 2680152 w 2709963"/>
              <a:gd name="connsiteY989" fmla="*/ 1630510 h 1630510"/>
              <a:gd name="connsiteX990" fmla="*/ 2682852 w 2709963"/>
              <a:gd name="connsiteY990" fmla="*/ 1630510 h 1630510"/>
              <a:gd name="connsiteX991" fmla="*/ 2685566 w 2709963"/>
              <a:gd name="connsiteY991" fmla="*/ 1630510 h 1630510"/>
              <a:gd name="connsiteX992" fmla="*/ 2688280 w 2709963"/>
              <a:gd name="connsiteY992" fmla="*/ 1630510 h 1630510"/>
              <a:gd name="connsiteX993" fmla="*/ 2690993 w 2709963"/>
              <a:gd name="connsiteY993" fmla="*/ 1630510 h 1630510"/>
              <a:gd name="connsiteX994" fmla="*/ 2693694 w 2709963"/>
              <a:gd name="connsiteY994" fmla="*/ 1630510 h 1630510"/>
              <a:gd name="connsiteX995" fmla="*/ 2696408 w 2709963"/>
              <a:gd name="connsiteY995" fmla="*/ 1630510 h 1630510"/>
              <a:gd name="connsiteX996" fmla="*/ 2699121 w 2709963"/>
              <a:gd name="connsiteY996" fmla="*/ 1630510 h 1630510"/>
              <a:gd name="connsiteX997" fmla="*/ 2701822 w 2709963"/>
              <a:gd name="connsiteY997" fmla="*/ 1630510 h 1630510"/>
              <a:gd name="connsiteX998" fmla="*/ 2704536 w 2709963"/>
              <a:gd name="connsiteY998" fmla="*/ 1630510 h 1630510"/>
              <a:gd name="connsiteX999" fmla="*/ 2707249 w 2709963"/>
              <a:gd name="connsiteY999" fmla="*/ 1630510 h 1630510"/>
              <a:gd name="connsiteX1000" fmla="*/ 2709963 w 2709963"/>
              <a:gd name="connsiteY1000" fmla="*/ 1630510 h 163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709963" h="1630510">
                <a:moveTo>
                  <a:pt x="0" y="1630510"/>
                </a:moveTo>
                <a:lnTo>
                  <a:pt x="2711" y="1630510"/>
                </a:lnTo>
                <a:lnTo>
                  <a:pt x="5421" y="1630510"/>
                </a:lnTo>
                <a:lnTo>
                  <a:pt x="8131" y="1630510"/>
                </a:lnTo>
                <a:lnTo>
                  <a:pt x="10840" y="1630510"/>
                </a:lnTo>
                <a:lnTo>
                  <a:pt x="13550" y="1630510"/>
                </a:lnTo>
                <a:lnTo>
                  <a:pt x="16260" y="1630510"/>
                </a:lnTo>
                <a:lnTo>
                  <a:pt x="18971" y="1630510"/>
                </a:lnTo>
                <a:lnTo>
                  <a:pt x="21681" y="1630510"/>
                </a:lnTo>
                <a:lnTo>
                  <a:pt x="24390" y="1630510"/>
                </a:lnTo>
                <a:lnTo>
                  <a:pt x="27100" y="1630510"/>
                </a:lnTo>
                <a:lnTo>
                  <a:pt x="29810" y="1630510"/>
                </a:lnTo>
                <a:lnTo>
                  <a:pt x="32520" y="1630510"/>
                </a:lnTo>
                <a:lnTo>
                  <a:pt x="35229" y="1630510"/>
                </a:lnTo>
                <a:lnTo>
                  <a:pt x="37941" y="1630510"/>
                </a:lnTo>
                <a:lnTo>
                  <a:pt x="40650" y="1630510"/>
                </a:lnTo>
                <a:lnTo>
                  <a:pt x="43360" y="1630510"/>
                </a:lnTo>
                <a:lnTo>
                  <a:pt x="46070" y="1630510"/>
                </a:lnTo>
                <a:lnTo>
                  <a:pt x="48780" y="1630510"/>
                </a:lnTo>
                <a:lnTo>
                  <a:pt x="51489" y="1630510"/>
                </a:lnTo>
                <a:lnTo>
                  <a:pt x="54199" y="1630510"/>
                </a:lnTo>
                <a:lnTo>
                  <a:pt x="56910" y="1630510"/>
                </a:lnTo>
                <a:lnTo>
                  <a:pt x="59620" y="1630510"/>
                </a:lnTo>
                <a:lnTo>
                  <a:pt x="62330" y="1630510"/>
                </a:lnTo>
                <a:lnTo>
                  <a:pt x="65039" y="1630510"/>
                </a:lnTo>
                <a:lnTo>
                  <a:pt x="67749" y="1630510"/>
                </a:lnTo>
                <a:lnTo>
                  <a:pt x="70459" y="1630510"/>
                </a:lnTo>
                <a:lnTo>
                  <a:pt x="73170" y="1630510"/>
                </a:lnTo>
                <a:lnTo>
                  <a:pt x="75880" y="1630510"/>
                </a:lnTo>
                <a:lnTo>
                  <a:pt x="78590" y="1630510"/>
                </a:lnTo>
                <a:lnTo>
                  <a:pt x="81299" y="1630510"/>
                </a:lnTo>
                <a:lnTo>
                  <a:pt x="84009" y="1630510"/>
                </a:lnTo>
                <a:lnTo>
                  <a:pt x="86719" y="1630510"/>
                </a:lnTo>
                <a:lnTo>
                  <a:pt x="89429" y="1630510"/>
                </a:lnTo>
                <a:lnTo>
                  <a:pt x="92140" y="1630510"/>
                </a:lnTo>
                <a:lnTo>
                  <a:pt x="94849" y="1630510"/>
                </a:lnTo>
                <a:lnTo>
                  <a:pt x="97559" y="1630510"/>
                </a:lnTo>
                <a:lnTo>
                  <a:pt x="100269" y="1630510"/>
                </a:lnTo>
                <a:lnTo>
                  <a:pt x="102979" y="1630510"/>
                </a:lnTo>
                <a:lnTo>
                  <a:pt x="105688" y="1630510"/>
                </a:lnTo>
                <a:lnTo>
                  <a:pt x="108400" y="1630510"/>
                </a:lnTo>
                <a:lnTo>
                  <a:pt x="111109" y="1630510"/>
                </a:lnTo>
                <a:lnTo>
                  <a:pt x="113819" y="1630510"/>
                </a:lnTo>
                <a:lnTo>
                  <a:pt x="116529" y="1630510"/>
                </a:lnTo>
                <a:lnTo>
                  <a:pt x="119239" y="1630510"/>
                </a:lnTo>
                <a:lnTo>
                  <a:pt x="121948" y="1630510"/>
                </a:lnTo>
                <a:lnTo>
                  <a:pt x="124658" y="1630510"/>
                </a:lnTo>
                <a:lnTo>
                  <a:pt x="127369" y="1630510"/>
                </a:lnTo>
                <a:lnTo>
                  <a:pt x="130079" y="1630510"/>
                </a:lnTo>
                <a:lnTo>
                  <a:pt x="132789" y="1630510"/>
                </a:lnTo>
                <a:lnTo>
                  <a:pt x="135498" y="1630510"/>
                </a:lnTo>
                <a:lnTo>
                  <a:pt x="138208" y="1630510"/>
                </a:lnTo>
                <a:lnTo>
                  <a:pt x="140918" y="1630510"/>
                </a:lnTo>
                <a:lnTo>
                  <a:pt x="143629" y="1630510"/>
                </a:lnTo>
                <a:lnTo>
                  <a:pt x="146339" y="1630510"/>
                </a:lnTo>
                <a:lnTo>
                  <a:pt x="149048" y="1630510"/>
                </a:lnTo>
                <a:lnTo>
                  <a:pt x="151758" y="1630510"/>
                </a:lnTo>
                <a:lnTo>
                  <a:pt x="154468" y="1630510"/>
                </a:lnTo>
                <a:lnTo>
                  <a:pt x="157178" y="1630510"/>
                </a:lnTo>
                <a:lnTo>
                  <a:pt x="159887" y="1630510"/>
                </a:lnTo>
                <a:lnTo>
                  <a:pt x="162599" y="1630510"/>
                </a:lnTo>
                <a:lnTo>
                  <a:pt x="165308" y="1630510"/>
                </a:lnTo>
                <a:lnTo>
                  <a:pt x="168018" y="1630510"/>
                </a:lnTo>
                <a:lnTo>
                  <a:pt x="170728" y="1630510"/>
                </a:lnTo>
                <a:lnTo>
                  <a:pt x="173438" y="1630510"/>
                </a:lnTo>
                <a:lnTo>
                  <a:pt x="176147" y="1630510"/>
                </a:lnTo>
                <a:lnTo>
                  <a:pt x="178858" y="1630510"/>
                </a:lnTo>
                <a:lnTo>
                  <a:pt x="181568" y="1630510"/>
                </a:lnTo>
                <a:lnTo>
                  <a:pt x="184278" y="1630510"/>
                </a:lnTo>
                <a:lnTo>
                  <a:pt x="186988" y="1630510"/>
                </a:lnTo>
                <a:lnTo>
                  <a:pt x="189697" y="1630510"/>
                </a:lnTo>
                <a:lnTo>
                  <a:pt x="192407" y="1630510"/>
                </a:lnTo>
                <a:lnTo>
                  <a:pt x="195117" y="1630510"/>
                </a:lnTo>
                <a:lnTo>
                  <a:pt x="197828" y="1630510"/>
                </a:lnTo>
                <a:lnTo>
                  <a:pt x="200538" y="1630510"/>
                </a:lnTo>
                <a:lnTo>
                  <a:pt x="203248" y="1630510"/>
                </a:lnTo>
                <a:lnTo>
                  <a:pt x="205957" y="1630510"/>
                </a:lnTo>
                <a:lnTo>
                  <a:pt x="208667" y="1630510"/>
                </a:lnTo>
                <a:lnTo>
                  <a:pt x="211377" y="1630510"/>
                </a:lnTo>
                <a:lnTo>
                  <a:pt x="214087" y="1630510"/>
                </a:lnTo>
                <a:lnTo>
                  <a:pt x="216798" y="1630510"/>
                </a:lnTo>
                <a:lnTo>
                  <a:pt x="219507" y="1630510"/>
                </a:lnTo>
                <a:lnTo>
                  <a:pt x="222217" y="1630510"/>
                </a:lnTo>
                <a:lnTo>
                  <a:pt x="224927" y="1630510"/>
                </a:lnTo>
                <a:lnTo>
                  <a:pt x="227637" y="1630510"/>
                </a:lnTo>
                <a:lnTo>
                  <a:pt x="230346" y="1630510"/>
                </a:lnTo>
                <a:lnTo>
                  <a:pt x="233057" y="1630510"/>
                </a:lnTo>
                <a:lnTo>
                  <a:pt x="235767" y="1630510"/>
                </a:lnTo>
                <a:lnTo>
                  <a:pt x="238477" y="1630510"/>
                </a:lnTo>
                <a:lnTo>
                  <a:pt x="241187" y="1630510"/>
                </a:lnTo>
                <a:lnTo>
                  <a:pt x="243897" y="1630510"/>
                </a:lnTo>
                <a:lnTo>
                  <a:pt x="246606" y="1630510"/>
                </a:lnTo>
                <a:lnTo>
                  <a:pt x="249316" y="1630510"/>
                </a:lnTo>
                <a:lnTo>
                  <a:pt x="252027" y="1630510"/>
                </a:lnTo>
                <a:lnTo>
                  <a:pt x="254737" y="1630510"/>
                </a:lnTo>
                <a:lnTo>
                  <a:pt x="257447" y="1630510"/>
                </a:lnTo>
                <a:lnTo>
                  <a:pt x="260156" y="1630510"/>
                </a:lnTo>
                <a:lnTo>
                  <a:pt x="262866" y="1630510"/>
                </a:lnTo>
                <a:lnTo>
                  <a:pt x="265576" y="1630510"/>
                </a:lnTo>
                <a:lnTo>
                  <a:pt x="268287" y="1630510"/>
                </a:lnTo>
                <a:lnTo>
                  <a:pt x="270997" y="1630510"/>
                </a:lnTo>
                <a:lnTo>
                  <a:pt x="273706" y="1630510"/>
                </a:lnTo>
                <a:lnTo>
                  <a:pt x="276416" y="1630510"/>
                </a:lnTo>
                <a:lnTo>
                  <a:pt x="279126" y="1630510"/>
                </a:lnTo>
                <a:lnTo>
                  <a:pt x="281836" y="1630510"/>
                </a:lnTo>
                <a:lnTo>
                  <a:pt x="284545" y="1630510"/>
                </a:lnTo>
                <a:lnTo>
                  <a:pt x="287257" y="1630510"/>
                </a:lnTo>
                <a:lnTo>
                  <a:pt x="289966" y="1630510"/>
                </a:lnTo>
                <a:lnTo>
                  <a:pt x="292676" y="1630510"/>
                </a:lnTo>
                <a:lnTo>
                  <a:pt x="295386" y="1630510"/>
                </a:lnTo>
                <a:lnTo>
                  <a:pt x="298096" y="1630510"/>
                </a:lnTo>
                <a:lnTo>
                  <a:pt x="300805" y="1630510"/>
                </a:lnTo>
                <a:lnTo>
                  <a:pt x="303516" y="1630510"/>
                </a:lnTo>
                <a:lnTo>
                  <a:pt x="306226" y="1630510"/>
                </a:lnTo>
                <a:lnTo>
                  <a:pt x="308936" y="1630510"/>
                </a:lnTo>
                <a:lnTo>
                  <a:pt x="311646" y="1630510"/>
                </a:lnTo>
                <a:lnTo>
                  <a:pt x="314355" y="1630510"/>
                </a:lnTo>
                <a:lnTo>
                  <a:pt x="317065" y="1630510"/>
                </a:lnTo>
                <a:lnTo>
                  <a:pt x="319775" y="1630510"/>
                </a:lnTo>
                <a:lnTo>
                  <a:pt x="322486" y="1630510"/>
                </a:lnTo>
                <a:lnTo>
                  <a:pt x="325196" y="1630510"/>
                </a:lnTo>
                <a:lnTo>
                  <a:pt x="327906" y="1630510"/>
                </a:lnTo>
                <a:lnTo>
                  <a:pt x="330615" y="1630510"/>
                </a:lnTo>
                <a:lnTo>
                  <a:pt x="333325" y="1630510"/>
                </a:lnTo>
                <a:lnTo>
                  <a:pt x="336035" y="1630510"/>
                </a:lnTo>
                <a:lnTo>
                  <a:pt x="338745" y="1630510"/>
                </a:lnTo>
                <a:lnTo>
                  <a:pt x="341456" y="1630510"/>
                </a:lnTo>
                <a:lnTo>
                  <a:pt x="344165" y="1630510"/>
                </a:lnTo>
                <a:lnTo>
                  <a:pt x="346875" y="1630510"/>
                </a:lnTo>
                <a:lnTo>
                  <a:pt x="349585" y="1630510"/>
                </a:lnTo>
                <a:lnTo>
                  <a:pt x="352295" y="1630510"/>
                </a:lnTo>
                <a:lnTo>
                  <a:pt x="355004" y="1630510"/>
                </a:lnTo>
                <a:lnTo>
                  <a:pt x="357715" y="1630510"/>
                </a:lnTo>
                <a:lnTo>
                  <a:pt x="360425" y="1630510"/>
                </a:lnTo>
                <a:lnTo>
                  <a:pt x="363135" y="1630510"/>
                </a:lnTo>
                <a:lnTo>
                  <a:pt x="365845" y="1630510"/>
                </a:lnTo>
                <a:lnTo>
                  <a:pt x="368555" y="1630510"/>
                </a:lnTo>
                <a:lnTo>
                  <a:pt x="371264" y="1630510"/>
                </a:lnTo>
                <a:lnTo>
                  <a:pt x="373974" y="1630510"/>
                </a:lnTo>
                <a:lnTo>
                  <a:pt x="376685" y="1630510"/>
                </a:lnTo>
                <a:lnTo>
                  <a:pt x="379395" y="1630510"/>
                </a:lnTo>
                <a:lnTo>
                  <a:pt x="382105" y="1630510"/>
                </a:lnTo>
                <a:lnTo>
                  <a:pt x="384814" y="1630510"/>
                </a:lnTo>
                <a:lnTo>
                  <a:pt x="387524" y="1630510"/>
                </a:lnTo>
                <a:lnTo>
                  <a:pt x="390234" y="1630510"/>
                </a:lnTo>
                <a:lnTo>
                  <a:pt x="392945" y="1630510"/>
                </a:lnTo>
                <a:lnTo>
                  <a:pt x="395655" y="1630510"/>
                </a:lnTo>
                <a:lnTo>
                  <a:pt x="398365" y="1630510"/>
                </a:lnTo>
                <a:lnTo>
                  <a:pt x="401074" y="1630510"/>
                </a:lnTo>
                <a:lnTo>
                  <a:pt x="403784" y="1630510"/>
                </a:lnTo>
                <a:lnTo>
                  <a:pt x="406494" y="1630510"/>
                </a:lnTo>
                <a:lnTo>
                  <a:pt x="409203" y="1630510"/>
                </a:lnTo>
                <a:lnTo>
                  <a:pt x="411915" y="1630510"/>
                </a:lnTo>
                <a:lnTo>
                  <a:pt x="414624" y="1630510"/>
                </a:lnTo>
                <a:lnTo>
                  <a:pt x="417334" y="1630510"/>
                </a:lnTo>
                <a:lnTo>
                  <a:pt x="420044" y="1630510"/>
                </a:lnTo>
                <a:lnTo>
                  <a:pt x="422754" y="1630510"/>
                </a:lnTo>
                <a:lnTo>
                  <a:pt x="425463" y="1630510"/>
                </a:lnTo>
                <a:lnTo>
                  <a:pt x="428174" y="1630510"/>
                </a:lnTo>
                <a:lnTo>
                  <a:pt x="430884" y="1630510"/>
                </a:lnTo>
                <a:lnTo>
                  <a:pt x="433594" y="1630510"/>
                </a:lnTo>
                <a:lnTo>
                  <a:pt x="436304" y="1630510"/>
                </a:lnTo>
                <a:lnTo>
                  <a:pt x="439013" y="1630510"/>
                </a:lnTo>
                <a:lnTo>
                  <a:pt x="441723" y="1630510"/>
                </a:lnTo>
                <a:lnTo>
                  <a:pt x="444433" y="1630510"/>
                </a:lnTo>
                <a:lnTo>
                  <a:pt x="447144" y="1630510"/>
                </a:lnTo>
                <a:lnTo>
                  <a:pt x="449854" y="1630510"/>
                </a:lnTo>
                <a:lnTo>
                  <a:pt x="452564" y="0"/>
                </a:lnTo>
                <a:lnTo>
                  <a:pt x="455273" y="0"/>
                </a:lnTo>
                <a:lnTo>
                  <a:pt x="457983" y="0"/>
                </a:lnTo>
                <a:lnTo>
                  <a:pt x="460693" y="0"/>
                </a:lnTo>
                <a:lnTo>
                  <a:pt x="463404" y="0"/>
                </a:lnTo>
                <a:lnTo>
                  <a:pt x="466114" y="0"/>
                </a:lnTo>
                <a:lnTo>
                  <a:pt x="468823" y="0"/>
                </a:lnTo>
                <a:lnTo>
                  <a:pt x="471533" y="0"/>
                </a:lnTo>
                <a:lnTo>
                  <a:pt x="474243" y="0"/>
                </a:lnTo>
                <a:lnTo>
                  <a:pt x="476953" y="0"/>
                </a:lnTo>
                <a:lnTo>
                  <a:pt x="479662" y="0"/>
                </a:lnTo>
                <a:lnTo>
                  <a:pt x="482374" y="0"/>
                </a:lnTo>
                <a:lnTo>
                  <a:pt x="485083" y="0"/>
                </a:lnTo>
                <a:lnTo>
                  <a:pt x="487793" y="0"/>
                </a:lnTo>
                <a:lnTo>
                  <a:pt x="490503" y="0"/>
                </a:lnTo>
                <a:lnTo>
                  <a:pt x="493213" y="0"/>
                </a:lnTo>
                <a:lnTo>
                  <a:pt x="495922" y="0"/>
                </a:lnTo>
                <a:lnTo>
                  <a:pt x="498632" y="0"/>
                </a:lnTo>
                <a:lnTo>
                  <a:pt x="501343" y="0"/>
                </a:lnTo>
                <a:lnTo>
                  <a:pt x="504053" y="0"/>
                </a:lnTo>
                <a:lnTo>
                  <a:pt x="506763" y="0"/>
                </a:lnTo>
                <a:lnTo>
                  <a:pt x="509472" y="0"/>
                </a:lnTo>
                <a:lnTo>
                  <a:pt x="512182" y="0"/>
                </a:lnTo>
                <a:lnTo>
                  <a:pt x="514892" y="0"/>
                </a:lnTo>
                <a:lnTo>
                  <a:pt x="517603" y="0"/>
                </a:lnTo>
                <a:lnTo>
                  <a:pt x="520313" y="0"/>
                </a:lnTo>
                <a:lnTo>
                  <a:pt x="523022" y="0"/>
                </a:lnTo>
                <a:lnTo>
                  <a:pt x="525732" y="0"/>
                </a:lnTo>
                <a:lnTo>
                  <a:pt x="528442" y="0"/>
                </a:lnTo>
                <a:lnTo>
                  <a:pt x="531152" y="0"/>
                </a:lnTo>
                <a:lnTo>
                  <a:pt x="533862" y="0"/>
                </a:lnTo>
                <a:lnTo>
                  <a:pt x="536573" y="0"/>
                </a:lnTo>
                <a:lnTo>
                  <a:pt x="539282" y="0"/>
                </a:lnTo>
                <a:lnTo>
                  <a:pt x="541992" y="0"/>
                </a:lnTo>
                <a:lnTo>
                  <a:pt x="544702" y="0"/>
                </a:lnTo>
                <a:lnTo>
                  <a:pt x="547412" y="0"/>
                </a:lnTo>
                <a:lnTo>
                  <a:pt x="550121" y="0"/>
                </a:lnTo>
                <a:lnTo>
                  <a:pt x="552832" y="0"/>
                </a:lnTo>
                <a:lnTo>
                  <a:pt x="555542" y="0"/>
                </a:lnTo>
                <a:lnTo>
                  <a:pt x="558252" y="0"/>
                </a:lnTo>
                <a:lnTo>
                  <a:pt x="560962" y="0"/>
                </a:lnTo>
                <a:lnTo>
                  <a:pt x="563671" y="0"/>
                </a:lnTo>
                <a:lnTo>
                  <a:pt x="566381" y="0"/>
                </a:lnTo>
                <a:lnTo>
                  <a:pt x="569091" y="0"/>
                </a:lnTo>
                <a:lnTo>
                  <a:pt x="571802" y="0"/>
                </a:lnTo>
                <a:lnTo>
                  <a:pt x="574512" y="0"/>
                </a:lnTo>
                <a:lnTo>
                  <a:pt x="577222" y="0"/>
                </a:lnTo>
                <a:lnTo>
                  <a:pt x="579931" y="0"/>
                </a:lnTo>
                <a:lnTo>
                  <a:pt x="582641" y="0"/>
                </a:lnTo>
                <a:lnTo>
                  <a:pt x="585351" y="0"/>
                </a:lnTo>
                <a:lnTo>
                  <a:pt x="588062" y="0"/>
                </a:lnTo>
                <a:lnTo>
                  <a:pt x="590772" y="0"/>
                </a:lnTo>
                <a:lnTo>
                  <a:pt x="593481" y="0"/>
                </a:lnTo>
                <a:lnTo>
                  <a:pt x="596191" y="0"/>
                </a:lnTo>
                <a:lnTo>
                  <a:pt x="598901" y="0"/>
                </a:lnTo>
                <a:lnTo>
                  <a:pt x="601611" y="0"/>
                </a:lnTo>
                <a:lnTo>
                  <a:pt x="604320" y="0"/>
                </a:lnTo>
                <a:lnTo>
                  <a:pt x="607032" y="0"/>
                </a:lnTo>
                <a:lnTo>
                  <a:pt x="609741" y="0"/>
                </a:lnTo>
                <a:lnTo>
                  <a:pt x="612451" y="0"/>
                </a:lnTo>
                <a:lnTo>
                  <a:pt x="615161" y="0"/>
                </a:lnTo>
                <a:lnTo>
                  <a:pt x="617871" y="0"/>
                </a:lnTo>
                <a:lnTo>
                  <a:pt x="620580" y="0"/>
                </a:lnTo>
                <a:lnTo>
                  <a:pt x="623291" y="0"/>
                </a:lnTo>
                <a:lnTo>
                  <a:pt x="626001" y="0"/>
                </a:lnTo>
                <a:lnTo>
                  <a:pt x="628711" y="0"/>
                </a:lnTo>
                <a:lnTo>
                  <a:pt x="631421" y="0"/>
                </a:lnTo>
                <a:lnTo>
                  <a:pt x="634130" y="0"/>
                </a:lnTo>
                <a:lnTo>
                  <a:pt x="636840" y="0"/>
                </a:lnTo>
                <a:lnTo>
                  <a:pt x="639550" y="0"/>
                </a:lnTo>
                <a:lnTo>
                  <a:pt x="642261" y="0"/>
                </a:lnTo>
                <a:lnTo>
                  <a:pt x="644971" y="0"/>
                </a:lnTo>
                <a:lnTo>
                  <a:pt x="647680" y="0"/>
                </a:lnTo>
                <a:lnTo>
                  <a:pt x="650390" y="0"/>
                </a:lnTo>
                <a:lnTo>
                  <a:pt x="653100" y="0"/>
                </a:lnTo>
                <a:lnTo>
                  <a:pt x="655810" y="0"/>
                </a:lnTo>
                <a:lnTo>
                  <a:pt x="658520" y="0"/>
                </a:lnTo>
                <a:lnTo>
                  <a:pt x="661231" y="0"/>
                </a:lnTo>
                <a:lnTo>
                  <a:pt x="663940" y="0"/>
                </a:lnTo>
                <a:lnTo>
                  <a:pt x="666650" y="0"/>
                </a:lnTo>
                <a:lnTo>
                  <a:pt x="669360" y="0"/>
                </a:lnTo>
                <a:lnTo>
                  <a:pt x="672070" y="0"/>
                </a:lnTo>
                <a:lnTo>
                  <a:pt x="674779" y="0"/>
                </a:lnTo>
                <a:lnTo>
                  <a:pt x="677490" y="0"/>
                </a:lnTo>
                <a:lnTo>
                  <a:pt x="680200" y="0"/>
                </a:lnTo>
                <a:lnTo>
                  <a:pt x="682910" y="0"/>
                </a:lnTo>
                <a:lnTo>
                  <a:pt x="685620" y="0"/>
                </a:lnTo>
                <a:lnTo>
                  <a:pt x="688329" y="0"/>
                </a:lnTo>
                <a:lnTo>
                  <a:pt x="691039" y="0"/>
                </a:lnTo>
                <a:lnTo>
                  <a:pt x="693749" y="0"/>
                </a:lnTo>
                <a:lnTo>
                  <a:pt x="696460" y="0"/>
                </a:lnTo>
                <a:lnTo>
                  <a:pt x="699170" y="0"/>
                </a:lnTo>
                <a:lnTo>
                  <a:pt x="701880" y="0"/>
                </a:lnTo>
                <a:lnTo>
                  <a:pt x="704589" y="0"/>
                </a:lnTo>
                <a:lnTo>
                  <a:pt x="707299" y="0"/>
                </a:lnTo>
                <a:lnTo>
                  <a:pt x="710009" y="0"/>
                </a:lnTo>
                <a:lnTo>
                  <a:pt x="712720" y="0"/>
                </a:lnTo>
                <a:lnTo>
                  <a:pt x="715430" y="0"/>
                </a:lnTo>
                <a:lnTo>
                  <a:pt x="718139" y="0"/>
                </a:lnTo>
                <a:lnTo>
                  <a:pt x="720849" y="0"/>
                </a:lnTo>
                <a:lnTo>
                  <a:pt x="723559" y="0"/>
                </a:lnTo>
                <a:lnTo>
                  <a:pt x="726269" y="0"/>
                </a:lnTo>
                <a:lnTo>
                  <a:pt x="728978" y="0"/>
                </a:lnTo>
                <a:lnTo>
                  <a:pt x="731689" y="0"/>
                </a:lnTo>
                <a:lnTo>
                  <a:pt x="734399" y="0"/>
                </a:lnTo>
                <a:lnTo>
                  <a:pt x="737109" y="0"/>
                </a:lnTo>
                <a:lnTo>
                  <a:pt x="739819" y="0"/>
                </a:lnTo>
                <a:lnTo>
                  <a:pt x="742529" y="0"/>
                </a:lnTo>
                <a:lnTo>
                  <a:pt x="745238" y="0"/>
                </a:lnTo>
                <a:lnTo>
                  <a:pt x="747949" y="0"/>
                </a:lnTo>
                <a:lnTo>
                  <a:pt x="750659" y="0"/>
                </a:lnTo>
                <a:lnTo>
                  <a:pt x="753369" y="0"/>
                </a:lnTo>
                <a:lnTo>
                  <a:pt x="756079" y="0"/>
                </a:lnTo>
                <a:lnTo>
                  <a:pt x="758788" y="0"/>
                </a:lnTo>
                <a:lnTo>
                  <a:pt x="761498" y="0"/>
                </a:lnTo>
                <a:lnTo>
                  <a:pt x="764208" y="0"/>
                </a:lnTo>
                <a:lnTo>
                  <a:pt x="766919" y="0"/>
                </a:lnTo>
                <a:lnTo>
                  <a:pt x="769629" y="0"/>
                </a:lnTo>
                <a:lnTo>
                  <a:pt x="772339" y="0"/>
                </a:lnTo>
                <a:lnTo>
                  <a:pt x="775048" y="0"/>
                </a:lnTo>
                <a:lnTo>
                  <a:pt x="777758" y="0"/>
                </a:lnTo>
                <a:lnTo>
                  <a:pt x="780468" y="0"/>
                </a:lnTo>
                <a:lnTo>
                  <a:pt x="783179" y="0"/>
                </a:lnTo>
                <a:lnTo>
                  <a:pt x="785889" y="0"/>
                </a:lnTo>
                <a:lnTo>
                  <a:pt x="788598" y="0"/>
                </a:lnTo>
                <a:lnTo>
                  <a:pt x="791308" y="0"/>
                </a:lnTo>
                <a:lnTo>
                  <a:pt x="794018" y="0"/>
                </a:lnTo>
                <a:lnTo>
                  <a:pt x="796728" y="0"/>
                </a:lnTo>
                <a:lnTo>
                  <a:pt x="799437" y="0"/>
                </a:lnTo>
                <a:lnTo>
                  <a:pt x="802148" y="0"/>
                </a:lnTo>
                <a:lnTo>
                  <a:pt x="804858" y="0"/>
                </a:lnTo>
                <a:lnTo>
                  <a:pt x="807568" y="0"/>
                </a:lnTo>
                <a:lnTo>
                  <a:pt x="810278" y="0"/>
                </a:lnTo>
                <a:lnTo>
                  <a:pt x="812987" y="0"/>
                </a:lnTo>
                <a:lnTo>
                  <a:pt x="815697" y="0"/>
                </a:lnTo>
                <a:lnTo>
                  <a:pt x="818407" y="0"/>
                </a:lnTo>
                <a:lnTo>
                  <a:pt x="821118" y="0"/>
                </a:lnTo>
                <a:lnTo>
                  <a:pt x="823828" y="0"/>
                </a:lnTo>
                <a:lnTo>
                  <a:pt x="826538" y="0"/>
                </a:lnTo>
                <a:lnTo>
                  <a:pt x="829247" y="0"/>
                </a:lnTo>
                <a:lnTo>
                  <a:pt x="831957" y="0"/>
                </a:lnTo>
                <a:lnTo>
                  <a:pt x="834667" y="0"/>
                </a:lnTo>
                <a:lnTo>
                  <a:pt x="837378" y="0"/>
                </a:lnTo>
                <a:lnTo>
                  <a:pt x="840088" y="0"/>
                </a:lnTo>
                <a:lnTo>
                  <a:pt x="842797" y="0"/>
                </a:lnTo>
                <a:lnTo>
                  <a:pt x="845507" y="0"/>
                </a:lnTo>
                <a:lnTo>
                  <a:pt x="848217" y="0"/>
                </a:lnTo>
                <a:lnTo>
                  <a:pt x="850927" y="0"/>
                </a:lnTo>
                <a:lnTo>
                  <a:pt x="853636" y="0"/>
                </a:lnTo>
                <a:lnTo>
                  <a:pt x="856348" y="0"/>
                </a:lnTo>
                <a:lnTo>
                  <a:pt x="859057" y="0"/>
                </a:lnTo>
                <a:lnTo>
                  <a:pt x="861767" y="0"/>
                </a:lnTo>
                <a:lnTo>
                  <a:pt x="864477" y="0"/>
                </a:lnTo>
                <a:lnTo>
                  <a:pt x="867187" y="0"/>
                </a:lnTo>
                <a:lnTo>
                  <a:pt x="869896" y="0"/>
                </a:lnTo>
                <a:lnTo>
                  <a:pt x="872607" y="0"/>
                </a:lnTo>
                <a:lnTo>
                  <a:pt x="875317" y="0"/>
                </a:lnTo>
                <a:lnTo>
                  <a:pt x="878027" y="0"/>
                </a:lnTo>
                <a:lnTo>
                  <a:pt x="880737" y="0"/>
                </a:lnTo>
                <a:lnTo>
                  <a:pt x="883446" y="0"/>
                </a:lnTo>
                <a:lnTo>
                  <a:pt x="886153" y="0"/>
                </a:lnTo>
                <a:lnTo>
                  <a:pt x="888867" y="0"/>
                </a:lnTo>
                <a:lnTo>
                  <a:pt x="891581" y="0"/>
                </a:lnTo>
                <a:lnTo>
                  <a:pt x="894281" y="0"/>
                </a:lnTo>
                <a:lnTo>
                  <a:pt x="896995" y="0"/>
                </a:lnTo>
                <a:lnTo>
                  <a:pt x="899709" y="0"/>
                </a:lnTo>
                <a:lnTo>
                  <a:pt x="902423" y="0"/>
                </a:lnTo>
                <a:lnTo>
                  <a:pt x="905123" y="0"/>
                </a:lnTo>
                <a:lnTo>
                  <a:pt x="907837" y="0"/>
                </a:lnTo>
                <a:lnTo>
                  <a:pt x="910551" y="0"/>
                </a:lnTo>
                <a:lnTo>
                  <a:pt x="913251" y="0"/>
                </a:lnTo>
                <a:lnTo>
                  <a:pt x="915965" y="0"/>
                </a:lnTo>
                <a:lnTo>
                  <a:pt x="918679" y="0"/>
                </a:lnTo>
                <a:lnTo>
                  <a:pt x="921392" y="0"/>
                </a:lnTo>
                <a:lnTo>
                  <a:pt x="924093" y="0"/>
                </a:lnTo>
                <a:lnTo>
                  <a:pt x="926807" y="0"/>
                </a:lnTo>
                <a:lnTo>
                  <a:pt x="929520" y="0"/>
                </a:lnTo>
                <a:lnTo>
                  <a:pt x="932221" y="0"/>
                </a:lnTo>
                <a:lnTo>
                  <a:pt x="934934" y="0"/>
                </a:lnTo>
                <a:lnTo>
                  <a:pt x="937648" y="0"/>
                </a:lnTo>
                <a:lnTo>
                  <a:pt x="940362" y="0"/>
                </a:lnTo>
                <a:lnTo>
                  <a:pt x="943062" y="0"/>
                </a:lnTo>
                <a:lnTo>
                  <a:pt x="945776" y="0"/>
                </a:lnTo>
                <a:lnTo>
                  <a:pt x="948490" y="0"/>
                </a:lnTo>
                <a:lnTo>
                  <a:pt x="951190" y="0"/>
                </a:lnTo>
                <a:lnTo>
                  <a:pt x="953904" y="0"/>
                </a:lnTo>
                <a:lnTo>
                  <a:pt x="956618" y="0"/>
                </a:lnTo>
                <a:lnTo>
                  <a:pt x="959332" y="0"/>
                </a:lnTo>
                <a:lnTo>
                  <a:pt x="962032" y="0"/>
                </a:lnTo>
                <a:lnTo>
                  <a:pt x="964746" y="0"/>
                </a:lnTo>
                <a:lnTo>
                  <a:pt x="967460" y="0"/>
                </a:lnTo>
                <a:lnTo>
                  <a:pt x="970160" y="0"/>
                </a:lnTo>
                <a:lnTo>
                  <a:pt x="972874" y="0"/>
                </a:lnTo>
                <a:lnTo>
                  <a:pt x="975587" y="0"/>
                </a:lnTo>
                <a:lnTo>
                  <a:pt x="978301" y="0"/>
                </a:lnTo>
                <a:lnTo>
                  <a:pt x="981001" y="0"/>
                </a:lnTo>
                <a:lnTo>
                  <a:pt x="983715" y="0"/>
                </a:lnTo>
                <a:lnTo>
                  <a:pt x="986429" y="0"/>
                </a:lnTo>
                <a:lnTo>
                  <a:pt x="989129" y="0"/>
                </a:lnTo>
                <a:lnTo>
                  <a:pt x="991843" y="0"/>
                </a:lnTo>
                <a:lnTo>
                  <a:pt x="994557" y="0"/>
                </a:lnTo>
                <a:lnTo>
                  <a:pt x="997271" y="0"/>
                </a:lnTo>
                <a:lnTo>
                  <a:pt x="999971" y="0"/>
                </a:lnTo>
                <a:lnTo>
                  <a:pt x="1002685" y="0"/>
                </a:lnTo>
                <a:lnTo>
                  <a:pt x="1005399" y="0"/>
                </a:lnTo>
                <a:lnTo>
                  <a:pt x="1008099" y="0"/>
                </a:lnTo>
                <a:lnTo>
                  <a:pt x="1010813" y="0"/>
                </a:lnTo>
                <a:lnTo>
                  <a:pt x="1013527" y="0"/>
                </a:lnTo>
                <a:lnTo>
                  <a:pt x="1016240" y="0"/>
                </a:lnTo>
                <a:lnTo>
                  <a:pt x="1018941" y="0"/>
                </a:lnTo>
                <a:lnTo>
                  <a:pt x="1021655" y="0"/>
                </a:lnTo>
                <a:lnTo>
                  <a:pt x="1024368" y="0"/>
                </a:lnTo>
                <a:lnTo>
                  <a:pt x="1027069" y="0"/>
                </a:lnTo>
                <a:lnTo>
                  <a:pt x="1029782" y="0"/>
                </a:lnTo>
                <a:lnTo>
                  <a:pt x="1032496" y="0"/>
                </a:lnTo>
                <a:lnTo>
                  <a:pt x="1035210" y="0"/>
                </a:lnTo>
                <a:lnTo>
                  <a:pt x="1037910" y="0"/>
                </a:lnTo>
                <a:lnTo>
                  <a:pt x="1040624" y="0"/>
                </a:lnTo>
                <a:lnTo>
                  <a:pt x="1043338" y="0"/>
                </a:lnTo>
                <a:lnTo>
                  <a:pt x="1046038" y="0"/>
                </a:lnTo>
                <a:lnTo>
                  <a:pt x="1048752" y="0"/>
                </a:lnTo>
                <a:lnTo>
                  <a:pt x="1051466" y="0"/>
                </a:lnTo>
                <a:lnTo>
                  <a:pt x="1054180" y="0"/>
                </a:lnTo>
                <a:lnTo>
                  <a:pt x="1056880" y="0"/>
                </a:lnTo>
                <a:lnTo>
                  <a:pt x="1059594" y="0"/>
                </a:lnTo>
                <a:lnTo>
                  <a:pt x="1062308" y="0"/>
                </a:lnTo>
                <a:lnTo>
                  <a:pt x="1065008" y="0"/>
                </a:lnTo>
                <a:lnTo>
                  <a:pt x="1067722" y="0"/>
                </a:lnTo>
                <a:lnTo>
                  <a:pt x="1070436" y="0"/>
                </a:lnTo>
                <a:lnTo>
                  <a:pt x="1073149" y="0"/>
                </a:lnTo>
                <a:lnTo>
                  <a:pt x="1075849" y="0"/>
                </a:lnTo>
                <a:lnTo>
                  <a:pt x="1078563" y="0"/>
                </a:lnTo>
                <a:lnTo>
                  <a:pt x="1081277" y="0"/>
                </a:lnTo>
                <a:lnTo>
                  <a:pt x="1083977" y="0"/>
                </a:lnTo>
                <a:lnTo>
                  <a:pt x="1086691" y="0"/>
                </a:lnTo>
                <a:lnTo>
                  <a:pt x="1089405" y="0"/>
                </a:lnTo>
                <a:lnTo>
                  <a:pt x="1092119" y="0"/>
                </a:lnTo>
                <a:lnTo>
                  <a:pt x="1094819" y="0"/>
                </a:lnTo>
                <a:lnTo>
                  <a:pt x="1097533" y="0"/>
                </a:lnTo>
                <a:lnTo>
                  <a:pt x="1100247" y="0"/>
                </a:lnTo>
                <a:lnTo>
                  <a:pt x="1102947" y="0"/>
                </a:lnTo>
                <a:lnTo>
                  <a:pt x="1105661" y="0"/>
                </a:lnTo>
                <a:lnTo>
                  <a:pt x="1108375" y="0"/>
                </a:lnTo>
                <a:lnTo>
                  <a:pt x="1111089" y="0"/>
                </a:lnTo>
                <a:lnTo>
                  <a:pt x="1113789" y="0"/>
                </a:lnTo>
                <a:lnTo>
                  <a:pt x="1116503" y="0"/>
                </a:lnTo>
                <a:lnTo>
                  <a:pt x="1119216" y="0"/>
                </a:lnTo>
                <a:lnTo>
                  <a:pt x="1121917" y="0"/>
                </a:lnTo>
                <a:lnTo>
                  <a:pt x="1124630" y="0"/>
                </a:lnTo>
                <a:lnTo>
                  <a:pt x="1127344" y="0"/>
                </a:lnTo>
                <a:lnTo>
                  <a:pt x="1130058" y="0"/>
                </a:lnTo>
                <a:lnTo>
                  <a:pt x="1132758" y="0"/>
                </a:lnTo>
                <a:lnTo>
                  <a:pt x="1135472" y="0"/>
                </a:lnTo>
                <a:lnTo>
                  <a:pt x="1138186" y="0"/>
                </a:lnTo>
                <a:lnTo>
                  <a:pt x="1140886" y="0"/>
                </a:lnTo>
                <a:lnTo>
                  <a:pt x="1143600" y="0"/>
                </a:lnTo>
                <a:lnTo>
                  <a:pt x="1146314" y="0"/>
                </a:lnTo>
                <a:lnTo>
                  <a:pt x="1149028" y="0"/>
                </a:lnTo>
                <a:lnTo>
                  <a:pt x="1151728" y="0"/>
                </a:lnTo>
                <a:lnTo>
                  <a:pt x="1154442" y="0"/>
                </a:lnTo>
                <a:lnTo>
                  <a:pt x="1157156" y="0"/>
                </a:lnTo>
                <a:lnTo>
                  <a:pt x="1159856" y="0"/>
                </a:lnTo>
                <a:lnTo>
                  <a:pt x="1162570" y="0"/>
                </a:lnTo>
                <a:lnTo>
                  <a:pt x="1165284" y="0"/>
                </a:lnTo>
                <a:lnTo>
                  <a:pt x="1167997" y="0"/>
                </a:lnTo>
                <a:lnTo>
                  <a:pt x="1170698" y="0"/>
                </a:lnTo>
                <a:lnTo>
                  <a:pt x="1173411" y="0"/>
                </a:lnTo>
                <a:lnTo>
                  <a:pt x="1176125" y="0"/>
                </a:lnTo>
                <a:lnTo>
                  <a:pt x="1178825" y="0"/>
                </a:lnTo>
                <a:lnTo>
                  <a:pt x="1181539" y="0"/>
                </a:lnTo>
                <a:lnTo>
                  <a:pt x="1184253" y="0"/>
                </a:lnTo>
                <a:lnTo>
                  <a:pt x="1186967" y="0"/>
                </a:lnTo>
                <a:lnTo>
                  <a:pt x="1189667" y="0"/>
                </a:lnTo>
                <a:lnTo>
                  <a:pt x="1192381" y="0"/>
                </a:lnTo>
                <a:lnTo>
                  <a:pt x="1195095" y="0"/>
                </a:lnTo>
                <a:lnTo>
                  <a:pt x="1197795" y="0"/>
                </a:lnTo>
                <a:lnTo>
                  <a:pt x="1200509" y="0"/>
                </a:lnTo>
                <a:lnTo>
                  <a:pt x="1203223" y="0"/>
                </a:lnTo>
                <a:lnTo>
                  <a:pt x="1205937" y="0"/>
                </a:lnTo>
                <a:lnTo>
                  <a:pt x="1208637" y="0"/>
                </a:lnTo>
                <a:lnTo>
                  <a:pt x="1211351" y="0"/>
                </a:lnTo>
                <a:lnTo>
                  <a:pt x="1214064" y="0"/>
                </a:lnTo>
                <a:lnTo>
                  <a:pt x="1216765" y="0"/>
                </a:lnTo>
                <a:lnTo>
                  <a:pt x="1219478" y="0"/>
                </a:lnTo>
                <a:lnTo>
                  <a:pt x="1222192" y="0"/>
                </a:lnTo>
                <a:lnTo>
                  <a:pt x="1224906" y="0"/>
                </a:lnTo>
                <a:lnTo>
                  <a:pt x="1227606" y="0"/>
                </a:lnTo>
                <a:lnTo>
                  <a:pt x="1230320" y="0"/>
                </a:lnTo>
                <a:lnTo>
                  <a:pt x="1233034" y="0"/>
                </a:lnTo>
                <a:lnTo>
                  <a:pt x="1235734" y="0"/>
                </a:lnTo>
                <a:lnTo>
                  <a:pt x="1238448" y="0"/>
                </a:lnTo>
                <a:lnTo>
                  <a:pt x="1241162" y="0"/>
                </a:lnTo>
                <a:lnTo>
                  <a:pt x="1243876" y="0"/>
                </a:lnTo>
                <a:lnTo>
                  <a:pt x="1246576" y="0"/>
                </a:lnTo>
                <a:lnTo>
                  <a:pt x="1249290" y="0"/>
                </a:lnTo>
                <a:lnTo>
                  <a:pt x="1252004" y="0"/>
                </a:lnTo>
                <a:lnTo>
                  <a:pt x="1254717" y="0"/>
                </a:lnTo>
                <a:lnTo>
                  <a:pt x="1257418" y="0"/>
                </a:lnTo>
                <a:lnTo>
                  <a:pt x="1260132" y="0"/>
                </a:lnTo>
                <a:lnTo>
                  <a:pt x="1262845" y="0"/>
                </a:lnTo>
                <a:lnTo>
                  <a:pt x="1265546" y="0"/>
                </a:lnTo>
                <a:lnTo>
                  <a:pt x="1268259" y="0"/>
                </a:lnTo>
                <a:lnTo>
                  <a:pt x="1270973" y="0"/>
                </a:lnTo>
                <a:lnTo>
                  <a:pt x="1273687" y="0"/>
                </a:lnTo>
                <a:lnTo>
                  <a:pt x="1276387" y="0"/>
                </a:lnTo>
                <a:lnTo>
                  <a:pt x="1279101" y="0"/>
                </a:lnTo>
                <a:lnTo>
                  <a:pt x="1281815" y="0"/>
                </a:lnTo>
                <a:lnTo>
                  <a:pt x="1284515" y="0"/>
                </a:lnTo>
                <a:lnTo>
                  <a:pt x="1287229" y="0"/>
                </a:lnTo>
                <a:lnTo>
                  <a:pt x="1289943" y="0"/>
                </a:lnTo>
                <a:lnTo>
                  <a:pt x="1292657" y="0"/>
                </a:lnTo>
                <a:lnTo>
                  <a:pt x="1295357" y="0"/>
                </a:lnTo>
                <a:lnTo>
                  <a:pt x="1298071" y="0"/>
                </a:lnTo>
                <a:lnTo>
                  <a:pt x="1300785" y="0"/>
                </a:lnTo>
                <a:lnTo>
                  <a:pt x="1303485" y="0"/>
                </a:lnTo>
                <a:lnTo>
                  <a:pt x="1306199" y="0"/>
                </a:lnTo>
                <a:lnTo>
                  <a:pt x="1308913" y="0"/>
                </a:lnTo>
                <a:lnTo>
                  <a:pt x="1311626" y="0"/>
                </a:lnTo>
                <a:lnTo>
                  <a:pt x="1314326" y="0"/>
                </a:lnTo>
                <a:lnTo>
                  <a:pt x="1317040" y="0"/>
                </a:lnTo>
                <a:lnTo>
                  <a:pt x="1319754" y="0"/>
                </a:lnTo>
                <a:lnTo>
                  <a:pt x="1322454" y="0"/>
                </a:lnTo>
                <a:lnTo>
                  <a:pt x="1325168" y="0"/>
                </a:lnTo>
                <a:lnTo>
                  <a:pt x="1327882" y="0"/>
                </a:lnTo>
                <a:lnTo>
                  <a:pt x="1330596" y="0"/>
                </a:lnTo>
                <a:lnTo>
                  <a:pt x="1333296" y="0"/>
                </a:lnTo>
                <a:lnTo>
                  <a:pt x="1336010" y="0"/>
                </a:lnTo>
                <a:lnTo>
                  <a:pt x="1338724" y="0"/>
                </a:lnTo>
                <a:lnTo>
                  <a:pt x="1341424" y="0"/>
                </a:lnTo>
                <a:lnTo>
                  <a:pt x="1344138" y="0"/>
                </a:lnTo>
                <a:lnTo>
                  <a:pt x="1346852" y="0"/>
                </a:lnTo>
                <a:lnTo>
                  <a:pt x="1349566" y="0"/>
                </a:lnTo>
                <a:lnTo>
                  <a:pt x="1352266" y="0"/>
                </a:lnTo>
                <a:lnTo>
                  <a:pt x="1354980" y="0"/>
                </a:lnTo>
                <a:lnTo>
                  <a:pt x="1357693" y="1630510"/>
                </a:lnTo>
                <a:lnTo>
                  <a:pt x="1360394" y="1630510"/>
                </a:lnTo>
                <a:lnTo>
                  <a:pt x="1363107" y="1630510"/>
                </a:lnTo>
                <a:lnTo>
                  <a:pt x="1365821" y="1630510"/>
                </a:lnTo>
                <a:lnTo>
                  <a:pt x="1368535" y="1630510"/>
                </a:lnTo>
                <a:lnTo>
                  <a:pt x="1371235" y="1630510"/>
                </a:lnTo>
                <a:lnTo>
                  <a:pt x="1373949" y="1630510"/>
                </a:lnTo>
                <a:lnTo>
                  <a:pt x="1376663" y="1630510"/>
                </a:lnTo>
                <a:lnTo>
                  <a:pt x="1379363" y="1630510"/>
                </a:lnTo>
                <a:lnTo>
                  <a:pt x="1382077" y="1630510"/>
                </a:lnTo>
                <a:lnTo>
                  <a:pt x="1384791" y="1630510"/>
                </a:lnTo>
                <a:lnTo>
                  <a:pt x="1387505" y="1630510"/>
                </a:lnTo>
                <a:lnTo>
                  <a:pt x="1390205" y="1630510"/>
                </a:lnTo>
                <a:lnTo>
                  <a:pt x="1392919" y="1630510"/>
                </a:lnTo>
                <a:lnTo>
                  <a:pt x="1395633" y="1630510"/>
                </a:lnTo>
                <a:lnTo>
                  <a:pt x="1398333" y="1630510"/>
                </a:lnTo>
                <a:lnTo>
                  <a:pt x="1401047" y="1630510"/>
                </a:lnTo>
                <a:lnTo>
                  <a:pt x="1403761" y="1630510"/>
                </a:lnTo>
                <a:lnTo>
                  <a:pt x="1406474" y="1630510"/>
                </a:lnTo>
                <a:lnTo>
                  <a:pt x="1409175" y="1630510"/>
                </a:lnTo>
                <a:lnTo>
                  <a:pt x="1411888" y="1630510"/>
                </a:lnTo>
                <a:lnTo>
                  <a:pt x="1414602" y="1630510"/>
                </a:lnTo>
                <a:lnTo>
                  <a:pt x="1417302" y="1630510"/>
                </a:lnTo>
                <a:lnTo>
                  <a:pt x="1420016" y="1630510"/>
                </a:lnTo>
                <a:lnTo>
                  <a:pt x="1422730" y="1630510"/>
                </a:lnTo>
                <a:lnTo>
                  <a:pt x="1425444" y="1630510"/>
                </a:lnTo>
                <a:lnTo>
                  <a:pt x="1428144" y="1630510"/>
                </a:lnTo>
                <a:lnTo>
                  <a:pt x="1430858" y="1630510"/>
                </a:lnTo>
                <a:lnTo>
                  <a:pt x="1433572" y="1630510"/>
                </a:lnTo>
                <a:lnTo>
                  <a:pt x="1436272" y="1630510"/>
                </a:lnTo>
                <a:lnTo>
                  <a:pt x="1438986" y="1630510"/>
                </a:lnTo>
                <a:lnTo>
                  <a:pt x="1441700" y="1630510"/>
                </a:lnTo>
                <a:lnTo>
                  <a:pt x="1444414" y="1630510"/>
                </a:lnTo>
                <a:lnTo>
                  <a:pt x="1447114" y="1630510"/>
                </a:lnTo>
                <a:lnTo>
                  <a:pt x="1449828" y="1630510"/>
                </a:lnTo>
                <a:lnTo>
                  <a:pt x="1452541" y="1630510"/>
                </a:lnTo>
                <a:lnTo>
                  <a:pt x="1455242" y="1630510"/>
                </a:lnTo>
                <a:lnTo>
                  <a:pt x="1457955" y="1630510"/>
                </a:lnTo>
                <a:lnTo>
                  <a:pt x="1460669" y="1630510"/>
                </a:lnTo>
                <a:lnTo>
                  <a:pt x="1463383" y="1630510"/>
                </a:lnTo>
                <a:lnTo>
                  <a:pt x="1466083" y="1630510"/>
                </a:lnTo>
                <a:lnTo>
                  <a:pt x="1468797" y="1630510"/>
                </a:lnTo>
                <a:lnTo>
                  <a:pt x="1471511" y="1630510"/>
                </a:lnTo>
                <a:lnTo>
                  <a:pt x="1474211" y="1630510"/>
                </a:lnTo>
                <a:lnTo>
                  <a:pt x="1476925" y="1630510"/>
                </a:lnTo>
                <a:lnTo>
                  <a:pt x="1479639" y="1630510"/>
                </a:lnTo>
                <a:lnTo>
                  <a:pt x="1482353" y="1630510"/>
                </a:lnTo>
                <a:lnTo>
                  <a:pt x="1485053" y="1630510"/>
                </a:lnTo>
                <a:lnTo>
                  <a:pt x="1487767" y="1630510"/>
                </a:lnTo>
                <a:lnTo>
                  <a:pt x="1490481" y="1630510"/>
                </a:lnTo>
                <a:lnTo>
                  <a:pt x="1493181" y="1630510"/>
                </a:lnTo>
                <a:lnTo>
                  <a:pt x="1495895" y="1630510"/>
                </a:lnTo>
                <a:lnTo>
                  <a:pt x="1498609" y="1630510"/>
                </a:lnTo>
                <a:lnTo>
                  <a:pt x="1501322" y="1630510"/>
                </a:lnTo>
                <a:lnTo>
                  <a:pt x="1504023" y="1630510"/>
                </a:lnTo>
                <a:lnTo>
                  <a:pt x="1506736" y="1630510"/>
                </a:lnTo>
                <a:lnTo>
                  <a:pt x="1509450" y="1630510"/>
                </a:lnTo>
                <a:lnTo>
                  <a:pt x="1512150" y="1630510"/>
                </a:lnTo>
                <a:lnTo>
                  <a:pt x="1514864" y="1630510"/>
                </a:lnTo>
                <a:lnTo>
                  <a:pt x="1517578" y="1630510"/>
                </a:lnTo>
                <a:lnTo>
                  <a:pt x="1520292" y="1630510"/>
                </a:lnTo>
                <a:lnTo>
                  <a:pt x="1522992" y="1630510"/>
                </a:lnTo>
                <a:lnTo>
                  <a:pt x="1525706" y="1630510"/>
                </a:lnTo>
                <a:lnTo>
                  <a:pt x="1528420" y="1630510"/>
                </a:lnTo>
                <a:lnTo>
                  <a:pt x="1531120" y="1630510"/>
                </a:lnTo>
                <a:lnTo>
                  <a:pt x="1533834" y="1630510"/>
                </a:lnTo>
                <a:lnTo>
                  <a:pt x="1536548" y="1630510"/>
                </a:lnTo>
                <a:lnTo>
                  <a:pt x="1539262" y="1630510"/>
                </a:lnTo>
                <a:lnTo>
                  <a:pt x="1541962" y="1630510"/>
                </a:lnTo>
                <a:lnTo>
                  <a:pt x="1544676" y="1630510"/>
                </a:lnTo>
                <a:lnTo>
                  <a:pt x="1547389" y="1630510"/>
                </a:lnTo>
                <a:lnTo>
                  <a:pt x="1550090" y="1630510"/>
                </a:lnTo>
                <a:lnTo>
                  <a:pt x="1552803" y="1630510"/>
                </a:lnTo>
                <a:lnTo>
                  <a:pt x="1555517" y="1630510"/>
                </a:lnTo>
                <a:lnTo>
                  <a:pt x="1558231" y="1630510"/>
                </a:lnTo>
                <a:lnTo>
                  <a:pt x="1560931" y="1630510"/>
                </a:lnTo>
                <a:lnTo>
                  <a:pt x="1563645" y="1630510"/>
                </a:lnTo>
                <a:lnTo>
                  <a:pt x="1566359" y="1630510"/>
                </a:lnTo>
                <a:lnTo>
                  <a:pt x="1569059" y="1630510"/>
                </a:lnTo>
                <a:lnTo>
                  <a:pt x="1571773" y="1630510"/>
                </a:lnTo>
                <a:lnTo>
                  <a:pt x="1574487" y="1630510"/>
                </a:lnTo>
                <a:lnTo>
                  <a:pt x="1577201" y="1630510"/>
                </a:lnTo>
                <a:lnTo>
                  <a:pt x="1579901" y="1630510"/>
                </a:lnTo>
                <a:lnTo>
                  <a:pt x="1582615" y="1630510"/>
                </a:lnTo>
                <a:lnTo>
                  <a:pt x="1585329" y="1630510"/>
                </a:lnTo>
                <a:lnTo>
                  <a:pt x="1588029" y="1630510"/>
                </a:lnTo>
                <a:lnTo>
                  <a:pt x="1590743" y="1630510"/>
                </a:lnTo>
                <a:lnTo>
                  <a:pt x="1593457" y="1630510"/>
                </a:lnTo>
                <a:lnTo>
                  <a:pt x="1596170" y="1630510"/>
                </a:lnTo>
                <a:lnTo>
                  <a:pt x="1598871" y="1630510"/>
                </a:lnTo>
                <a:lnTo>
                  <a:pt x="1601584" y="1630510"/>
                </a:lnTo>
                <a:lnTo>
                  <a:pt x="1604298" y="1630510"/>
                </a:lnTo>
                <a:lnTo>
                  <a:pt x="1606999" y="1630510"/>
                </a:lnTo>
                <a:lnTo>
                  <a:pt x="1609712" y="1630510"/>
                </a:lnTo>
                <a:lnTo>
                  <a:pt x="1612426" y="1630510"/>
                </a:lnTo>
                <a:lnTo>
                  <a:pt x="1615140" y="1630510"/>
                </a:lnTo>
                <a:lnTo>
                  <a:pt x="1617840" y="1630510"/>
                </a:lnTo>
                <a:lnTo>
                  <a:pt x="1620554" y="1630510"/>
                </a:lnTo>
                <a:lnTo>
                  <a:pt x="1623268" y="1630510"/>
                </a:lnTo>
                <a:lnTo>
                  <a:pt x="1625968" y="1630510"/>
                </a:lnTo>
                <a:lnTo>
                  <a:pt x="1628682" y="1630510"/>
                </a:lnTo>
                <a:lnTo>
                  <a:pt x="1631396" y="1630510"/>
                </a:lnTo>
                <a:lnTo>
                  <a:pt x="1634110" y="1630510"/>
                </a:lnTo>
                <a:lnTo>
                  <a:pt x="1636810" y="1630510"/>
                </a:lnTo>
                <a:lnTo>
                  <a:pt x="1639524" y="1630510"/>
                </a:lnTo>
                <a:lnTo>
                  <a:pt x="1642237" y="1630510"/>
                </a:lnTo>
                <a:lnTo>
                  <a:pt x="1644938" y="1630510"/>
                </a:lnTo>
                <a:lnTo>
                  <a:pt x="1647652" y="1630510"/>
                </a:lnTo>
                <a:lnTo>
                  <a:pt x="1650365" y="1630510"/>
                </a:lnTo>
                <a:lnTo>
                  <a:pt x="1653079" y="1630510"/>
                </a:lnTo>
                <a:lnTo>
                  <a:pt x="1655779" y="1630510"/>
                </a:lnTo>
                <a:lnTo>
                  <a:pt x="1658493" y="1630510"/>
                </a:lnTo>
                <a:lnTo>
                  <a:pt x="1661207" y="1630510"/>
                </a:lnTo>
                <a:lnTo>
                  <a:pt x="1663921" y="1630510"/>
                </a:lnTo>
                <a:lnTo>
                  <a:pt x="1666621" y="1630510"/>
                </a:lnTo>
                <a:lnTo>
                  <a:pt x="1669335" y="1630510"/>
                </a:lnTo>
                <a:lnTo>
                  <a:pt x="1672049" y="1630510"/>
                </a:lnTo>
                <a:lnTo>
                  <a:pt x="1674749" y="1630510"/>
                </a:lnTo>
                <a:lnTo>
                  <a:pt x="1677463" y="1630510"/>
                </a:lnTo>
                <a:lnTo>
                  <a:pt x="1680177" y="1630510"/>
                </a:lnTo>
                <a:lnTo>
                  <a:pt x="1682891" y="1630510"/>
                </a:lnTo>
                <a:lnTo>
                  <a:pt x="1685591" y="1630510"/>
                </a:lnTo>
                <a:lnTo>
                  <a:pt x="1688305" y="1630510"/>
                </a:lnTo>
                <a:lnTo>
                  <a:pt x="1691018" y="1630510"/>
                </a:lnTo>
                <a:lnTo>
                  <a:pt x="1693719" y="1630510"/>
                </a:lnTo>
                <a:lnTo>
                  <a:pt x="1696432" y="1630510"/>
                </a:lnTo>
                <a:lnTo>
                  <a:pt x="1699146" y="1630510"/>
                </a:lnTo>
                <a:lnTo>
                  <a:pt x="1701860" y="1630510"/>
                </a:lnTo>
                <a:lnTo>
                  <a:pt x="1704560" y="1630510"/>
                </a:lnTo>
                <a:lnTo>
                  <a:pt x="1707274" y="1630510"/>
                </a:lnTo>
                <a:lnTo>
                  <a:pt x="1709988" y="1630510"/>
                </a:lnTo>
                <a:lnTo>
                  <a:pt x="1712688" y="1630510"/>
                </a:lnTo>
                <a:lnTo>
                  <a:pt x="1715402" y="1630510"/>
                </a:lnTo>
                <a:lnTo>
                  <a:pt x="1718116" y="1630510"/>
                </a:lnTo>
                <a:lnTo>
                  <a:pt x="1720830" y="1630510"/>
                </a:lnTo>
                <a:lnTo>
                  <a:pt x="1723530" y="1630510"/>
                </a:lnTo>
                <a:lnTo>
                  <a:pt x="1726244" y="1630510"/>
                </a:lnTo>
                <a:lnTo>
                  <a:pt x="1728958" y="1630510"/>
                </a:lnTo>
                <a:lnTo>
                  <a:pt x="1731658" y="1630510"/>
                </a:lnTo>
                <a:lnTo>
                  <a:pt x="1734372" y="1630510"/>
                </a:lnTo>
                <a:lnTo>
                  <a:pt x="1737085" y="1630510"/>
                </a:lnTo>
                <a:lnTo>
                  <a:pt x="1739799" y="1630510"/>
                </a:lnTo>
                <a:lnTo>
                  <a:pt x="1742500" y="1630510"/>
                </a:lnTo>
                <a:lnTo>
                  <a:pt x="1745213" y="1630510"/>
                </a:lnTo>
                <a:lnTo>
                  <a:pt x="1747927" y="1630510"/>
                </a:lnTo>
                <a:lnTo>
                  <a:pt x="1750627" y="1630510"/>
                </a:lnTo>
                <a:lnTo>
                  <a:pt x="1753341" y="1630510"/>
                </a:lnTo>
                <a:lnTo>
                  <a:pt x="1756055" y="1630510"/>
                </a:lnTo>
                <a:lnTo>
                  <a:pt x="1758769" y="1630510"/>
                </a:lnTo>
                <a:lnTo>
                  <a:pt x="1761469" y="1630510"/>
                </a:lnTo>
                <a:lnTo>
                  <a:pt x="1764183" y="1630510"/>
                </a:lnTo>
                <a:lnTo>
                  <a:pt x="1766897" y="1630510"/>
                </a:lnTo>
                <a:lnTo>
                  <a:pt x="1769597" y="1630510"/>
                </a:lnTo>
                <a:lnTo>
                  <a:pt x="1772311" y="1630510"/>
                </a:lnTo>
                <a:lnTo>
                  <a:pt x="1775025" y="1630510"/>
                </a:lnTo>
                <a:lnTo>
                  <a:pt x="1777739" y="1630510"/>
                </a:lnTo>
                <a:lnTo>
                  <a:pt x="1780439" y="1630510"/>
                </a:lnTo>
                <a:lnTo>
                  <a:pt x="1783153" y="1630510"/>
                </a:lnTo>
                <a:lnTo>
                  <a:pt x="1785866" y="1630510"/>
                </a:lnTo>
                <a:lnTo>
                  <a:pt x="1788567" y="1630510"/>
                </a:lnTo>
                <a:lnTo>
                  <a:pt x="1791280" y="1630510"/>
                </a:lnTo>
                <a:lnTo>
                  <a:pt x="1793994" y="1630510"/>
                </a:lnTo>
                <a:lnTo>
                  <a:pt x="1796708" y="1630510"/>
                </a:lnTo>
                <a:lnTo>
                  <a:pt x="1799408" y="1630510"/>
                </a:lnTo>
                <a:lnTo>
                  <a:pt x="1802122" y="1630510"/>
                </a:lnTo>
                <a:lnTo>
                  <a:pt x="1804836" y="1630510"/>
                </a:lnTo>
                <a:lnTo>
                  <a:pt x="1807536" y="1630510"/>
                </a:lnTo>
                <a:lnTo>
                  <a:pt x="1810250" y="1630510"/>
                </a:lnTo>
                <a:lnTo>
                  <a:pt x="1812964" y="1630510"/>
                </a:lnTo>
                <a:lnTo>
                  <a:pt x="1815678" y="1630510"/>
                </a:lnTo>
                <a:lnTo>
                  <a:pt x="1818378" y="1630510"/>
                </a:lnTo>
                <a:lnTo>
                  <a:pt x="1821092" y="1630510"/>
                </a:lnTo>
                <a:lnTo>
                  <a:pt x="1823806" y="1630510"/>
                </a:lnTo>
                <a:lnTo>
                  <a:pt x="1826506" y="1630510"/>
                </a:lnTo>
                <a:lnTo>
                  <a:pt x="1829220" y="1630510"/>
                </a:lnTo>
                <a:lnTo>
                  <a:pt x="1831933" y="1630510"/>
                </a:lnTo>
                <a:lnTo>
                  <a:pt x="1834647" y="1630510"/>
                </a:lnTo>
                <a:lnTo>
                  <a:pt x="1837348" y="1630510"/>
                </a:lnTo>
                <a:lnTo>
                  <a:pt x="1840061" y="1630510"/>
                </a:lnTo>
                <a:lnTo>
                  <a:pt x="1842775" y="1630510"/>
                </a:lnTo>
                <a:lnTo>
                  <a:pt x="1845476" y="1630510"/>
                </a:lnTo>
                <a:lnTo>
                  <a:pt x="1848189" y="1630510"/>
                </a:lnTo>
                <a:lnTo>
                  <a:pt x="1850903" y="1630510"/>
                </a:lnTo>
                <a:lnTo>
                  <a:pt x="1853617" y="1630510"/>
                </a:lnTo>
                <a:lnTo>
                  <a:pt x="1856317" y="1630510"/>
                </a:lnTo>
                <a:lnTo>
                  <a:pt x="1859031" y="1630510"/>
                </a:lnTo>
                <a:lnTo>
                  <a:pt x="1861745" y="1630510"/>
                </a:lnTo>
                <a:lnTo>
                  <a:pt x="1864445" y="1630510"/>
                </a:lnTo>
                <a:lnTo>
                  <a:pt x="1867159" y="1630510"/>
                </a:lnTo>
                <a:lnTo>
                  <a:pt x="1869873" y="1630510"/>
                </a:lnTo>
                <a:lnTo>
                  <a:pt x="1872587" y="1630510"/>
                </a:lnTo>
                <a:lnTo>
                  <a:pt x="1875287" y="1630510"/>
                </a:lnTo>
                <a:lnTo>
                  <a:pt x="1878001" y="1630510"/>
                </a:lnTo>
                <a:lnTo>
                  <a:pt x="1880714" y="1630510"/>
                </a:lnTo>
                <a:lnTo>
                  <a:pt x="1883415" y="1630510"/>
                </a:lnTo>
                <a:lnTo>
                  <a:pt x="1886129" y="1630510"/>
                </a:lnTo>
                <a:lnTo>
                  <a:pt x="1888842" y="1630510"/>
                </a:lnTo>
                <a:lnTo>
                  <a:pt x="1891556" y="1630510"/>
                </a:lnTo>
                <a:lnTo>
                  <a:pt x="1894256" y="1630510"/>
                </a:lnTo>
                <a:lnTo>
                  <a:pt x="1896970" y="1630510"/>
                </a:lnTo>
                <a:lnTo>
                  <a:pt x="1899684" y="1630510"/>
                </a:lnTo>
                <a:lnTo>
                  <a:pt x="1902384" y="1630510"/>
                </a:lnTo>
                <a:lnTo>
                  <a:pt x="1905098" y="1630510"/>
                </a:lnTo>
                <a:lnTo>
                  <a:pt x="1907812" y="1630510"/>
                </a:lnTo>
                <a:lnTo>
                  <a:pt x="1910526" y="1630510"/>
                </a:lnTo>
                <a:lnTo>
                  <a:pt x="1913226" y="1630510"/>
                </a:lnTo>
                <a:lnTo>
                  <a:pt x="1915940" y="1630510"/>
                </a:lnTo>
                <a:lnTo>
                  <a:pt x="1918654" y="1630510"/>
                </a:lnTo>
                <a:lnTo>
                  <a:pt x="1921354" y="1630510"/>
                </a:lnTo>
                <a:lnTo>
                  <a:pt x="1924068" y="1630510"/>
                </a:lnTo>
                <a:lnTo>
                  <a:pt x="1926782" y="1630510"/>
                </a:lnTo>
                <a:lnTo>
                  <a:pt x="1929495" y="1630510"/>
                </a:lnTo>
                <a:lnTo>
                  <a:pt x="1932196" y="1630510"/>
                </a:lnTo>
                <a:lnTo>
                  <a:pt x="1934909" y="1630510"/>
                </a:lnTo>
                <a:lnTo>
                  <a:pt x="1937623" y="1630510"/>
                </a:lnTo>
                <a:lnTo>
                  <a:pt x="1940324" y="1630510"/>
                </a:lnTo>
                <a:lnTo>
                  <a:pt x="1943037" y="1630510"/>
                </a:lnTo>
                <a:lnTo>
                  <a:pt x="1945751" y="1630510"/>
                </a:lnTo>
                <a:lnTo>
                  <a:pt x="1948465" y="1630510"/>
                </a:lnTo>
                <a:lnTo>
                  <a:pt x="1951165" y="1630510"/>
                </a:lnTo>
                <a:lnTo>
                  <a:pt x="1953879" y="1630510"/>
                </a:lnTo>
                <a:lnTo>
                  <a:pt x="1956593" y="1630510"/>
                </a:lnTo>
                <a:lnTo>
                  <a:pt x="1959293" y="1630510"/>
                </a:lnTo>
                <a:lnTo>
                  <a:pt x="1962007" y="1630510"/>
                </a:lnTo>
                <a:lnTo>
                  <a:pt x="1964721" y="1630510"/>
                </a:lnTo>
                <a:lnTo>
                  <a:pt x="1967435" y="1630510"/>
                </a:lnTo>
                <a:lnTo>
                  <a:pt x="1970135" y="1630510"/>
                </a:lnTo>
                <a:lnTo>
                  <a:pt x="1972849" y="1630510"/>
                </a:lnTo>
                <a:lnTo>
                  <a:pt x="1975562" y="1630510"/>
                </a:lnTo>
                <a:lnTo>
                  <a:pt x="1978263" y="1630510"/>
                </a:lnTo>
                <a:lnTo>
                  <a:pt x="1980977" y="1630510"/>
                </a:lnTo>
                <a:lnTo>
                  <a:pt x="1983690" y="1630510"/>
                </a:lnTo>
                <a:lnTo>
                  <a:pt x="1986404" y="1630510"/>
                </a:lnTo>
                <a:lnTo>
                  <a:pt x="1989104" y="1630510"/>
                </a:lnTo>
                <a:lnTo>
                  <a:pt x="1991818" y="1630510"/>
                </a:lnTo>
                <a:lnTo>
                  <a:pt x="1994532" y="1630510"/>
                </a:lnTo>
                <a:lnTo>
                  <a:pt x="1997232" y="1630510"/>
                </a:lnTo>
                <a:lnTo>
                  <a:pt x="1999946" y="1630510"/>
                </a:lnTo>
                <a:lnTo>
                  <a:pt x="2002660" y="1630510"/>
                </a:lnTo>
                <a:lnTo>
                  <a:pt x="2005374" y="1630510"/>
                </a:lnTo>
                <a:lnTo>
                  <a:pt x="2008074" y="1630510"/>
                </a:lnTo>
                <a:lnTo>
                  <a:pt x="2010788" y="1630510"/>
                </a:lnTo>
                <a:lnTo>
                  <a:pt x="2013502" y="1630510"/>
                </a:lnTo>
                <a:lnTo>
                  <a:pt x="2016202" y="1630510"/>
                </a:lnTo>
                <a:lnTo>
                  <a:pt x="2018916" y="1630510"/>
                </a:lnTo>
                <a:lnTo>
                  <a:pt x="2021630" y="1630510"/>
                </a:lnTo>
                <a:lnTo>
                  <a:pt x="2024343" y="1630510"/>
                </a:lnTo>
                <a:lnTo>
                  <a:pt x="2027044" y="1630510"/>
                </a:lnTo>
                <a:lnTo>
                  <a:pt x="2029757" y="1630510"/>
                </a:lnTo>
                <a:lnTo>
                  <a:pt x="2032471" y="1630510"/>
                </a:lnTo>
                <a:lnTo>
                  <a:pt x="2035172" y="1630510"/>
                </a:lnTo>
                <a:lnTo>
                  <a:pt x="2037885" y="1630510"/>
                </a:lnTo>
                <a:lnTo>
                  <a:pt x="2040599" y="1630510"/>
                </a:lnTo>
                <a:lnTo>
                  <a:pt x="2043313" y="1630510"/>
                </a:lnTo>
                <a:lnTo>
                  <a:pt x="2046013" y="1630510"/>
                </a:lnTo>
                <a:lnTo>
                  <a:pt x="2048727" y="1630510"/>
                </a:lnTo>
                <a:lnTo>
                  <a:pt x="2051441" y="1630510"/>
                </a:lnTo>
                <a:lnTo>
                  <a:pt x="2054155" y="1630510"/>
                </a:lnTo>
                <a:lnTo>
                  <a:pt x="2056855" y="1630510"/>
                </a:lnTo>
                <a:lnTo>
                  <a:pt x="2059569" y="1630510"/>
                </a:lnTo>
                <a:lnTo>
                  <a:pt x="2062283" y="1630510"/>
                </a:lnTo>
                <a:lnTo>
                  <a:pt x="2064983" y="1630510"/>
                </a:lnTo>
                <a:lnTo>
                  <a:pt x="2067697" y="1630510"/>
                </a:lnTo>
                <a:lnTo>
                  <a:pt x="2070410" y="1630510"/>
                </a:lnTo>
                <a:lnTo>
                  <a:pt x="2073124" y="1630510"/>
                </a:lnTo>
                <a:lnTo>
                  <a:pt x="2075825" y="1630510"/>
                </a:lnTo>
                <a:lnTo>
                  <a:pt x="2078538" y="1630510"/>
                </a:lnTo>
                <a:lnTo>
                  <a:pt x="2081252" y="1630510"/>
                </a:lnTo>
                <a:lnTo>
                  <a:pt x="2083953" y="1630510"/>
                </a:lnTo>
                <a:lnTo>
                  <a:pt x="2086666" y="1630510"/>
                </a:lnTo>
                <a:lnTo>
                  <a:pt x="2089380" y="1630510"/>
                </a:lnTo>
                <a:lnTo>
                  <a:pt x="2092094" y="1630510"/>
                </a:lnTo>
                <a:lnTo>
                  <a:pt x="2094794" y="1630510"/>
                </a:lnTo>
                <a:lnTo>
                  <a:pt x="2097508" y="1630510"/>
                </a:lnTo>
                <a:lnTo>
                  <a:pt x="2100222" y="1630510"/>
                </a:lnTo>
                <a:lnTo>
                  <a:pt x="2102922" y="1630510"/>
                </a:lnTo>
                <a:lnTo>
                  <a:pt x="2105636" y="1630510"/>
                </a:lnTo>
                <a:lnTo>
                  <a:pt x="2108350" y="1630510"/>
                </a:lnTo>
                <a:lnTo>
                  <a:pt x="2111064" y="1630510"/>
                </a:lnTo>
                <a:lnTo>
                  <a:pt x="2113764" y="1630510"/>
                </a:lnTo>
                <a:lnTo>
                  <a:pt x="2116478" y="1630510"/>
                </a:lnTo>
                <a:lnTo>
                  <a:pt x="2119191" y="1630510"/>
                </a:lnTo>
                <a:lnTo>
                  <a:pt x="2121892" y="1630510"/>
                </a:lnTo>
                <a:lnTo>
                  <a:pt x="2124606" y="1630510"/>
                </a:lnTo>
                <a:lnTo>
                  <a:pt x="2127319" y="1630510"/>
                </a:lnTo>
                <a:lnTo>
                  <a:pt x="2130033" y="1630510"/>
                </a:lnTo>
                <a:lnTo>
                  <a:pt x="2132733" y="1630510"/>
                </a:lnTo>
                <a:lnTo>
                  <a:pt x="2135447" y="1630510"/>
                </a:lnTo>
                <a:lnTo>
                  <a:pt x="2138161" y="1630510"/>
                </a:lnTo>
                <a:lnTo>
                  <a:pt x="2140861" y="1630510"/>
                </a:lnTo>
                <a:lnTo>
                  <a:pt x="2143575" y="1630510"/>
                </a:lnTo>
                <a:lnTo>
                  <a:pt x="2146289" y="1630510"/>
                </a:lnTo>
                <a:lnTo>
                  <a:pt x="2149003" y="1630510"/>
                </a:lnTo>
                <a:lnTo>
                  <a:pt x="2151703" y="1630510"/>
                </a:lnTo>
                <a:lnTo>
                  <a:pt x="2154417" y="1630510"/>
                </a:lnTo>
                <a:lnTo>
                  <a:pt x="2157131" y="1630510"/>
                </a:lnTo>
                <a:lnTo>
                  <a:pt x="2159831" y="1630510"/>
                </a:lnTo>
                <a:lnTo>
                  <a:pt x="2162545" y="1630510"/>
                </a:lnTo>
                <a:lnTo>
                  <a:pt x="2165259" y="1630510"/>
                </a:lnTo>
                <a:lnTo>
                  <a:pt x="2167972" y="1630510"/>
                </a:lnTo>
                <a:lnTo>
                  <a:pt x="2170673" y="1630510"/>
                </a:lnTo>
                <a:lnTo>
                  <a:pt x="2173386" y="1630510"/>
                </a:lnTo>
                <a:lnTo>
                  <a:pt x="2176100" y="1630510"/>
                </a:lnTo>
                <a:lnTo>
                  <a:pt x="2178801" y="1630510"/>
                </a:lnTo>
                <a:lnTo>
                  <a:pt x="2181514" y="1630510"/>
                </a:lnTo>
                <a:lnTo>
                  <a:pt x="2184228" y="1630510"/>
                </a:lnTo>
                <a:lnTo>
                  <a:pt x="2186942" y="1630510"/>
                </a:lnTo>
                <a:lnTo>
                  <a:pt x="2189642" y="1630510"/>
                </a:lnTo>
                <a:lnTo>
                  <a:pt x="2192356" y="1630510"/>
                </a:lnTo>
                <a:lnTo>
                  <a:pt x="2195070" y="1630510"/>
                </a:lnTo>
                <a:lnTo>
                  <a:pt x="2197770" y="1630510"/>
                </a:lnTo>
                <a:lnTo>
                  <a:pt x="2200484" y="1630510"/>
                </a:lnTo>
                <a:lnTo>
                  <a:pt x="2203198" y="1630510"/>
                </a:lnTo>
                <a:lnTo>
                  <a:pt x="2205912" y="1630510"/>
                </a:lnTo>
                <a:lnTo>
                  <a:pt x="2208612" y="1630510"/>
                </a:lnTo>
                <a:lnTo>
                  <a:pt x="2211326" y="1630510"/>
                </a:lnTo>
                <a:lnTo>
                  <a:pt x="2214039" y="1630510"/>
                </a:lnTo>
                <a:lnTo>
                  <a:pt x="2216740" y="1630510"/>
                </a:lnTo>
                <a:lnTo>
                  <a:pt x="2219454" y="1630510"/>
                </a:lnTo>
                <a:lnTo>
                  <a:pt x="2222167" y="1630510"/>
                </a:lnTo>
                <a:lnTo>
                  <a:pt x="2224881" y="1630510"/>
                </a:lnTo>
                <a:lnTo>
                  <a:pt x="2227582" y="1630510"/>
                </a:lnTo>
                <a:lnTo>
                  <a:pt x="2230295" y="1630510"/>
                </a:lnTo>
                <a:lnTo>
                  <a:pt x="2233009" y="1630510"/>
                </a:lnTo>
                <a:lnTo>
                  <a:pt x="2235709" y="1630510"/>
                </a:lnTo>
                <a:lnTo>
                  <a:pt x="2238423" y="1630510"/>
                </a:lnTo>
                <a:lnTo>
                  <a:pt x="2241137" y="1630510"/>
                </a:lnTo>
                <a:lnTo>
                  <a:pt x="2243851" y="1630510"/>
                </a:lnTo>
                <a:lnTo>
                  <a:pt x="2246551" y="1630510"/>
                </a:lnTo>
                <a:lnTo>
                  <a:pt x="2249265" y="1630510"/>
                </a:lnTo>
                <a:lnTo>
                  <a:pt x="2251979" y="1630510"/>
                </a:lnTo>
                <a:lnTo>
                  <a:pt x="2254679" y="1630510"/>
                </a:lnTo>
                <a:lnTo>
                  <a:pt x="2257393" y="1630510"/>
                </a:lnTo>
                <a:lnTo>
                  <a:pt x="2260107" y="1630510"/>
                </a:lnTo>
                <a:lnTo>
                  <a:pt x="2262820" y="1630510"/>
                </a:lnTo>
                <a:lnTo>
                  <a:pt x="2265521" y="1630510"/>
                </a:lnTo>
                <a:lnTo>
                  <a:pt x="2268235" y="1630510"/>
                </a:lnTo>
                <a:lnTo>
                  <a:pt x="2270948" y="1630510"/>
                </a:lnTo>
                <a:lnTo>
                  <a:pt x="2273649" y="1630510"/>
                </a:lnTo>
                <a:lnTo>
                  <a:pt x="2276362" y="1630510"/>
                </a:lnTo>
                <a:lnTo>
                  <a:pt x="2279076" y="1630510"/>
                </a:lnTo>
                <a:lnTo>
                  <a:pt x="2281790" y="1630510"/>
                </a:lnTo>
                <a:lnTo>
                  <a:pt x="2284490" y="1630510"/>
                </a:lnTo>
                <a:lnTo>
                  <a:pt x="2287204" y="1630510"/>
                </a:lnTo>
                <a:lnTo>
                  <a:pt x="2289918" y="1630510"/>
                </a:lnTo>
                <a:lnTo>
                  <a:pt x="2292618" y="1630510"/>
                </a:lnTo>
                <a:lnTo>
                  <a:pt x="2295332" y="1630510"/>
                </a:lnTo>
                <a:lnTo>
                  <a:pt x="2298046" y="1630510"/>
                </a:lnTo>
                <a:lnTo>
                  <a:pt x="2300760" y="1630510"/>
                </a:lnTo>
                <a:lnTo>
                  <a:pt x="2303460" y="1630510"/>
                </a:lnTo>
                <a:lnTo>
                  <a:pt x="2306174" y="1630510"/>
                </a:lnTo>
                <a:lnTo>
                  <a:pt x="2308888" y="1630510"/>
                </a:lnTo>
                <a:lnTo>
                  <a:pt x="2311588" y="1630510"/>
                </a:lnTo>
                <a:lnTo>
                  <a:pt x="2314302" y="1630510"/>
                </a:lnTo>
                <a:lnTo>
                  <a:pt x="2317015" y="1630510"/>
                </a:lnTo>
                <a:lnTo>
                  <a:pt x="2319729" y="1630510"/>
                </a:lnTo>
                <a:lnTo>
                  <a:pt x="2322430" y="1630510"/>
                </a:lnTo>
                <a:lnTo>
                  <a:pt x="2325143" y="1630510"/>
                </a:lnTo>
                <a:lnTo>
                  <a:pt x="2327857" y="1630510"/>
                </a:lnTo>
                <a:lnTo>
                  <a:pt x="2330558" y="1630510"/>
                </a:lnTo>
                <a:lnTo>
                  <a:pt x="2333271" y="1630510"/>
                </a:lnTo>
                <a:lnTo>
                  <a:pt x="2335985" y="1630510"/>
                </a:lnTo>
                <a:lnTo>
                  <a:pt x="2338699" y="1630510"/>
                </a:lnTo>
                <a:lnTo>
                  <a:pt x="2341399" y="1630510"/>
                </a:lnTo>
                <a:lnTo>
                  <a:pt x="2344113" y="1630510"/>
                </a:lnTo>
                <a:lnTo>
                  <a:pt x="2346827" y="1630510"/>
                </a:lnTo>
                <a:lnTo>
                  <a:pt x="2349527" y="1630510"/>
                </a:lnTo>
                <a:lnTo>
                  <a:pt x="2352241" y="1630510"/>
                </a:lnTo>
                <a:lnTo>
                  <a:pt x="2354955" y="1630510"/>
                </a:lnTo>
                <a:lnTo>
                  <a:pt x="2357669" y="1630510"/>
                </a:lnTo>
                <a:lnTo>
                  <a:pt x="2360369" y="1630510"/>
                </a:lnTo>
                <a:lnTo>
                  <a:pt x="2363083" y="1630510"/>
                </a:lnTo>
                <a:lnTo>
                  <a:pt x="2365797" y="1630510"/>
                </a:lnTo>
                <a:lnTo>
                  <a:pt x="2368497" y="1630510"/>
                </a:lnTo>
                <a:lnTo>
                  <a:pt x="2371211" y="1630510"/>
                </a:lnTo>
                <a:lnTo>
                  <a:pt x="2373924" y="1630510"/>
                </a:lnTo>
                <a:lnTo>
                  <a:pt x="2376638" y="1630510"/>
                </a:lnTo>
                <a:lnTo>
                  <a:pt x="2379338" y="1630510"/>
                </a:lnTo>
                <a:lnTo>
                  <a:pt x="2382052" y="1630510"/>
                </a:lnTo>
                <a:lnTo>
                  <a:pt x="2384766" y="1630510"/>
                </a:lnTo>
                <a:lnTo>
                  <a:pt x="2387466" y="1630510"/>
                </a:lnTo>
                <a:lnTo>
                  <a:pt x="2390180" y="1630510"/>
                </a:lnTo>
                <a:lnTo>
                  <a:pt x="2392894" y="1630510"/>
                </a:lnTo>
                <a:lnTo>
                  <a:pt x="2395608" y="1630510"/>
                </a:lnTo>
                <a:lnTo>
                  <a:pt x="2398308" y="1630510"/>
                </a:lnTo>
                <a:lnTo>
                  <a:pt x="2401022" y="1630510"/>
                </a:lnTo>
                <a:lnTo>
                  <a:pt x="2403736" y="1630510"/>
                </a:lnTo>
                <a:lnTo>
                  <a:pt x="2406436" y="1630510"/>
                </a:lnTo>
                <a:lnTo>
                  <a:pt x="2409150" y="1630510"/>
                </a:lnTo>
                <a:lnTo>
                  <a:pt x="2411863" y="1630510"/>
                </a:lnTo>
                <a:lnTo>
                  <a:pt x="2414577" y="1630510"/>
                </a:lnTo>
                <a:lnTo>
                  <a:pt x="2417278" y="1630510"/>
                </a:lnTo>
                <a:lnTo>
                  <a:pt x="2419991" y="1630510"/>
                </a:lnTo>
                <a:lnTo>
                  <a:pt x="2422705" y="1630510"/>
                </a:lnTo>
                <a:lnTo>
                  <a:pt x="2425406" y="1630510"/>
                </a:lnTo>
                <a:lnTo>
                  <a:pt x="2428119" y="1630510"/>
                </a:lnTo>
                <a:lnTo>
                  <a:pt x="2430833" y="1630510"/>
                </a:lnTo>
                <a:lnTo>
                  <a:pt x="2433547" y="1630510"/>
                </a:lnTo>
                <a:lnTo>
                  <a:pt x="2436247" y="1630510"/>
                </a:lnTo>
                <a:lnTo>
                  <a:pt x="2438961" y="1630510"/>
                </a:lnTo>
                <a:lnTo>
                  <a:pt x="2441675" y="1630510"/>
                </a:lnTo>
                <a:lnTo>
                  <a:pt x="2444375" y="1630510"/>
                </a:lnTo>
                <a:lnTo>
                  <a:pt x="2447089" y="1630510"/>
                </a:lnTo>
                <a:lnTo>
                  <a:pt x="2449803" y="1630510"/>
                </a:lnTo>
                <a:lnTo>
                  <a:pt x="2452517" y="1630510"/>
                </a:lnTo>
                <a:lnTo>
                  <a:pt x="2455217" y="1630510"/>
                </a:lnTo>
                <a:lnTo>
                  <a:pt x="2457931" y="1630510"/>
                </a:lnTo>
                <a:lnTo>
                  <a:pt x="2460645" y="1630510"/>
                </a:lnTo>
                <a:lnTo>
                  <a:pt x="2463358" y="1630510"/>
                </a:lnTo>
                <a:lnTo>
                  <a:pt x="2466059" y="1630510"/>
                </a:lnTo>
                <a:lnTo>
                  <a:pt x="2468773" y="1630510"/>
                </a:lnTo>
                <a:lnTo>
                  <a:pt x="2471486" y="1630510"/>
                </a:lnTo>
                <a:lnTo>
                  <a:pt x="2474186" y="1630510"/>
                </a:lnTo>
                <a:lnTo>
                  <a:pt x="2476900" y="1630510"/>
                </a:lnTo>
                <a:lnTo>
                  <a:pt x="2479614" y="1630510"/>
                </a:lnTo>
                <a:lnTo>
                  <a:pt x="2482328" y="1630510"/>
                </a:lnTo>
                <a:lnTo>
                  <a:pt x="2485028" y="1630510"/>
                </a:lnTo>
                <a:lnTo>
                  <a:pt x="2487742" y="1630510"/>
                </a:lnTo>
                <a:lnTo>
                  <a:pt x="2490456" y="1630510"/>
                </a:lnTo>
                <a:lnTo>
                  <a:pt x="2493156" y="1630510"/>
                </a:lnTo>
                <a:lnTo>
                  <a:pt x="2495870" y="1630510"/>
                </a:lnTo>
                <a:lnTo>
                  <a:pt x="2498584" y="1630510"/>
                </a:lnTo>
                <a:lnTo>
                  <a:pt x="2501297" y="1630510"/>
                </a:lnTo>
                <a:lnTo>
                  <a:pt x="2503998" y="1630510"/>
                </a:lnTo>
                <a:lnTo>
                  <a:pt x="2506712" y="1630510"/>
                </a:lnTo>
                <a:lnTo>
                  <a:pt x="2509425" y="1630510"/>
                </a:lnTo>
                <a:lnTo>
                  <a:pt x="2512126" y="1630510"/>
                </a:lnTo>
                <a:lnTo>
                  <a:pt x="2514839" y="1630510"/>
                </a:lnTo>
                <a:lnTo>
                  <a:pt x="2517553" y="1630510"/>
                </a:lnTo>
                <a:lnTo>
                  <a:pt x="2520267" y="1630510"/>
                </a:lnTo>
                <a:lnTo>
                  <a:pt x="2522967" y="1630510"/>
                </a:lnTo>
                <a:lnTo>
                  <a:pt x="2525681" y="1630510"/>
                </a:lnTo>
                <a:lnTo>
                  <a:pt x="2528395" y="1630510"/>
                </a:lnTo>
                <a:lnTo>
                  <a:pt x="2531095" y="1630510"/>
                </a:lnTo>
                <a:lnTo>
                  <a:pt x="2533809" y="1630510"/>
                </a:lnTo>
                <a:lnTo>
                  <a:pt x="2536523" y="1630510"/>
                </a:lnTo>
                <a:lnTo>
                  <a:pt x="2539237" y="1630510"/>
                </a:lnTo>
                <a:lnTo>
                  <a:pt x="2541937" y="1630510"/>
                </a:lnTo>
                <a:lnTo>
                  <a:pt x="2544651" y="1630510"/>
                </a:lnTo>
                <a:lnTo>
                  <a:pt x="2547365" y="1630510"/>
                </a:lnTo>
                <a:lnTo>
                  <a:pt x="2550065" y="1630510"/>
                </a:lnTo>
                <a:lnTo>
                  <a:pt x="2552779" y="1630510"/>
                </a:lnTo>
                <a:lnTo>
                  <a:pt x="2555493" y="1630510"/>
                </a:lnTo>
                <a:lnTo>
                  <a:pt x="2558206" y="1630510"/>
                </a:lnTo>
                <a:lnTo>
                  <a:pt x="2560907" y="1630510"/>
                </a:lnTo>
                <a:lnTo>
                  <a:pt x="2563621" y="1630510"/>
                </a:lnTo>
                <a:lnTo>
                  <a:pt x="2566334" y="1630510"/>
                </a:lnTo>
                <a:lnTo>
                  <a:pt x="2569034" y="1630510"/>
                </a:lnTo>
                <a:lnTo>
                  <a:pt x="2571748" y="1630510"/>
                </a:lnTo>
                <a:lnTo>
                  <a:pt x="2574462" y="1630510"/>
                </a:lnTo>
                <a:lnTo>
                  <a:pt x="2577176" y="1630510"/>
                </a:lnTo>
                <a:lnTo>
                  <a:pt x="2579876" y="1630510"/>
                </a:lnTo>
                <a:lnTo>
                  <a:pt x="2582590" y="1630510"/>
                </a:lnTo>
                <a:lnTo>
                  <a:pt x="2585304" y="1630510"/>
                </a:lnTo>
                <a:lnTo>
                  <a:pt x="2588004" y="1630510"/>
                </a:lnTo>
                <a:lnTo>
                  <a:pt x="2590718" y="1630510"/>
                </a:lnTo>
                <a:lnTo>
                  <a:pt x="2593432" y="1630510"/>
                </a:lnTo>
                <a:lnTo>
                  <a:pt x="2596145" y="1630510"/>
                </a:lnTo>
                <a:lnTo>
                  <a:pt x="2598846" y="1630510"/>
                </a:lnTo>
                <a:lnTo>
                  <a:pt x="2601560" y="1630510"/>
                </a:lnTo>
                <a:lnTo>
                  <a:pt x="2604273" y="1630510"/>
                </a:lnTo>
                <a:lnTo>
                  <a:pt x="2606974" y="1630510"/>
                </a:lnTo>
                <a:lnTo>
                  <a:pt x="2609687" y="1630510"/>
                </a:lnTo>
                <a:lnTo>
                  <a:pt x="2612401" y="1630510"/>
                </a:lnTo>
                <a:lnTo>
                  <a:pt x="2615115" y="1630510"/>
                </a:lnTo>
                <a:lnTo>
                  <a:pt x="2617815" y="1630510"/>
                </a:lnTo>
                <a:lnTo>
                  <a:pt x="2620529" y="1630510"/>
                </a:lnTo>
                <a:lnTo>
                  <a:pt x="2623243" y="1630510"/>
                </a:lnTo>
                <a:lnTo>
                  <a:pt x="2625943" y="1630510"/>
                </a:lnTo>
                <a:lnTo>
                  <a:pt x="2628657" y="1630510"/>
                </a:lnTo>
                <a:lnTo>
                  <a:pt x="2631371" y="1630510"/>
                </a:lnTo>
                <a:lnTo>
                  <a:pt x="2634085" y="1630510"/>
                </a:lnTo>
                <a:lnTo>
                  <a:pt x="2636785" y="1630510"/>
                </a:lnTo>
                <a:lnTo>
                  <a:pt x="2639499" y="1630510"/>
                </a:lnTo>
                <a:lnTo>
                  <a:pt x="2642213" y="1630510"/>
                </a:lnTo>
                <a:lnTo>
                  <a:pt x="2644913" y="1630510"/>
                </a:lnTo>
                <a:lnTo>
                  <a:pt x="2647627" y="1630510"/>
                </a:lnTo>
                <a:lnTo>
                  <a:pt x="2650341" y="1630510"/>
                </a:lnTo>
                <a:lnTo>
                  <a:pt x="2653054" y="1630510"/>
                </a:lnTo>
                <a:lnTo>
                  <a:pt x="2655755" y="1630510"/>
                </a:lnTo>
                <a:lnTo>
                  <a:pt x="2658469" y="1630510"/>
                </a:lnTo>
                <a:lnTo>
                  <a:pt x="2661182" y="1630510"/>
                </a:lnTo>
                <a:lnTo>
                  <a:pt x="2663882" y="1630510"/>
                </a:lnTo>
                <a:lnTo>
                  <a:pt x="2666596" y="1630510"/>
                </a:lnTo>
                <a:lnTo>
                  <a:pt x="2669310" y="1630510"/>
                </a:lnTo>
                <a:lnTo>
                  <a:pt x="2672024" y="1630510"/>
                </a:lnTo>
                <a:lnTo>
                  <a:pt x="2674724" y="1630510"/>
                </a:lnTo>
                <a:lnTo>
                  <a:pt x="2677438" y="1630510"/>
                </a:lnTo>
                <a:lnTo>
                  <a:pt x="2680152" y="1630510"/>
                </a:lnTo>
                <a:lnTo>
                  <a:pt x="2682852" y="1630510"/>
                </a:lnTo>
                <a:lnTo>
                  <a:pt x="2685566" y="1630510"/>
                </a:lnTo>
                <a:lnTo>
                  <a:pt x="2688280" y="1630510"/>
                </a:lnTo>
                <a:lnTo>
                  <a:pt x="2690993" y="1630510"/>
                </a:lnTo>
                <a:lnTo>
                  <a:pt x="2693694" y="1630510"/>
                </a:lnTo>
                <a:lnTo>
                  <a:pt x="2696408" y="1630510"/>
                </a:lnTo>
                <a:lnTo>
                  <a:pt x="2699121" y="1630510"/>
                </a:lnTo>
                <a:lnTo>
                  <a:pt x="2701822" y="1630510"/>
                </a:lnTo>
                <a:lnTo>
                  <a:pt x="2704536" y="1630510"/>
                </a:lnTo>
                <a:lnTo>
                  <a:pt x="2707249" y="1630510"/>
                </a:lnTo>
                <a:lnTo>
                  <a:pt x="2709963" y="1630510"/>
                </a:lnTo>
              </a:path>
            </a:pathLst>
          </a:custGeom>
          <a:noFill/>
          <a:ln w="16193" cap="rnd">
            <a:solidFill>
              <a:srgbClr val="009AF9"/>
            </a:solidFill>
            <a:prstDash val="solid"/>
            <a:round/>
          </a:ln>
        </p:spPr>
        <p:txBody>
          <a:bodyPr rtlCol="0" anchor="ctr"/>
          <a:lstStyle/>
          <a:p>
            <a:endParaRPr lang="de-DE"/>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5668419"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𝒰</m:t>
                      </m:r>
                      <m:d>
                        <m:dPr>
                          <m:ctrlPr>
                            <a:rPr lang="en-US" sz="1400" i="1" dirty="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0,</m:t>
                          </m:r>
                          <m:r>
                            <a:rPr lang="en-US" sz="1400" b="0" i="1" dirty="0" smtClean="0">
                              <a:solidFill>
                                <a:srgbClr val="C00000"/>
                              </a:solidFill>
                              <a:latin typeface="Cambria Math" panose="02040503050406030204" pitchFamily="18" charset="0"/>
                            </a:rPr>
                            <m:t>2</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5668419" y="1392554"/>
                <a:ext cx="1671630" cy="334270"/>
              </a:xfrm>
              <a:prstGeom prst="rect">
                <a:avLst/>
              </a:prstGeom>
              <a:blipFill>
                <a:blip r:embed="rId5"/>
                <a:stretch>
                  <a:fillRect/>
                </a:stretch>
              </a:blipFill>
            </p:spPr>
            <p:txBody>
              <a:bodyPr/>
              <a:lstStyle/>
              <a:p>
                <a:r>
                  <a:rPr lang="de-DE">
                    <a:noFill/>
                  </a:rPr>
                  <a:t> </a:t>
                </a:r>
              </a:p>
            </p:txBody>
          </p:sp>
        </mc:Fallback>
      </mc:AlternateContent>
      <p:grpSp>
        <p:nvGrpSpPr>
          <p:cNvPr id="683" name="Group 682">
            <a:extLst>
              <a:ext uri="{FF2B5EF4-FFF2-40B4-BE49-F238E27FC236}">
                <a16:creationId xmlns:a16="http://schemas.microsoft.com/office/drawing/2014/main" id="{CED5DF33-B006-55E2-930B-1505673F0C80}"/>
              </a:ext>
            </a:extLst>
          </p:cNvPr>
          <p:cNvGrpSpPr/>
          <p:nvPr/>
        </p:nvGrpSpPr>
        <p:grpSpPr>
          <a:xfrm>
            <a:off x="4427984" y="1730728"/>
            <a:ext cx="3256642" cy="2160240"/>
            <a:chOff x="4427984" y="1730728"/>
            <a:chExt cx="3256642" cy="2160240"/>
          </a:xfrm>
        </p:grpSpPr>
        <p:sp>
          <p:nvSpPr>
            <p:cNvPr id="526" name="Freeform 525">
              <a:extLst>
                <a:ext uri="{FF2B5EF4-FFF2-40B4-BE49-F238E27FC236}">
                  <a16:creationId xmlns:a16="http://schemas.microsoft.com/office/drawing/2014/main" id="{D1BDBE46-4AA9-F44B-3A58-F8A5A5A3F2A1}"/>
                </a:ext>
              </a:extLst>
            </p:cNvPr>
            <p:cNvSpPr/>
            <p:nvPr/>
          </p:nvSpPr>
          <p:spPr>
            <a:xfrm>
              <a:off x="4427984" y="17307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565" name="Freeform 564">
              <a:extLst>
                <a:ext uri="{FF2B5EF4-FFF2-40B4-BE49-F238E27FC236}">
                  <a16:creationId xmlns:a16="http://schemas.microsoft.com/office/drawing/2014/main" id="{0B7FAAB4-8C5D-BCDA-79E9-219BC56D7BD7}"/>
                </a:ext>
              </a:extLst>
            </p:cNvPr>
            <p:cNvSpPr/>
            <p:nvPr/>
          </p:nvSpPr>
          <p:spPr>
            <a:xfrm>
              <a:off x="6212909" y="3795886"/>
              <a:ext cx="64510" cy="58690"/>
            </a:xfrm>
            <a:custGeom>
              <a:avLst/>
              <a:gdLst>
                <a:gd name="connsiteX0" fmla="*/ 64510 w 64510"/>
                <a:gd name="connsiteY0" fmla="*/ 8533 h 58690"/>
                <a:gd name="connsiteX1" fmla="*/ 62296 w 64510"/>
                <a:gd name="connsiteY1" fmla="*/ 14095 h 58690"/>
                <a:gd name="connsiteX2" fmla="*/ 57543 w 64510"/>
                <a:gd name="connsiteY2" fmla="*/ 16067 h 58690"/>
                <a:gd name="connsiteX3" fmla="*/ 53885 w 64510"/>
                <a:gd name="connsiteY3" fmla="*/ 14676 h 58690"/>
                <a:gd name="connsiteX4" fmla="*/ 52615 w 64510"/>
                <a:gd name="connsiteY4" fmla="*/ 11503 h 58690"/>
                <a:gd name="connsiteX5" fmla="*/ 54384 w 64510"/>
                <a:gd name="connsiteY5" fmla="*/ 7021 h 58690"/>
                <a:gd name="connsiteX6" fmla="*/ 58812 w 64510"/>
                <a:gd name="connsiteY6" fmla="*/ 4482 h 58690"/>
                <a:gd name="connsiteX7" fmla="*/ 52359 w 64510"/>
                <a:gd name="connsiteY7" fmla="*/ 2849 h 58690"/>
                <a:gd name="connsiteX8" fmla="*/ 47620 w 64510"/>
                <a:gd name="connsiteY8" fmla="*/ 4172 h 58690"/>
                <a:gd name="connsiteX9" fmla="*/ 44136 w 64510"/>
                <a:gd name="connsiteY9" fmla="*/ 7210 h 58690"/>
                <a:gd name="connsiteX10" fmla="*/ 41733 w 64510"/>
                <a:gd name="connsiteY10" fmla="*/ 11382 h 58690"/>
                <a:gd name="connsiteX11" fmla="*/ 40221 w 64510"/>
                <a:gd name="connsiteY11" fmla="*/ 15243 h 58690"/>
                <a:gd name="connsiteX12" fmla="*/ 39519 w 64510"/>
                <a:gd name="connsiteY12" fmla="*/ 18146 h 58690"/>
                <a:gd name="connsiteX13" fmla="*/ 35090 w 64510"/>
                <a:gd name="connsiteY13" fmla="*/ 35860 h 58690"/>
                <a:gd name="connsiteX14" fmla="*/ 32944 w 64510"/>
                <a:gd name="connsiteY14" fmla="*/ 47242 h 58690"/>
                <a:gd name="connsiteX15" fmla="*/ 34712 w 64510"/>
                <a:gd name="connsiteY15" fmla="*/ 53385 h 58690"/>
                <a:gd name="connsiteX16" fmla="*/ 40032 w 64510"/>
                <a:gd name="connsiteY16" fmla="*/ 55788 h 58690"/>
                <a:gd name="connsiteX17" fmla="*/ 43002 w 64510"/>
                <a:gd name="connsiteY17" fmla="*/ 55397 h 58690"/>
                <a:gd name="connsiteX18" fmla="*/ 46607 w 64510"/>
                <a:gd name="connsiteY18" fmla="*/ 53817 h 58690"/>
                <a:gd name="connsiteX19" fmla="*/ 50523 w 64510"/>
                <a:gd name="connsiteY19" fmla="*/ 50847 h 58690"/>
                <a:gd name="connsiteX20" fmla="*/ 54262 w 64510"/>
                <a:gd name="connsiteY20" fmla="*/ 45919 h 58690"/>
                <a:gd name="connsiteX21" fmla="*/ 57300 w 64510"/>
                <a:gd name="connsiteY21" fmla="*/ 38830 h 58690"/>
                <a:gd name="connsiteX22" fmla="*/ 58948 w 64510"/>
                <a:gd name="connsiteY22" fmla="*/ 37440 h 58690"/>
                <a:gd name="connsiteX23" fmla="*/ 60527 w 64510"/>
                <a:gd name="connsiteY23" fmla="*/ 38709 h 58690"/>
                <a:gd name="connsiteX24" fmla="*/ 59636 w 64510"/>
                <a:gd name="connsiteY24" fmla="*/ 42057 h 58690"/>
                <a:gd name="connsiteX25" fmla="*/ 56976 w 64510"/>
                <a:gd name="connsiteY25" fmla="*/ 47174 h 58690"/>
                <a:gd name="connsiteX26" fmla="*/ 52872 w 64510"/>
                <a:gd name="connsiteY26" fmla="*/ 52615 h 58690"/>
                <a:gd name="connsiteX27" fmla="*/ 47053 w 64510"/>
                <a:gd name="connsiteY27" fmla="*/ 56922 h 58690"/>
                <a:gd name="connsiteX28" fmla="*/ 39775 w 64510"/>
                <a:gd name="connsiteY28" fmla="*/ 58691 h 58690"/>
                <a:gd name="connsiteX29" fmla="*/ 30729 w 64510"/>
                <a:gd name="connsiteY29" fmla="*/ 55788 h 58690"/>
                <a:gd name="connsiteX30" fmla="*/ 25801 w 64510"/>
                <a:gd name="connsiteY30" fmla="*/ 48821 h 58690"/>
                <a:gd name="connsiteX31" fmla="*/ 25045 w 64510"/>
                <a:gd name="connsiteY31" fmla="*/ 50158 h 58690"/>
                <a:gd name="connsiteX32" fmla="*/ 23263 w 64510"/>
                <a:gd name="connsiteY32" fmla="*/ 52615 h 58690"/>
                <a:gd name="connsiteX33" fmla="*/ 20549 w 64510"/>
                <a:gd name="connsiteY33" fmla="*/ 55532 h 58690"/>
                <a:gd name="connsiteX34" fmla="*/ 16823 w 64510"/>
                <a:gd name="connsiteY34" fmla="*/ 57678 h 58690"/>
                <a:gd name="connsiteX35" fmla="*/ 12205 w 64510"/>
                <a:gd name="connsiteY35" fmla="*/ 58691 h 58690"/>
                <a:gd name="connsiteX36" fmla="*/ 6440 w 64510"/>
                <a:gd name="connsiteY36" fmla="*/ 57800 h 58690"/>
                <a:gd name="connsiteX37" fmla="*/ 1890 w 64510"/>
                <a:gd name="connsiteY37" fmla="*/ 54897 h 58690"/>
                <a:gd name="connsiteX38" fmla="*/ 0 w 64510"/>
                <a:gd name="connsiteY38" fmla="*/ 50091 h 58690"/>
                <a:gd name="connsiteX39" fmla="*/ 2079 w 64510"/>
                <a:gd name="connsiteY39" fmla="*/ 44838 h 58690"/>
                <a:gd name="connsiteX40" fmla="*/ 7142 w 64510"/>
                <a:gd name="connsiteY40" fmla="*/ 42624 h 58690"/>
                <a:gd name="connsiteX41" fmla="*/ 10437 w 64510"/>
                <a:gd name="connsiteY41" fmla="*/ 43704 h 58690"/>
                <a:gd name="connsiteX42" fmla="*/ 11949 w 64510"/>
                <a:gd name="connsiteY42" fmla="*/ 47120 h 58690"/>
                <a:gd name="connsiteX43" fmla="*/ 10180 w 64510"/>
                <a:gd name="connsiteY43" fmla="*/ 51670 h 58690"/>
                <a:gd name="connsiteX44" fmla="*/ 5873 w 64510"/>
                <a:gd name="connsiteY44" fmla="*/ 54141 h 58690"/>
                <a:gd name="connsiteX45" fmla="*/ 12327 w 64510"/>
                <a:gd name="connsiteY45" fmla="*/ 55788 h 58690"/>
                <a:gd name="connsiteX46" fmla="*/ 19793 w 64510"/>
                <a:gd name="connsiteY46" fmla="*/ 52116 h 58690"/>
                <a:gd name="connsiteX47" fmla="*/ 24667 w 64510"/>
                <a:gd name="connsiteY47" fmla="*/ 42314 h 58690"/>
                <a:gd name="connsiteX48" fmla="*/ 30095 w 64510"/>
                <a:gd name="connsiteY48" fmla="*/ 20995 h 58690"/>
                <a:gd name="connsiteX49" fmla="*/ 31620 w 64510"/>
                <a:gd name="connsiteY49" fmla="*/ 11503 h 58690"/>
                <a:gd name="connsiteX50" fmla="*/ 30918 w 64510"/>
                <a:gd name="connsiteY50" fmla="*/ 7021 h 58690"/>
                <a:gd name="connsiteX51" fmla="*/ 29028 w 64510"/>
                <a:gd name="connsiteY51" fmla="*/ 4361 h 58690"/>
                <a:gd name="connsiteX52" fmla="*/ 26814 w 64510"/>
                <a:gd name="connsiteY52" fmla="*/ 3159 h 58690"/>
                <a:gd name="connsiteX53" fmla="*/ 24667 w 64510"/>
                <a:gd name="connsiteY53" fmla="*/ 2849 h 58690"/>
                <a:gd name="connsiteX54" fmla="*/ 20617 w 64510"/>
                <a:gd name="connsiteY54" fmla="*/ 3605 h 58690"/>
                <a:gd name="connsiteX55" fmla="*/ 15999 w 64510"/>
                <a:gd name="connsiteY55" fmla="*/ 6130 h 58690"/>
                <a:gd name="connsiteX56" fmla="*/ 11193 w 64510"/>
                <a:gd name="connsiteY56" fmla="*/ 11382 h 58690"/>
                <a:gd name="connsiteX57" fmla="*/ 7264 w 64510"/>
                <a:gd name="connsiteY57" fmla="*/ 19793 h 58690"/>
                <a:gd name="connsiteX58" fmla="*/ 5563 w 64510"/>
                <a:gd name="connsiteY58" fmla="*/ 21251 h 58690"/>
                <a:gd name="connsiteX59" fmla="*/ 4037 w 64510"/>
                <a:gd name="connsiteY59" fmla="*/ 19915 h 58690"/>
                <a:gd name="connsiteX60" fmla="*/ 4861 w 64510"/>
                <a:gd name="connsiteY60" fmla="*/ 16634 h 58690"/>
                <a:gd name="connsiteX61" fmla="*/ 7520 w 64510"/>
                <a:gd name="connsiteY61" fmla="*/ 11503 h 58690"/>
                <a:gd name="connsiteX62" fmla="*/ 11692 w 64510"/>
                <a:gd name="connsiteY62" fmla="*/ 6130 h 58690"/>
                <a:gd name="connsiteX63" fmla="*/ 17579 w 64510"/>
                <a:gd name="connsiteY63" fmla="*/ 1769 h 58690"/>
                <a:gd name="connsiteX64" fmla="*/ 24910 w 64510"/>
                <a:gd name="connsiteY64" fmla="*/ 0 h 58690"/>
                <a:gd name="connsiteX65" fmla="*/ 28272 w 64510"/>
                <a:gd name="connsiteY65" fmla="*/ 378 h 58690"/>
                <a:gd name="connsiteX66" fmla="*/ 31998 w 64510"/>
                <a:gd name="connsiteY66" fmla="*/ 1647 h 58690"/>
                <a:gd name="connsiteX67" fmla="*/ 35914 w 64510"/>
                <a:gd name="connsiteY67" fmla="*/ 4671 h 58690"/>
                <a:gd name="connsiteX68" fmla="*/ 38898 w 64510"/>
                <a:gd name="connsiteY68" fmla="*/ 9802 h 58690"/>
                <a:gd name="connsiteX69" fmla="*/ 40667 w 64510"/>
                <a:gd name="connsiteY69" fmla="*/ 6953 h 58690"/>
                <a:gd name="connsiteX70" fmla="*/ 43380 w 64510"/>
                <a:gd name="connsiteY70" fmla="*/ 3861 h 58690"/>
                <a:gd name="connsiteX71" fmla="*/ 47431 w 64510"/>
                <a:gd name="connsiteY71" fmla="*/ 1067 h 58690"/>
                <a:gd name="connsiteX72" fmla="*/ 52494 w 64510"/>
                <a:gd name="connsiteY72" fmla="*/ 0 h 58690"/>
                <a:gd name="connsiteX73" fmla="*/ 57611 w 64510"/>
                <a:gd name="connsiteY73" fmla="*/ 689 h 58690"/>
                <a:gd name="connsiteX74" fmla="*/ 62296 w 64510"/>
                <a:gd name="connsiteY74" fmla="*/ 3416 h 58690"/>
                <a:gd name="connsiteX75" fmla="*/ 64510 w 64510"/>
                <a:gd name="connsiteY75" fmla="*/ 8533 h 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510" h="58690">
                  <a:moveTo>
                    <a:pt x="64510" y="8533"/>
                  </a:moveTo>
                  <a:cubicBezTo>
                    <a:pt x="64510" y="10896"/>
                    <a:pt x="63768" y="12759"/>
                    <a:pt x="62296" y="14095"/>
                  </a:cubicBezTo>
                  <a:cubicBezTo>
                    <a:pt x="60824" y="15405"/>
                    <a:pt x="59231" y="16067"/>
                    <a:pt x="57543" y="16067"/>
                  </a:cubicBezTo>
                  <a:cubicBezTo>
                    <a:pt x="55937" y="16067"/>
                    <a:pt x="54722" y="15608"/>
                    <a:pt x="53885" y="14676"/>
                  </a:cubicBezTo>
                  <a:cubicBezTo>
                    <a:pt x="53034" y="13744"/>
                    <a:pt x="52615" y="12691"/>
                    <a:pt x="52615" y="11503"/>
                  </a:cubicBezTo>
                  <a:cubicBezTo>
                    <a:pt x="52615" y="9897"/>
                    <a:pt x="53209" y="8411"/>
                    <a:pt x="54384" y="7021"/>
                  </a:cubicBezTo>
                  <a:cubicBezTo>
                    <a:pt x="55559" y="5630"/>
                    <a:pt x="57044" y="4779"/>
                    <a:pt x="58812" y="4482"/>
                  </a:cubicBezTo>
                  <a:cubicBezTo>
                    <a:pt x="57084" y="3389"/>
                    <a:pt x="54938" y="2849"/>
                    <a:pt x="52359" y="2849"/>
                  </a:cubicBezTo>
                  <a:cubicBezTo>
                    <a:pt x="50671" y="2849"/>
                    <a:pt x="49091" y="3294"/>
                    <a:pt x="47620" y="4172"/>
                  </a:cubicBezTo>
                  <a:cubicBezTo>
                    <a:pt x="46189" y="5050"/>
                    <a:pt x="45027" y="6062"/>
                    <a:pt x="44136" y="7210"/>
                  </a:cubicBezTo>
                  <a:cubicBezTo>
                    <a:pt x="43299" y="8344"/>
                    <a:pt x="42503" y="9735"/>
                    <a:pt x="41733" y="11382"/>
                  </a:cubicBezTo>
                  <a:cubicBezTo>
                    <a:pt x="41018" y="12988"/>
                    <a:pt x="40518" y="14271"/>
                    <a:pt x="40221" y="15243"/>
                  </a:cubicBezTo>
                  <a:cubicBezTo>
                    <a:pt x="39964" y="16175"/>
                    <a:pt x="39735" y="17133"/>
                    <a:pt x="39519" y="18146"/>
                  </a:cubicBezTo>
                  <a:lnTo>
                    <a:pt x="35090" y="35860"/>
                  </a:lnTo>
                  <a:cubicBezTo>
                    <a:pt x="33659" y="41463"/>
                    <a:pt x="32944" y="45257"/>
                    <a:pt x="32944" y="47242"/>
                  </a:cubicBezTo>
                  <a:cubicBezTo>
                    <a:pt x="32944" y="49685"/>
                    <a:pt x="33538" y="51738"/>
                    <a:pt x="34712" y="53385"/>
                  </a:cubicBezTo>
                  <a:cubicBezTo>
                    <a:pt x="35900" y="54992"/>
                    <a:pt x="37669" y="55788"/>
                    <a:pt x="40032" y="55788"/>
                  </a:cubicBezTo>
                  <a:cubicBezTo>
                    <a:pt x="40964" y="55788"/>
                    <a:pt x="41949" y="55653"/>
                    <a:pt x="43002" y="55397"/>
                  </a:cubicBezTo>
                  <a:cubicBezTo>
                    <a:pt x="44055" y="55113"/>
                    <a:pt x="45257" y="54586"/>
                    <a:pt x="46607" y="53817"/>
                  </a:cubicBezTo>
                  <a:cubicBezTo>
                    <a:pt x="47998" y="53020"/>
                    <a:pt x="49308" y="52021"/>
                    <a:pt x="50523" y="50847"/>
                  </a:cubicBezTo>
                  <a:cubicBezTo>
                    <a:pt x="51792" y="49618"/>
                    <a:pt x="53034" y="47984"/>
                    <a:pt x="54262" y="45919"/>
                  </a:cubicBezTo>
                  <a:cubicBezTo>
                    <a:pt x="55491" y="43853"/>
                    <a:pt x="56504" y="41490"/>
                    <a:pt x="57300" y="38830"/>
                  </a:cubicBezTo>
                  <a:cubicBezTo>
                    <a:pt x="57557" y="37899"/>
                    <a:pt x="58097" y="37440"/>
                    <a:pt x="58948" y="37440"/>
                  </a:cubicBezTo>
                  <a:cubicBezTo>
                    <a:pt x="60001" y="37440"/>
                    <a:pt x="60527" y="37858"/>
                    <a:pt x="60527" y="38709"/>
                  </a:cubicBezTo>
                  <a:cubicBezTo>
                    <a:pt x="60527" y="39424"/>
                    <a:pt x="60230" y="40531"/>
                    <a:pt x="59636" y="42057"/>
                  </a:cubicBezTo>
                  <a:cubicBezTo>
                    <a:pt x="59083" y="43529"/>
                    <a:pt x="58205" y="45244"/>
                    <a:pt x="56976" y="47174"/>
                  </a:cubicBezTo>
                  <a:cubicBezTo>
                    <a:pt x="55802" y="49078"/>
                    <a:pt x="54424" y="50887"/>
                    <a:pt x="52872" y="52615"/>
                  </a:cubicBezTo>
                  <a:cubicBezTo>
                    <a:pt x="51306" y="54303"/>
                    <a:pt x="49361" y="55748"/>
                    <a:pt x="47053" y="56922"/>
                  </a:cubicBezTo>
                  <a:cubicBezTo>
                    <a:pt x="44730" y="58097"/>
                    <a:pt x="42300" y="58691"/>
                    <a:pt x="39775" y="58691"/>
                  </a:cubicBezTo>
                  <a:cubicBezTo>
                    <a:pt x="36144" y="58691"/>
                    <a:pt x="33133" y="57719"/>
                    <a:pt x="30729" y="55788"/>
                  </a:cubicBezTo>
                  <a:cubicBezTo>
                    <a:pt x="28326" y="53844"/>
                    <a:pt x="26679" y="51522"/>
                    <a:pt x="25801" y="48821"/>
                  </a:cubicBezTo>
                  <a:cubicBezTo>
                    <a:pt x="25585" y="49199"/>
                    <a:pt x="25329" y="49645"/>
                    <a:pt x="25045" y="50158"/>
                  </a:cubicBezTo>
                  <a:cubicBezTo>
                    <a:pt x="24748" y="50657"/>
                    <a:pt x="24154" y="51481"/>
                    <a:pt x="23263" y="52615"/>
                  </a:cubicBezTo>
                  <a:cubicBezTo>
                    <a:pt x="22426" y="53709"/>
                    <a:pt x="21521" y="54681"/>
                    <a:pt x="20549" y="55532"/>
                  </a:cubicBezTo>
                  <a:cubicBezTo>
                    <a:pt x="19577" y="56328"/>
                    <a:pt x="18335" y="57044"/>
                    <a:pt x="16823" y="57678"/>
                  </a:cubicBezTo>
                  <a:cubicBezTo>
                    <a:pt x="15351" y="58353"/>
                    <a:pt x="13812" y="58691"/>
                    <a:pt x="12205" y="58691"/>
                  </a:cubicBezTo>
                  <a:cubicBezTo>
                    <a:pt x="10180" y="58691"/>
                    <a:pt x="8263" y="58394"/>
                    <a:pt x="6440" y="57800"/>
                  </a:cubicBezTo>
                  <a:cubicBezTo>
                    <a:pt x="4671" y="57219"/>
                    <a:pt x="3159" y="56247"/>
                    <a:pt x="1890" y="54897"/>
                  </a:cubicBezTo>
                  <a:cubicBezTo>
                    <a:pt x="635" y="53547"/>
                    <a:pt x="0" y="51940"/>
                    <a:pt x="0" y="50091"/>
                  </a:cubicBezTo>
                  <a:cubicBezTo>
                    <a:pt x="0" y="48025"/>
                    <a:pt x="689" y="46270"/>
                    <a:pt x="2079" y="44838"/>
                  </a:cubicBezTo>
                  <a:cubicBezTo>
                    <a:pt x="3510" y="43367"/>
                    <a:pt x="5198" y="42624"/>
                    <a:pt x="7142" y="42624"/>
                  </a:cubicBezTo>
                  <a:cubicBezTo>
                    <a:pt x="8371" y="42624"/>
                    <a:pt x="9465" y="42989"/>
                    <a:pt x="10437" y="43704"/>
                  </a:cubicBezTo>
                  <a:cubicBezTo>
                    <a:pt x="11449" y="44420"/>
                    <a:pt x="11949" y="45554"/>
                    <a:pt x="11949" y="47120"/>
                  </a:cubicBezTo>
                  <a:cubicBezTo>
                    <a:pt x="11949" y="48848"/>
                    <a:pt x="11355" y="50360"/>
                    <a:pt x="10180" y="51670"/>
                  </a:cubicBezTo>
                  <a:cubicBezTo>
                    <a:pt x="9005" y="52980"/>
                    <a:pt x="7561" y="53803"/>
                    <a:pt x="5873" y="54141"/>
                  </a:cubicBezTo>
                  <a:cubicBezTo>
                    <a:pt x="7601" y="55235"/>
                    <a:pt x="9748" y="55788"/>
                    <a:pt x="12327" y="55788"/>
                  </a:cubicBezTo>
                  <a:cubicBezTo>
                    <a:pt x="15108" y="55788"/>
                    <a:pt x="17592" y="54559"/>
                    <a:pt x="19793" y="52116"/>
                  </a:cubicBezTo>
                  <a:cubicBezTo>
                    <a:pt x="21980" y="49672"/>
                    <a:pt x="23601" y="46405"/>
                    <a:pt x="24667" y="42314"/>
                  </a:cubicBezTo>
                  <a:cubicBezTo>
                    <a:pt x="27273" y="32485"/>
                    <a:pt x="29082" y="25383"/>
                    <a:pt x="30095" y="20995"/>
                  </a:cubicBezTo>
                  <a:cubicBezTo>
                    <a:pt x="31108" y="16566"/>
                    <a:pt x="31620" y="13407"/>
                    <a:pt x="31620" y="11503"/>
                  </a:cubicBezTo>
                  <a:cubicBezTo>
                    <a:pt x="31620" y="9735"/>
                    <a:pt x="31391" y="8249"/>
                    <a:pt x="30918" y="7021"/>
                  </a:cubicBezTo>
                  <a:cubicBezTo>
                    <a:pt x="30459" y="5792"/>
                    <a:pt x="29825" y="4915"/>
                    <a:pt x="29028" y="4361"/>
                  </a:cubicBezTo>
                  <a:cubicBezTo>
                    <a:pt x="28259" y="3767"/>
                    <a:pt x="27530" y="3362"/>
                    <a:pt x="26814" y="3159"/>
                  </a:cubicBezTo>
                  <a:cubicBezTo>
                    <a:pt x="26139" y="2957"/>
                    <a:pt x="25423" y="2849"/>
                    <a:pt x="24667" y="2849"/>
                  </a:cubicBezTo>
                  <a:cubicBezTo>
                    <a:pt x="23398" y="2849"/>
                    <a:pt x="22048" y="3105"/>
                    <a:pt x="20617" y="3605"/>
                  </a:cubicBezTo>
                  <a:cubicBezTo>
                    <a:pt x="19226" y="4104"/>
                    <a:pt x="17687" y="4955"/>
                    <a:pt x="15999" y="6130"/>
                  </a:cubicBezTo>
                  <a:cubicBezTo>
                    <a:pt x="14352" y="7277"/>
                    <a:pt x="12745" y="9019"/>
                    <a:pt x="11193" y="11382"/>
                  </a:cubicBezTo>
                  <a:cubicBezTo>
                    <a:pt x="9627" y="13744"/>
                    <a:pt x="8317" y="16539"/>
                    <a:pt x="7264" y="19793"/>
                  </a:cubicBezTo>
                  <a:cubicBezTo>
                    <a:pt x="7061" y="20765"/>
                    <a:pt x="6494" y="21251"/>
                    <a:pt x="5563" y="21251"/>
                  </a:cubicBezTo>
                  <a:cubicBezTo>
                    <a:pt x="4550" y="21211"/>
                    <a:pt x="4037" y="20765"/>
                    <a:pt x="4037" y="19915"/>
                  </a:cubicBezTo>
                  <a:cubicBezTo>
                    <a:pt x="4037" y="19199"/>
                    <a:pt x="4307" y="18105"/>
                    <a:pt x="4861" y="16634"/>
                  </a:cubicBezTo>
                  <a:cubicBezTo>
                    <a:pt x="5455" y="15108"/>
                    <a:pt x="6346" y="13407"/>
                    <a:pt x="7520" y="11503"/>
                  </a:cubicBezTo>
                  <a:cubicBezTo>
                    <a:pt x="8749" y="9613"/>
                    <a:pt x="10140" y="7817"/>
                    <a:pt x="11692" y="6130"/>
                  </a:cubicBezTo>
                  <a:cubicBezTo>
                    <a:pt x="13299" y="4402"/>
                    <a:pt x="15257" y="2943"/>
                    <a:pt x="17579" y="1769"/>
                  </a:cubicBezTo>
                  <a:cubicBezTo>
                    <a:pt x="19942" y="594"/>
                    <a:pt x="22385" y="0"/>
                    <a:pt x="24910" y="0"/>
                  </a:cubicBezTo>
                  <a:cubicBezTo>
                    <a:pt x="26058" y="0"/>
                    <a:pt x="27179" y="121"/>
                    <a:pt x="28272" y="378"/>
                  </a:cubicBezTo>
                  <a:cubicBezTo>
                    <a:pt x="29406" y="580"/>
                    <a:pt x="30648" y="1013"/>
                    <a:pt x="31998" y="1647"/>
                  </a:cubicBezTo>
                  <a:cubicBezTo>
                    <a:pt x="33389" y="2282"/>
                    <a:pt x="34699" y="3281"/>
                    <a:pt x="35914" y="4671"/>
                  </a:cubicBezTo>
                  <a:cubicBezTo>
                    <a:pt x="37143" y="6062"/>
                    <a:pt x="38128" y="7777"/>
                    <a:pt x="38898" y="9802"/>
                  </a:cubicBezTo>
                  <a:cubicBezTo>
                    <a:pt x="39397" y="8830"/>
                    <a:pt x="39991" y="7885"/>
                    <a:pt x="40667" y="6953"/>
                  </a:cubicBezTo>
                  <a:cubicBezTo>
                    <a:pt x="41382" y="6022"/>
                    <a:pt x="42287" y="4995"/>
                    <a:pt x="43380" y="3861"/>
                  </a:cubicBezTo>
                  <a:cubicBezTo>
                    <a:pt x="44528" y="2673"/>
                    <a:pt x="45878" y="1742"/>
                    <a:pt x="47431" y="1067"/>
                  </a:cubicBezTo>
                  <a:cubicBezTo>
                    <a:pt x="49037" y="351"/>
                    <a:pt x="50725" y="0"/>
                    <a:pt x="52494" y="0"/>
                  </a:cubicBezTo>
                  <a:cubicBezTo>
                    <a:pt x="54222" y="0"/>
                    <a:pt x="55923" y="229"/>
                    <a:pt x="57611" y="689"/>
                  </a:cubicBezTo>
                  <a:cubicBezTo>
                    <a:pt x="59298" y="1107"/>
                    <a:pt x="60865" y="2025"/>
                    <a:pt x="62296" y="3416"/>
                  </a:cubicBezTo>
                  <a:cubicBezTo>
                    <a:pt x="63768" y="4766"/>
                    <a:pt x="64510" y="6467"/>
                    <a:pt x="64510" y="8533"/>
                  </a:cubicBezTo>
                  <a:close/>
                </a:path>
              </a:pathLst>
            </a:custGeom>
            <a:solidFill>
              <a:srgbClr val="000000"/>
            </a:solidFill>
            <a:ln w="1349" cap="flat">
              <a:noFill/>
              <a:prstDash val="solid"/>
              <a:miter/>
            </a:ln>
          </p:spPr>
          <p:txBody>
            <a:bodyPr rtlCol="0" anchor="ctr"/>
            <a:lstStyle/>
            <a:p>
              <a:endParaRPr lang="de-DE"/>
            </a:p>
          </p:txBody>
        </p:sp>
        <p:sp>
          <p:nvSpPr>
            <p:cNvPr id="527" name="Freeform 526">
              <a:extLst>
                <a:ext uri="{FF2B5EF4-FFF2-40B4-BE49-F238E27FC236}">
                  <a16:creationId xmlns:a16="http://schemas.microsoft.com/office/drawing/2014/main" id="{CB838813-14B0-F4CC-B7FC-C7F3898417A5}"/>
                </a:ext>
              </a:extLst>
            </p:cNvPr>
            <p:cNvSpPr/>
            <p:nvPr/>
          </p:nvSpPr>
          <p:spPr>
            <a:xfrm>
              <a:off x="4894599" y="17945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528" name="Freeform 527">
              <a:extLst>
                <a:ext uri="{FF2B5EF4-FFF2-40B4-BE49-F238E27FC236}">
                  <a16:creationId xmlns:a16="http://schemas.microsoft.com/office/drawing/2014/main" id="{901B3B1B-7612-059D-55A5-B4781A185D68}"/>
                </a:ext>
              </a:extLst>
            </p:cNvPr>
            <p:cNvSpPr/>
            <p:nvPr/>
          </p:nvSpPr>
          <p:spPr>
            <a:xfrm>
              <a:off x="489459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29" name="Freeform 528">
              <a:extLst>
                <a:ext uri="{FF2B5EF4-FFF2-40B4-BE49-F238E27FC236}">
                  <a16:creationId xmlns:a16="http://schemas.microsoft.com/office/drawing/2014/main" id="{7389E027-ECF6-19D3-EE55-E589A0C88C66}"/>
                </a:ext>
              </a:extLst>
            </p:cNvPr>
            <p:cNvSpPr/>
            <p:nvPr/>
          </p:nvSpPr>
          <p:spPr>
            <a:xfrm>
              <a:off x="5346260"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0" name="Freeform 529">
              <a:extLst>
                <a:ext uri="{FF2B5EF4-FFF2-40B4-BE49-F238E27FC236}">
                  <a16:creationId xmlns:a16="http://schemas.microsoft.com/office/drawing/2014/main" id="{9FF377DF-64AE-9274-8167-21B190FEA2E8}"/>
                </a:ext>
              </a:extLst>
            </p:cNvPr>
            <p:cNvSpPr/>
            <p:nvPr/>
          </p:nvSpPr>
          <p:spPr>
            <a:xfrm>
              <a:off x="579791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1" name="Freeform 530">
              <a:extLst>
                <a:ext uri="{FF2B5EF4-FFF2-40B4-BE49-F238E27FC236}">
                  <a16:creationId xmlns:a16="http://schemas.microsoft.com/office/drawing/2014/main" id="{766E2BA3-3FAA-20AF-6374-8B7D4E288AE6}"/>
                </a:ext>
              </a:extLst>
            </p:cNvPr>
            <p:cNvSpPr/>
            <p:nvPr/>
          </p:nvSpPr>
          <p:spPr>
            <a:xfrm>
              <a:off x="624957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2" name="Freeform 531">
              <a:extLst>
                <a:ext uri="{FF2B5EF4-FFF2-40B4-BE49-F238E27FC236}">
                  <a16:creationId xmlns:a16="http://schemas.microsoft.com/office/drawing/2014/main" id="{413CA204-E3ED-9F65-A25B-F131FE730CA8}"/>
                </a:ext>
              </a:extLst>
            </p:cNvPr>
            <p:cNvSpPr/>
            <p:nvPr/>
          </p:nvSpPr>
          <p:spPr>
            <a:xfrm>
              <a:off x="6701245"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3" name="Freeform 532">
              <a:extLst>
                <a:ext uri="{FF2B5EF4-FFF2-40B4-BE49-F238E27FC236}">
                  <a16:creationId xmlns:a16="http://schemas.microsoft.com/office/drawing/2014/main" id="{207869FB-24DC-E0D8-7EC9-424EC38A65A9}"/>
                </a:ext>
              </a:extLst>
            </p:cNvPr>
            <p:cNvSpPr/>
            <p:nvPr/>
          </p:nvSpPr>
          <p:spPr>
            <a:xfrm>
              <a:off x="7152897"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4" name="Freeform 533">
              <a:extLst>
                <a:ext uri="{FF2B5EF4-FFF2-40B4-BE49-F238E27FC236}">
                  <a16:creationId xmlns:a16="http://schemas.microsoft.com/office/drawing/2014/main" id="{D013CAA0-7E24-6332-731E-F6DE807FB502}"/>
                </a:ext>
              </a:extLst>
            </p:cNvPr>
            <p:cNvSpPr/>
            <p:nvPr/>
          </p:nvSpPr>
          <p:spPr>
            <a:xfrm>
              <a:off x="7604562"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5" name="Freeform 534">
              <a:extLst>
                <a:ext uri="{FF2B5EF4-FFF2-40B4-BE49-F238E27FC236}">
                  <a16:creationId xmlns:a16="http://schemas.microsoft.com/office/drawing/2014/main" id="{13D50558-9E51-4C7A-F86D-092F4173CD30}"/>
                </a:ext>
              </a:extLst>
            </p:cNvPr>
            <p:cNvSpPr/>
            <p:nvPr/>
          </p:nvSpPr>
          <p:spPr>
            <a:xfrm>
              <a:off x="4894599"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536" name="Freeform 535">
              <a:extLst>
                <a:ext uri="{FF2B5EF4-FFF2-40B4-BE49-F238E27FC236}">
                  <a16:creationId xmlns:a16="http://schemas.microsoft.com/office/drawing/2014/main" id="{416DB5CB-E097-7868-F52F-24DE08039C95}"/>
                </a:ext>
              </a:extLst>
            </p:cNvPr>
            <p:cNvSpPr/>
            <p:nvPr/>
          </p:nvSpPr>
          <p:spPr>
            <a:xfrm>
              <a:off x="489459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7" name="Freeform 536">
              <a:extLst>
                <a:ext uri="{FF2B5EF4-FFF2-40B4-BE49-F238E27FC236}">
                  <a16:creationId xmlns:a16="http://schemas.microsoft.com/office/drawing/2014/main" id="{C2A34C67-7800-EE07-96B7-E840BFA5BB3D}"/>
                </a:ext>
              </a:extLst>
            </p:cNvPr>
            <p:cNvSpPr/>
            <p:nvPr/>
          </p:nvSpPr>
          <p:spPr>
            <a:xfrm>
              <a:off x="5346260"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8" name="Freeform 537">
              <a:extLst>
                <a:ext uri="{FF2B5EF4-FFF2-40B4-BE49-F238E27FC236}">
                  <a16:creationId xmlns:a16="http://schemas.microsoft.com/office/drawing/2014/main" id="{C11DF622-03B2-7D63-2B98-3B7FDF592A80}"/>
                </a:ext>
              </a:extLst>
            </p:cNvPr>
            <p:cNvSpPr/>
            <p:nvPr/>
          </p:nvSpPr>
          <p:spPr>
            <a:xfrm>
              <a:off x="579791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9" name="Freeform 538">
              <a:extLst>
                <a:ext uri="{FF2B5EF4-FFF2-40B4-BE49-F238E27FC236}">
                  <a16:creationId xmlns:a16="http://schemas.microsoft.com/office/drawing/2014/main" id="{63AB33CB-0BBA-23AC-C8D1-1C7248F001D4}"/>
                </a:ext>
              </a:extLst>
            </p:cNvPr>
            <p:cNvSpPr/>
            <p:nvPr/>
          </p:nvSpPr>
          <p:spPr>
            <a:xfrm>
              <a:off x="624957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0" name="Freeform 539">
              <a:extLst>
                <a:ext uri="{FF2B5EF4-FFF2-40B4-BE49-F238E27FC236}">
                  <a16:creationId xmlns:a16="http://schemas.microsoft.com/office/drawing/2014/main" id="{32801C50-290F-6C28-83C1-D9EF9884EC52}"/>
                </a:ext>
              </a:extLst>
            </p:cNvPr>
            <p:cNvSpPr/>
            <p:nvPr/>
          </p:nvSpPr>
          <p:spPr>
            <a:xfrm>
              <a:off x="6701245"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1" name="Freeform 540">
              <a:extLst>
                <a:ext uri="{FF2B5EF4-FFF2-40B4-BE49-F238E27FC236}">
                  <a16:creationId xmlns:a16="http://schemas.microsoft.com/office/drawing/2014/main" id="{9D655452-0E99-D0C7-BE3D-87CFC09AFEE6}"/>
                </a:ext>
              </a:extLst>
            </p:cNvPr>
            <p:cNvSpPr/>
            <p:nvPr/>
          </p:nvSpPr>
          <p:spPr>
            <a:xfrm>
              <a:off x="7152897"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2" name="Freeform 541">
              <a:extLst>
                <a:ext uri="{FF2B5EF4-FFF2-40B4-BE49-F238E27FC236}">
                  <a16:creationId xmlns:a16="http://schemas.microsoft.com/office/drawing/2014/main" id="{198ED238-2C0B-A067-5015-0374BB0DF4EF}"/>
                </a:ext>
              </a:extLst>
            </p:cNvPr>
            <p:cNvSpPr/>
            <p:nvPr/>
          </p:nvSpPr>
          <p:spPr>
            <a:xfrm>
              <a:off x="7604562"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3" name="Freeform 542">
              <a:extLst>
                <a:ext uri="{FF2B5EF4-FFF2-40B4-BE49-F238E27FC236}">
                  <a16:creationId xmlns:a16="http://schemas.microsoft.com/office/drawing/2014/main" id="{6AA713B3-6C03-2A09-1992-9FF162C5E5C4}"/>
                </a:ext>
              </a:extLst>
            </p:cNvPr>
            <p:cNvSpPr/>
            <p:nvPr/>
          </p:nvSpPr>
          <p:spPr>
            <a:xfrm>
              <a:off x="4769434" y="3676307"/>
              <a:ext cx="70117" cy="9302"/>
            </a:xfrm>
            <a:custGeom>
              <a:avLst/>
              <a:gdLst>
                <a:gd name="connsiteX0" fmla="*/ 0 w 70117"/>
                <a:gd name="connsiteY0" fmla="*/ 0 h 9302"/>
                <a:gd name="connsiteX1" fmla="*/ 70117 w 70117"/>
                <a:gd name="connsiteY1" fmla="*/ 0 h 9302"/>
                <a:gd name="connsiteX2" fmla="*/ 70117 w 70117"/>
                <a:gd name="connsiteY2" fmla="*/ 9303 h 9302"/>
                <a:gd name="connsiteX3" fmla="*/ 0 w 70117"/>
                <a:gd name="connsiteY3" fmla="*/ 9303 h 9302"/>
                <a:gd name="connsiteX4" fmla="*/ 0 w 70117"/>
                <a:gd name="connsiteY4" fmla="*/ 0 h 9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7" h="9302">
                  <a:moveTo>
                    <a:pt x="0" y="0"/>
                  </a:moveTo>
                  <a:lnTo>
                    <a:pt x="70117" y="0"/>
                  </a:lnTo>
                  <a:lnTo>
                    <a:pt x="70117"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544" name="Freeform 543">
              <a:extLst>
                <a:ext uri="{FF2B5EF4-FFF2-40B4-BE49-F238E27FC236}">
                  <a16:creationId xmlns:a16="http://schemas.microsoft.com/office/drawing/2014/main" id="{A6637BA7-8FCD-526F-214B-98AB45001343}"/>
                </a:ext>
              </a:extLst>
            </p:cNvPr>
            <p:cNvSpPr/>
            <p:nvPr/>
          </p:nvSpPr>
          <p:spPr>
            <a:xfrm>
              <a:off x="4858803"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69" y="17174"/>
                  </a:cubicBezTo>
                  <a:cubicBezTo>
                    <a:pt x="12525" y="22750"/>
                    <a:pt x="11104" y="31148"/>
                    <a:pt x="11104" y="42381"/>
                  </a:cubicBezTo>
                  <a:cubicBezTo>
                    <a:pt x="11104" y="53574"/>
                    <a:pt x="12525" y="61985"/>
                    <a:pt x="15369"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6" y="3632"/>
                    <a:pt x="49170" y="10882"/>
                  </a:cubicBezTo>
                  <a:cubicBezTo>
                    <a:pt x="54020" y="18106"/>
                    <a:pt x="56444" y="28596"/>
                    <a:pt x="56444" y="42381"/>
                  </a:cubicBezTo>
                  <a:cubicBezTo>
                    <a:pt x="56444" y="56126"/>
                    <a:pt x="54020" y="66630"/>
                    <a:pt x="49170" y="73880"/>
                  </a:cubicBezTo>
                  <a:cubicBezTo>
                    <a:pt x="44356"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5" name="Freeform 544">
              <a:extLst>
                <a:ext uri="{FF2B5EF4-FFF2-40B4-BE49-F238E27FC236}">
                  <a16:creationId xmlns:a16="http://schemas.microsoft.com/office/drawing/2014/main" id="{AAE69EB5-8947-12F8-18F4-67B0FEAA2E2E}"/>
                </a:ext>
              </a:extLst>
            </p:cNvPr>
            <p:cNvSpPr/>
            <p:nvPr/>
          </p:nvSpPr>
          <p:spPr>
            <a:xfrm>
              <a:off x="4934662" y="3702176"/>
              <a:ext cx="11541" cy="13892"/>
            </a:xfrm>
            <a:custGeom>
              <a:avLst/>
              <a:gdLst>
                <a:gd name="connsiteX0" fmla="*/ 0 w 11541"/>
                <a:gd name="connsiteY0" fmla="*/ 0 h 13892"/>
                <a:gd name="connsiteX1" fmla="*/ 11541 w 11541"/>
                <a:gd name="connsiteY1" fmla="*/ 0 h 13892"/>
                <a:gd name="connsiteX2" fmla="*/ 11541 w 11541"/>
                <a:gd name="connsiteY2" fmla="*/ 13893 h 13892"/>
                <a:gd name="connsiteX3" fmla="*/ 0 w 11541"/>
                <a:gd name="connsiteY3" fmla="*/ 13893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46" name="Freeform 545">
              <a:extLst>
                <a:ext uri="{FF2B5EF4-FFF2-40B4-BE49-F238E27FC236}">
                  <a16:creationId xmlns:a16="http://schemas.microsoft.com/office/drawing/2014/main" id="{F481DE4A-EA68-0DB0-C00F-A1D31DE80954}"/>
                </a:ext>
              </a:extLst>
            </p:cNvPr>
            <p:cNvSpPr/>
            <p:nvPr/>
          </p:nvSpPr>
          <p:spPr>
            <a:xfrm>
              <a:off x="4966932" y="3634412"/>
              <a:ext cx="52832" cy="83236"/>
            </a:xfrm>
            <a:custGeom>
              <a:avLst/>
              <a:gdLst>
                <a:gd name="connsiteX0" fmla="*/ 3446 w 52832"/>
                <a:gd name="connsiteY0" fmla="*/ 0 h 83236"/>
                <a:gd name="connsiteX1" fmla="*/ 46816 w 52832"/>
                <a:gd name="connsiteY1" fmla="*/ 0 h 83236"/>
                <a:gd name="connsiteX2" fmla="*/ 46816 w 52832"/>
                <a:gd name="connsiteY2" fmla="*/ 9303 h 83236"/>
                <a:gd name="connsiteX3" fmla="*/ 13564 w 52832"/>
                <a:gd name="connsiteY3" fmla="*/ 9303 h 83236"/>
                <a:gd name="connsiteX4" fmla="*/ 13564 w 52832"/>
                <a:gd name="connsiteY4" fmla="*/ 29312 h 83236"/>
                <a:gd name="connsiteX5" fmla="*/ 18377 w 52832"/>
                <a:gd name="connsiteY5" fmla="*/ 28110 h 83236"/>
                <a:gd name="connsiteX6" fmla="*/ 23189 w 52832"/>
                <a:gd name="connsiteY6" fmla="*/ 27678 h 83236"/>
                <a:gd name="connsiteX7" fmla="*/ 44848 w 52832"/>
                <a:gd name="connsiteY7" fmla="*/ 35171 h 83236"/>
                <a:gd name="connsiteX8" fmla="*/ 52833 w 52832"/>
                <a:gd name="connsiteY8" fmla="*/ 55464 h 83236"/>
                <a:gd name="connsiteX9" fmla="*/ 44629 w 52832"/>
                <a:gd name="connsiteY9" fmla="*/ 75973 h 83236"/>
                <a:gd name="connsiteX10" fmla="*/ 21494 w 52832"/>
                <a:gd name="connsiteY10" fmla="*/ 83237 h 83236"/>
                <a:gd name="connsiteX11" fmla="*/ 10993 w 52832"/>
                <a:gd name="connsiteY11" fmla="*/ 82373 h 83236"/>
                <a:gd name="connsiteX12" fmla="*/ 0 w 52832"/>
                <a:gd name="connsiteY12" fmla="*/ 79740 h 83236"/>
                <a:gd name="connsiteX13" fmla="*/ 0 w 52832"/>
                <a:gd name="connsiteY13" fmla="*/ 68642 h 83236"/>
                <a:gd name="connsiteX14" fmla="*/ 10172 w 52832"/>
                <a:gd name="connsiteY14" fmla="*/ 72638 h 83236"/>
                <a:gd name="connsiteX15" fmla="*/ 21276 w 52832"/>
                <a:gd name="connsiteY15" fmla="*/ 73948 h 83236"/>
                <a:gd name="connsiteX16" fmla="*/ 36261 w 52832"/>
                <a:gd name="connsiteY16" fmla="*/ 68966 h 83236"/>
                <a:gd name="connsiteX17" fmla="*/ 41786 w 52832"/>
                <a:gd name="connsiteY17" fmla="*/ 55464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303"/>
                  </a:lnTo>
                  <a:lnTo>
                    <a:pt x="13564" y="9303"/>
                  </a:lnTo>
                  <a:lnTo>
                    <a:pt x="13564" y="29312"/>
                  </a:lnTo>
                  <a:cubicBezTo>
                    <a:pt x="15168" y="28772"/>
                    <a:pt x="16772" y="28367"/>
                    <a:pt x="18377" y="28110"/>
                  </a:cubicBezTo>
                  <a:cubicBezTo>
                    <a:pt x="19981" y="27827"/>
                    <a:pt x="21585" y="27678"/>
                    <a:pt x="23189" y="27678"/>
                  </a:cubicBezTo>
                  <a:cubicBezTo>
                    <a:pt x="32305" y="27678"/>
                    <a:pt x="39524" y="30176"/>
                    <a:pt x="44848" y="35171"/>
                  </a:cubicBezTo>
                  <a:cubicBezTo>
                    <a:pt x="50172" y="40167"/>
                    <a:pt x="52833" y="46931"/>
                    <a:pt x="52833" y="55464"/>
                  </a:cubicBezTo>
                  <a:cubicBezTo>
                    <a:pt x="52833"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1" y="70424"/>
                    <a:pt x="6671" y="71761"/>
                    <a:pt x="10172"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2" y="36967"/>
                    <a:pt x="15367" y="37291"/>
                    <a:pt x="12415" y="37953"/>
                  </a:cubicBezTo>
                  <a:cubicBezTo>
                    <a:pt x="9497" y="38614"/>
                    <a:pt x="6508"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547" name="Freeform 546">
              <a:extLst>
                <a:ext uri="{FF2B5EF4-FFF2-40B4-BE49-F238E27FC236}">
                  <a16:creationId xmlns:a16="http://schemas.microsoft.com/office/drawing/2014/main" id="{E8D94C5F-5EFF-32E7-E4B7-0B9F1AC2D739}"/>
                </a:ext>
              </a:extLst>
            </p:cNvPr>
            <p:cNvSpPr/>
            <p:nvPr/>
          </p:nvSpPr>
          <p:spPr>
            <a:xfrm>
              <a:off x="5264603" y="3632940"/>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6" y="75959"/>
                    <a:pt x="38230" y="73178"/>
                    <a:pt x="41074" y="67602"/>
                  </a:cubicBezTo>
                  <a:cubicBezTo>
                    <a:pt x="43954" y="61985"/>
                    <a:pt x="45395" y="53574"/>
                    <a:pt x="45395" y="42381"/>
                  </a:cubicBezTo>
                  <a:cubicBezTo>
                    <a:pt x="45395" y="31148"/>
                    <a:pt x="43954" y="22750"/>
                    <a:pt x="41074" y="17174"/>
                  </a:cubicBezTo>
                  <a:cubicBezTo>
                    <a:pt x="38230" y="11557"/>
                    <a:pt x="33946" y="8749"/>
                    <a:pt x="28222" y="8749"/>
                  </a:cubicBezTo>
                  <a:moveTo>
                    <a:pt x="28222"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8" name="Freeform 547">
              <a:extLst>
                <a:ext uri="{FF2B5EF4-FFF2-40B4-BE49-F238E27FC236}">
                  <a16:creationId xmlns:a16="http://schemas.microsoft.com/office/drawing/2014/main" id="{C6277F0B-AFF6-5272-D8F9-BE57C7DE40C1}"/>
                </a:ext>
              </a:extLst>
            </p:cNvPr>
            <p:cNvSpPr/>
            <p:nvPr/>
          </p:nvSpPr>
          <p:spPr>
            <a:xfrm>
              <a:off x="5340462" y="37021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49" name="Freeform 548">
              <a:extLst>
                <a:ext uri="{FF2B5EF4-FFF2-40B4-BE49-F238E27FC236}">
                  <a16:creationId xmlns:a16="http://schemas.microsoft.com/office/drawing/2014/main" id="{CFB8E5EC-4BA8-7ABB-6A32-5BDCA5BEB198}"/>
                </a:ext>
              </a:extLst>
            </p:cNvPr>
            <p:cNvSpPr/>
            <p:nvPr/>
          </p:nvSpPr>
          <p:spPr>
            <a:xfrm>
              <a:off x="5371474" y="36329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3" y="0"/>
                    <a:pt x="44355" y="3632"/>
                    <a:pt x="49168" y="10882"/>
                  </a:cubicBezTo>
                  <a:cubicBezTo>
                    <a:pt x="54018" y="18106"/>
                    <a:pt x="56443" y="28596"/>
                    <a:pt x="56443" y="42381"/>
                  </a:cubicBezTo>
                  <a:cubicBezTo>
                    <a:pt x="56443" y="56126"/>
                    <a:pt x="54018" y="66630"/>
                    <a:pt x="49168" y="73880"/>
                  </a:cubicBezTo>
                  <a:cubicBezTo>
                    <a:pt x="44355" y="81103"/>
                    <a:pt x="37373" y="84708"/>
                    <a:pt x="28221" y="84708"/>
                  </a:cubicBezTo>
                  <a:cubicBezTo>
                    <a:pt x="19068" y="84708"/>
                    <a:pt x="12068" y="81103"/>
                    <a:pt x="7219" y="73880"/>
                  </a:cubicBezTo>
                  <a:cubicBezTo>
                    <a:pt x="2406" y="66630"/>
                    <a:pt x="0" y="56126"/>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550" name="Freeform 549">
              <a:extLst>
                <a:ext uri="{FF2B5EF4-FFF2-40B4-BE49-F238E27FC236}">
                  <a16:creationId xmlns:a16="http://schemas.microsoft.com/office/drawing/2014/main" id="{723B2CAE-B85F-3A45-BA91-0E3A0174F9B5}"/>
                </a:ext>
              </a:extLst>
            </p:cNvPr>
            <p:cNvSpPr/>
            <p:nvPr/>
          </p:nvSpPr>
          <p:spPr>
            <a:xfrm>
              <a:off x="5717437"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4 w 56444"/>
                <a:gd name="connsiteY5" fmla="*/ 67602 h 84708"/>
                <a:gd name="connsiteX6" fmla="*/ 45396 w 56444"/>
                <a:gd name="connsiteY6" fmla="*/ 42381 h 84708"/>
                <a:gd name="connsiteX7" fmla="*/ 41074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49" y="11557"/>
                    <a:pt x="15369" y="17174"/>
                  </a:cubicBezTo>
                  <a:cubicBezTo>
                    <a:pt x="12525" y="22750"/>
                    <a:pt x="11104" y="31148"/>
                    <a:pt x="11104" y="42381"/>
                  </a:cubicBezTo>
                  <a:cubicBezTo>
                    <a:pt x="11104" y="53574"/>
                    <a:pt x="12525"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51" name="Freeform 550">
              <a:extLst>
                <a:ext uri="{FF2B5EF4-FFF2-40B4-BE49-F238E27FC236}">
                  <a16:creationId xmlns:a16="http://schemas.microsoft.com/office/drawing/2014/main" id="{7D68852C-C7B3-180C-08DF-D6FFA8A03A16}"/>
                </a:ext>
              </a:extLst>
            </p:cNvPr>
            <p:cNvSpPr/>
            <p:nvPr/>
          </p:nvSpPr>
          <p:spPr>
            <a:xfrm>
              <a:off x="579329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2" name="Freeform 551">
              <a:extLst>
                <a:ext uri="{FF2B5EF4-FFF2-40B4-BE49-F238E27FC236}">
                  <a16:creationId xmlns:a16="http://schemas.microsoft.com/office/drawing/2014/main" id="{EDFB12D2-F66F-64DA-D682-C2FAD8FBCE1E}"/>
                </a:ext>
              </a:extLst>
            </p:cNvPr>
            <p:cNvSpPr/>
            <p:nvPr/>
          </p:nvSpPr>
          <p:spPr>
            <a:xfrm>
              <a:off x="5825564"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80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83" y="71761"/>
                    <a:pt x="10180" y="72638"/>
                  </a:cubicBezTo>
                  <a:cubicBezTo>
                    <a:pt x="13677"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53" name="Freeform 552">
              <a:extLst>
                <a:ext uri="{FF2B5EF4-FFF2-40B4-BE49-F238E27FC236}">
                  <a16:creationId xmlns:a16="http://schemas.microsoft.com/office/drawing/2014/main" id="{311AAD22-9927-63E9-DA47-CA74D6E87082}"/>
                </a:ext>
              </a:extLst>
            </p:cNvPr>
            <p:cNvSpPr/>
            <p:nvPr/>
          </p:nvSpPr>
          <p:spPr>
            <a:xfrm>
              <a:off x="6170379" y="3634412"/>
              <a:ext cx="48632" cy="81657"/>
            </a:xfrm>
            <a:custGeom>
              <a:avLst/>
              <a:gdLst>
                <a:gd name="connsiteX0" fmla="*/ 1593 w 48632"/>
                <a:gd name="connsiteY0" fmla="*/ 72354 h 81657"/>
                <a:gd name="connsiteX1" fmla="*/ 19645 w 48632"/>
                <a:gd name="connsiteY1" fmla="*/ 72354 h 81657"/>
                <a:gd name="connsiteX2" fmla="*/ 19645 w 48632"/>
                <a:gd name="connsiteY2" fmla="*/ 10059 h 81657"/>
                <a:gd name="connsiteX3" fmla="*/ 0 w 48632"/>
                <a:gd name="connsiteY3" fmla="*/ 14001 h 81657"/>
                <a:gd name="connsiteX4" fmla="*/ 0 w 48632"/>
                <a:gd name="connsiteY4" fmla="*/ 3942 h 81657"/>
                <a:gd name="connsiteX5" fmla="*/ 19523 w 48632"/>
                <a:gd name="connsiteY5" fmla="*/ 0 h 81657"/>
                <a:gd name="connsiteX6" fmla="*/ 30581 w 48632"/>
                <a:gd name="connsiteY6" fmla="*/ 0 h 81657"/>
                <a:gd name="connsiteX7" fmla="*/ 30581 w 48632"/>
                <a:gd name="connsiteY7" fmla="*/ 72354 h 81657"/>
                <a:gd name="connsiteX8" fmla="*/ 48632 w 48632"/>
                <a:gd name="connsiteY8" fmla="*/ 72354 h 81657"/>
                <a:gd name="connsiteX9" fmla="*/ 48632 w 48632"/>
                <a:gd name="connsiteY9" fmla="*/ 81657 h 81657"/>
                <a:gd name="connsiteX10" fmla="*/ 1593 w 48632"/>
                <a:gd name="connsiteY10" fmla="*/ 81657 h 81657"/>
                <a:gd name="connsiteX11" fmla="*/ 1593 w 48632"/>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32" h="81657">
                  <a:moveTo>
                    <a:pt x="1593" y="72354"/>
                  </a:moveTo>
                  <a:lnTo>
                    <a:pt x="19645" y="72354"/>
                  </a:lnTo>
                  <a:lnTo>
                    <a:pt x="19645" y="10059"/>
                  </a:lnTo>
                  <a:lnTo>
                    <a:pt x="0" y="14001"/>
                  </a:lnTo>
                  <a:lnTo>
                    <a:pt x="0" y="3942"/>
                  </a:lnTo>
                  <a:lnTo>
                    <a:pt x="19523" y="0"/>
                  </a:lnTo>
                  <a:lnTo>
                    <a:pt x="30581" y="0"/>
                  </a:lnTo>
                  <a:lnTo>
                    <a:pt x="30581" y="72354"/>
                  </a:lnTo>
                  <a:lnTo>
                    <a:pt x="48632" y="72354"/>
                  </a:lnTo>
                  <a:lnTo>
                    <a:pt x="48632"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554" name="Freeform 553">
              <a:extLst>
                <a:ext uri="{FF2B5EF4-FFF2-40B4-BE49-F238E27FC236}">
                  <a16:creationId xmlns:a16="http://schemas.microsoft.com/office/drawing/2014/main" id="{CC0DB0FD-97CB-8956-6A59-1F391BE81C3E}"/>
                </a:ext>
              </a:extLst>
            </p:cNvPr>
            <p:cNvSpPr/>
            <p:nvPr/>
          </p:nvSpPr>
          <p:spPr>
            <a:xfrm>
              <a:off x="624131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5" name="Freeform 554">
              <a:extLst>
                <a:ext uri="{FF2B5EF4-FFF2-40B4-BE49-F238E27FC236}">
                  <a16:creationId xmlns:a16="http://schemas.microsoft.com/office/drawing/2014/main" id="{A032E125-76EB-F79D-AFD2-F45671CF411F}"/>
                </a:ext>
              </a:extLst>
            </p:cNvPr>
            <p:cNvSpPr/>
            <p:nvPr/>
          </p:nvSpPr>
          <p:spPr>
            <a:xfrm>
              <a:off x="6272329"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556" name="Freeform 555">
              <a:extLst>
                <a:ext uri="{FF2B5EF4-FFF2-40B4-BE49-F238E27FC236}">
                  <a16:creationId xmlns:a16="http://schemas.microsoft.com/office/drawing/2014/main" id="{BAA41D96-667C-1EC8-5D5C-CDA47FFA31AB}"/>
                </a:ext>
              </a:extLst>
            </p:cNvPr>
            <p:cNvSpPr/>
            <p:nvPr/>
          </p:nvSpPr>
          <p:spPr>
            <a:xfrm>
              <a:off x="6623219" y="36344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7 w 48618"/>
                <a:gd name="connsiteY6" fmla="*/ 0 h 81657"/>
                <a:gd name="connsiteX7" fmla="*/ 30567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7" y="0"/>
                  </a:lnTo>
                  <a:lnTo>
                    <a:pt x="30567"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557" name="Freeform 556">
              <a:extLst>
                <a:ext uri="{FF2B5EF4-FFF2-40B4-BE49-F238E27FC236}">
                  <a16:creationId xmlns:a16="http://schemas.microsoft.com/office/drawing/2014/main" id="{153B92D5-A721-2941-F55F-3249D8C66C28}"/>
                </a:ext>
              </a:extLst>
            </p:cNvPr>
            <p:cNvSpPr/>
            <p:nvPr/>
          </p:nvSpPr>
          <p:spPr>
            <a:xfrm>
              <a:off x="669415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8" name="Freeform 557">
              <a:extLst>
                <a:ext uri="{FF2B5EF4-FFF2-40B4-BE49-F238E27FC236}">
                  <a16:creationId xmlns:a16="http://schemas.microsoft.com/office/drawing/2014/main" id="{9555A958-3E21-C4CF-9C07-1AFC2F1A5EE0}"/>
                </a:ext>
              </a:extLst>
            </p:cNvPr>
            <p:cNvSpPr/>
            <p:nvPr/>
          </p:nvSpPr>
          <p:spPr>
            <a:xfrm>
              <a:off x="6726425"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59" name="Freeform 558">
              <a:extLst>
                <a:ext uri="{FF2B5EF4-FFF2-40B4-BE49-F238E27FC236}">
                  <a16:creationId xmlns:a16="http://schemas.microsoft.com/office/drawing/2014/main" id="{653C110A-2056-E580-8878-700C2EED59D7}"/>
                </a:ext>
              </a:extLst>
            </p:cNvPr>
            <p:cNvSpPr/>
            <p:nvPr/>
          </p:nvSpPr>
          <p:spPr>
            <a:xfrm>
              <a:off x="7071645" y="3632940"/>
              <a:ext cx="51859" cy="83128"/>
            </a:xfrm>
            <a:custGeom>
              <a:avLst/>
              <a:gdLst>
                <a:gd name="connsiteX0" fmla="*/ 13299 w 51859"/>
                <a:gd name="connsiteY0" fmla="*/ 73826 h 83128"/>
                <a:gd name="connsiteX1" fmla="*/ 51859 w 51859"/>
                <a:gd name="connsiteY1" fmla="*/ 73826 h 83128"/>
                <a:gd name="connsiteX2" fmla="*/ 51859 w 51859"/>
                <a:gd name="connsiteY2" fmla="*/ 83129 h 83128"/>
                <a:gd name="connsiteX3" fmla="*/ 0 w 51859"/>
                <a:gd name="connsiteY3" fmla="*/ 83129 h 83128"/>
                <a:gd name="connsiteX4" fmla="*/ 0 w 51859"/>
                <a:gd name="connsiteY4" fmla="*/ 73826 h 83128"/>
                <a:gd name="connsiteX5" fmla="*/ 17120 w 51859"/>
                <a:gd name="connsiteY5" fmla="*/ 56382 h 83128"/>
                <a:gd name="connsiteX6" fmla="*/ 30797 w 51859"/>
                <a:gd name="connsiteY6" fmla="*/ 42219 h 83128"/>
                <a:gd name="connsiteX7" fmla="*/ 38182 w 51859"/>
                <a:gd name="connsiteY7" fmla="*/ 32161 h 83128"/>
                <a:gd name="connsiteX8" fmla="*/ 40315 w 51859"/>
                <a:gd name="connsiteY8" fmla="*/ 24006 h 83128"/>
                <a:gd name="connsiteX9" fmla="*/ 35725 w 51859"/>
                <a:gd name="connsiteY9" fmla="*/ 13394 h 83128"/>
                <a:gd name="connsiteX10" fmla="*/ 23857 w 51859"/>
                <a:gd name="connsiteY10" fmla="*/ 9289 h 83128"/>
                <a:gd name="connsiteX11" fmla="*/ 12853 w 51859"/>
                <a:gd name="connsiteY11" fmla="*/ 11098 h 83128"/>
                <a:gd name="connsiteX12" fmla="*/ 553 w 51859"/>
                <a:gd name="connsiteY12" fmla="*/ 16566 h 83128"/>
                <a:gd name="connsiteX13" fmla="*/ 553 w 51859"/>
                <a:gd name="connsiteY13" fmla="*/ 5414 h 83128"/>
                <a:gd name="connsiteX14" fmla="*/ 13029 w 51859"/>
                <a:gd name="connsiteY14" fmla="*/ 1364 h 83128"/>
                <a:gd name="connsiteX15" fmla="*/ 23628 w 51859"/>
                <a:gd name="connsiteY15" fmla="*/ 0 h 83128"/>
                <a:gd name="connsiteX16" fmla="*/ 43866 w 51859"/>
                <a:gd name="connsiteY16" fmla="*/ 6346 h 83128"/>
                <a:gd name="connsiteX17" fmla="*/ 51414 w 51859"/>
                <a:gd name="connsiteY17" fmla="*/ 23290 h 83128"/>
                <a:gd name="connsiteX18" fmla="*/ 49496 w 51859"/>
                <a:gd name="connsiteY18" fmla="*/ 32863 h 83128"/>
                <a:gd name="connsiteX19" fmla="*/ 42665 w 51859"/>
                <a:gd name="connsiteY19" fmla="*/ 43475 h 83128"/>
                <a:gd name="connsiteX20" fmla="*/ 33970 w 51859"/>
                <a:gd name="connsiteY20" fmla="*/ 52669 h 83128"/>
                <a:gd name="connsiteX21" fmla="*/ 13299 w 5185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59" h="83128">
                  <a:moveTo>
                    <a:pt x="13299" y="73826"/>
                  </a:moveTo>
                  <a:lnTo>
                    <a:pt x="51859" y="73826"/>
                  </a:lnTo>
                  <a:lnTo>
                    <a:pt x="51859"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5" y="26665"/>
                    <a:pt x="40315" y="24006"/>
                  </a:cubicBezTo>
                  <a:cubicBezTo>
                    <a:pt x="40315" y="19672"/>
                    <a:pt x="38790" y="16134"/>
                    <a:pt x="35725" y="13394"/>
                  </a:cubicBezTo>
                  <a:cubicBezTo>
                    <a:pt x="32687" y="10653"/>
                    <a:pt x="28731" y="9289"/>
                    <a:pt x="23857" y="9289"/>
                  </a:cubicBezTo>
                  <a:cubicBezTo>
                    <a:pt x="20387" y="9289"/>
                    <a:pt x="16728" y="9897"/>
                    <a:pt x="12853" y="11098"/>
                  </a:cubicBezTo>
                  <a:cubicBezTo>
                    <a:pt x="9032" y="12300"/>
                    <a:pt x="4928" y="14123"/>
                    <a:pt x="553" y="16566"/>
                  </a:cubicBezTo>
                  <a:lnTo>
                    <a:pt x="553" y="5414"/>
                  </a:lnTo>
                  <a:cubicBezTo>
                    <a:pt x="4995" y="3618"/>
                    <a:pt x="9154" y="2268"/>
                    <a:pt x="13029"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6" y="32863"/>
                  </a:cubicBezTo>
                  <a:cubicBezTo>
                    <a:pt x="48268" y="35846"/>
                    <a:pt x="45986" y="39384"/>
                    <a:pt x="42665" y="43475"/>
                  </a:cubicBezTo>
                  <a:cubicBezTo>
                    <a:pt x="41760" y="44541"/>
                    <a:pt x="38857" y="47606"/>
                    <a:pt x="33970" y="52669"/>
                  </a:cubicBezTo>
                  <a:cubicBezTo>
                    <a:pt x="29082" y="57705"/>
                    <a:pt x="22196" y="64753"/>
                    <a:pt x="13299" y="73826"/>
                  </a:cubicBezTo>
                  <a:close/>
                </a:path>
              </a:pathLst>
            </a:custGeom>
            <a:solidFill>
              <a:srgbClr val="000000"/>
            </a:solidFill>
            <a:ln w="1349" cap="flat">
              <a:noFill/>
              <a:prstDash val="solid"/>
              <a:miter/>
            </a:ln>
          </p:spPr>
          <p:txBody>
            <a:bodyPr rtlCol="0" anchor="ctr"/>
            <a:lstStyle/>
            <a:p>
              <a:endParaRPr lang="de-DE"/>
            </a:p>
          </p:txBody>
        </p:sp>
        <p:sp>
          <p:nvSpPr>
            <p:cNvPr id="560" name="Freeform 559">
              <a:extLst>
                <a:ext uri="{FF2B5EF4-FFF2-40B4-BE49-F238E27FC236}">
                  <a16:creationId xmlns:a16="http://schemas.microsoft.com/office/drawing/2014/main" id="{5AFEBA79-C96D-EB69-2FD1-C206B6D51588}"/>
                </a:ext>
              </a:extLst>
            </p:cNvPr>
            <p:cNvSpPr/>
            <p:nvPr/>
          </p:nvSpPr>
          <p:spPr>
            <a:xfrm>
              <a:off x="714668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61" name="Freeform 560">
              <a:extLst>
                <a:ext uri="{FF2B5EF4-FFF2-40B4-BE49-F238E27FC236}">
                  <a16:creationId xmlns:a16="http://schemas.microsoft.com/office/drawing/2014/main" id="{CCA9FB87-2A72-F6D6-8A4E-4C4F5AF3EC3C}"/>
                </a:ext>
              </a:extLst>
            </p:cNvPr>
            <p:cNvSpPr/>
            <p:nvPr/>
          </p:nvSpPr>
          <p:spPr>
            <a:xfrm>
              <a:off x="7177699"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50" y="28596"/>
                    <a:pt x="56450" y="42381"/>
                  </a:cubicBezTo>
                  <a:cubicBezTo>
                    <a:pt x="56450" y="56126"/>
                    <a:pt x="54020" y="66630"/>
                    <a:pt x="49173"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562" name="Freeform 561">
              <a:extLst>
                <a:ext uri="{FF2B5EF4-FFF2-40B4-BE49-F238E27FC236}">
                  <a16:creationId xmlns:a16="http://schemas.microsoft.com/office/drawing/2014/main" id="{E20EFC19-9E54-D4F6-3FCA-C1583CDC15D0}"/>
                </a:ext>
              </a:extLst>
            </p:cNvPr>
            <p:cNvSpPr/>
            <p:nvPr/>
          </p:nvSpPr>
          <p:spPr>
            <a:xfrm>
              <a:off x="7524485" y="3632940"/>
              <a:ext cx="51845" cy="83128"/>
            </a:xfrm>
            <a:custGeom>
              <a:avLst/>
              <a:gdLst>
                <a:gd name="connsiteX0" fmla="*/ 13286 w 51845"/>
                <a:gd name="connsiteY0" fmla="*/ 73826 h 83128"/>
                <a:gd name="connsiteX1" fmla="*/ 51846 w 51845"/>
                <a:gd name="connsiteY1" fmla="*/ 73826 h 83128"/>
                <a:gd name="connsiteX2" fmla="*/ 51846 w 51845"/>
                <a:gd name="connsiteY2" fmla="*/ 83129 h 83128"/>
                <a:gd name="connsiteX3" fmla="*/ 0 w 51845"/>
                <a:gd name="connsiteY3" fmla="*/ 83129 h 83128"/>
                <a:gd name="connsiteX4" fmla="*/ 0 w 51845"/>
                <a:gd name="connsiteY4" fmla="*/ 73826 h 83128"/>
                <a:gd name="connsiteX5" fmla="*/ 17120 w 51845"/>
                <a:gd name="connsiteY5" fmla="*/ 56382 h 83128"/>
                <a:gd name="connsiteX6" fmla="*/ 30797 w 51845"/>
                <a:gd name="connsiteY6" fmla="*/ 42219 h 83128"/>
                <a:gd name="connsiteX7" fmla="*/ 38182 w 51845"/>
                <a:gd name="connsiteY7" fmla="*/ 32161 h 83128"/>
                <a:gd name="connsiteX8" fmla="*/ 40316 w 51845"/>
                <a:gd name="connsiteY8" fmla="*/ 24006 h 83128"/>
                <a:gd name="connsiteX9" fmla="*/ 35711 w 51845"/>
                <a:gd name="connsiteY9" fmla="*/ 13394 h 83128"/>
                <a:gd name="connsiteX10" fmla="*/ 23844 w 51845"/>
                <a:gd name="connsiteY10" fmla="*/ 9289 h 83128"/>
                <a:gd name="connsiteX11" fmla="*/ 12853 w 51845"/>
                <a:gd name="connsiteY11" fmla="*/ 11098 h 83128"/>
                <a:gd name="connsiteX12" fmla="*/ 554 w 51845"/>
                <a:gd name="connsiteY12" fmla="*/ 16566 h 83128"/>
                <a:gd name="connsiteX13" fmla="*/ 554 w 51845"/>
                <a:gd name="connsiteY13" fmla="*/ 5414 h 83128"/>
                <a:gd name="connsiteX14" fmla="*/ 13016 w 51845"/>
                <a:gd name="connsiteY14" fmla="*/ 1364 h 83128"/>
                <a:gd name="connsiteX15" fmla="*/ 23628 w 51845"/>
                <a:gd name="connsiteY15" fmla="*/ 0 h 83128"/>
                <a:gd name="connsiteX16" fmla="*/ 43866 w 51845"/>
                <a:gd name="connsiteY16" fmla="*/ 6346 h 83128"/>
                <a:gd name="connsiteX17" fmla="*/ 51414 w 51845"/>
                <a:gd name="connsiteY17" fmla="*/ 23290 h 83128"/>
                <a:gd name="connsiteX18" fmla="*/ 49497 w 51845"/>
                <a:gd name="connsiteY18" fmla="*/ 32863 h 83128"/>
                <a:gd name="connsiteX19" fmla="*/ 42665 w 51845"/>
                <a:gd name="connsiteY19" fmla="*/ 43475 h 83128"/>
                <a:gd name="connsiteX20" fmla="*/ 33970 w 51845"/>
                <a:gd name="connsiteY20" fmla="*/ 52669 h 83128"/>
                <a:gd name="connsiteX21" fmla="*/ 13286 w 51845"/>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5" h="83128">
                  <a:moveTo>
                    <a:pt x="13286" y="73826"/>
                  </a:moveTo>
                  <a:lnTo>
                    <a:pt x="51846" y="73826"/>
                  </a:lnTo>
                  <a:lnTo>
                    <a:pt x="51846"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6" y="26665"/>
                    <a:pt x="40316" y="24006"/>
                  </a:cubicBezTo>
                  <a:cubicBezTo>
                    <a:pt x="40316" y="19672"/>
                    <a:pt x="38776" y="16134"/>
                    <a:pt x="35711" y="13394"/>
                  </a:cubicBezTo>
                  <a:cubicBezTo>
                    <a:pt x="32687" y="10653"/>
                    <a:pt x="28731" y="9289"/>
                    <a:pt x="23844" y="9289"/>
                  </a:cubicBezTo>
                  <a:cubicBezTo>
                    <a:pt x="20374" y="9289"/>
                    <a:pt x="16715" y="9897"/>
                    <a:pt x="12853" y="11098"/>
                  </a:cubicBezTo>
                  <a:cubicBezTo>
                    <a:pt x="9032" y="12300"/>
                    <a:pt x="4928" y="14123"/>
                    <a:pt x="554" y="16566"/>
                  </a:cubicBezTo>
                  <a:lnTo>
                    <a:pt x="554" y="5414"/>
                  </a:lnTo>
                  <a:cubicBezTo>
                    <a:pt x="4995" y="3618"/>
                    <a:pt x="9154" y="2268"/>
                    <a:pt x="13016"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7" y="32863"/>
                  </a:cubicBezTo>
                  <a:cubicBezTo>
                    <a:pt x="48254" y="35846"/>
                    <a:pt x="45973" y="39384"/>
                    <a:pt x="42665" y="43475"/>
                  </a:cubicBezTo>
                  <a:cubicBezTo>
                    <a:pt x="41747" y="44541"/>
                    <a:pt x="38844" y="47606"/>
                    <a:pt x="33970" y="52669"/>
                  </a:cubicBezTo>
                  <a:cubicBezTo>
                    <a:pt x="29082" y="57705"/>
                    <a:pt x="22183" y="64753"/>
                    <a:pt x="13286" y="73826"/>
                  </a:cubicBezTo>
                  <a:close/>
                </a:path>
              </a:pathLst>
            </a:custGeom>
            <a:solidFill>
              <a:srgbClr val="000000"/>
            </a:solidFill>
            <a:ln w="1349" cap="flat">
              <a:noFill/>
              <a:prstDash val="solid"/>
              <a:miter/>
            </a:ln>
          </p:spPr>
          <p:txBody>
            <a:bodyPr rtlCol="0" anchor="ctr"/>
            <a:lstStyle/>
            <a:p>
              <a:endParaRPr lang="de-DE"/>
            </a:p>
          </p:txBody>
        </p:sp>
        <p:sp>
          <p:nvSpPr>
            <p:cNvPr id="563" name="Freeform 562">
              <a:extLst>
                <a:ext uri="{FF2B5EF4-FFF2-40B4-BE49-F238E27FC236}">
                  <a16:creationId xmlns:a16="http://schemas.microsoft.com/office/drawing/2014/main" id="{3B9DE433-B8A0-E505-D2B9-D02E1107338E}"/>
                </a:ext>
              </a:extLst>
            </p:cNvPr>
            <p:cNvSpPr/>
            <p:nvPr/>
          </p:nvSpPr>
          <p:spPr>
            <a:xfrm>
              <a:off x="759952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64" name="Freeform 563">
              <a:extLst>
                <a:ext uri="{FF2B5EF4-FFF2-40B4-BE49-F238E27FC236}">
                  <a16:creationId xmlns:a16="http://schemas.microsoft.com/office/drawing/2014/main" id="{678A7905-B9BA-0C52-C06A-05B0BFF759C0}"/>
                </a:ext>
              </a:extLst>
            </p:cNvPr>
            <p:cNvSpPr/>
            <p:nvPr/>
          </p:nvSpPr>
          <p:spPr>
            <a:xfrm>
              <a:off x="7631795"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2 w 52831"/>
                <a:gd name="connsiteY8" fmla="*/ 55464 h 83236"/>
                <a:gd name="connsiteX9" fmla="*/ 44623 w 52831"/>
                <a:gd name="connsiteY9" fmla="*/ 75973 h 83236"/>
                <a:gd name="connsiteX10" fmla="*/ 21495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2" y="46931"/>
                    <a:pt x="52832" y="55464"/>
                  </a:cubicBezTo>
                  <a:cubicBezTo>
                    <a:pt x="52832" y="64254"/>
                    <a:pt x="50091" y="71085"/>
                    <a:pt x="44623" y="75973"/>
                  </a:cubicBezTo>
                  <a:cubicBezTo>
                    <a:pt x="39154" y="80820"/>
                    <a:pt x="31445" y="83237"/>
                    <a:pt x="21495"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7"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66" name="Freeform 565">
              <a:extLst>
                <a:ext uri="{FF2B5EF4-FFF2-40B4-BE49-F238E27FC236}">
                  <a16:creationId xmlns:a16="http://schemas.microsoft.com/office/drawing/2014/main" id="{33C13280-C212-637B-B829-0614C98BDC45}"/>
                </a:ext>
              </a:extLst>
            </p:cNvPr>
            <p:cNvSpPr/>
            <p:nvPr/>
          </p:nvSpPr>
          <p:spPr>
            <a:xfrm>
              <a:off x="4894599"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7" name="Freeform 566">
              <a:extLst>
                <a:ext uri="{FF2B5EF4-FFF2-40B4-BE49-F238E27FC236}">
                  <a16:creationId xmlns:a16="http://schemas.microsoft.com/office/drawing/2014/main" id="{C61629BA-89FE-9A26-B95B-C5B3FA0BADEC}"/>
                </a:ext>
              </a:extLst>
            </p:cNvPr>
            <p:cNvSpPr/>
            <p:nvPr/>
          </p:nvSpPr>
          <p:spPr>
            <a:xfrm>
              <a:off x="4894599" y="318045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8" name="Freeform 567">
              <a:extLst>
                <a:ext uri="{FF2B5EF4-FFF2-40B4-BE49-F238E27FC236}">
                  <a16:creationId xmlns:a16="http://schemas.microsoft.com/office/drawing/2014/main" id="{5ED9C109-FFE9-D323-9325-A1791A0838B9}"/>
                </a:ext>
              </a:extLst>
            </p:cNvPr>
            <p:cNvSpPr/>
            <p:nvPr/>
          </p:nvSpPr>
          <p:spPr>
            <a:xfrm>
              <a:off x="4894599" y="277282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9" name="Freeform 568">
              <a:extLst>
                <a:ext uri="{FF2B5EF4-FFF2-40B4-BE49-F238E27FC236}">
                  <a16:creationId xmlns:a16="http://schemas.microsoft.com/office/drawing/2014/main" id="{4694254D-EFD1-1537-9299-E20AD8D4D436}"/>
                </a:ext>
              </a:extLst>
            </p:cNvPr>
            <p:cNvSpPr/>
            <p:nvPr/>
          </p:nvSpPr>
          <p:spPr>
            <a:xfrm>
              <a:off x="4894599" y="2365193"/>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70" name="Freeform 569">
              <a:extLst>
                <a:ext uri="{FF2B5EF4-FFF2-40B4-BE49-F238E27FC236}">
                  <a16:creationId xmlns:a16="http://schemas.microsoft.com/office/drawing/2014/main" id="{E5CA2A87-E49B-7224-E2C0-F84FEAC58973}"/>
                </a:ext>
              </a:extLst>
            </p:cNvPr>
            <p:cNvSpPr/>
            <p:nvPr/>
          </p:nvSpPr>
          <p:spPr>
            <a:xfrm>
              <a:off x="4894599" y="195756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71" name="Freeform 570">
              <a:extLst>
                <a:ext uri="{FF2B5EF4-FFF2-40B4-BE49-F238E27FC236}">
                  <a16:creationId xmlns:a16="http://schemas.microsoft.com/office/drawing/2014/main" id="{B0951543-AB97-B435-57AE-8DD4DC34D9CB}"/>
                </a:ext>
              </a:extLst>
            </p:cNvPr>
            <p:cNvSpPr/>
            <p:nvPr/>
          </p:nvSpPr>
          <p:spPr>
            <a:xfrm>
              <a:off x="489459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572" name="Freeform 571">
              <a:extLst>
                <a:ext uri="{FF2B5EF4-FFF2-40B4-BE49-F238E27FC236}">
                  <a16:creationId xmlns:a16="http://schemas.microsoft.com/office/drawing/2014/main" id="{C7A6D459-A409-21CE-6C11-C544FAC861E8}"/>
                </a:ext>
              </a:extLst>
            </p:cNvPr>
            <p:cNvSpPr/>
            <p:nvPr/>
          </p:nvSpPr>
          <p:spPr>
            <a:xfrm>
              <a:off x="4894599" y="358807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3" name="Freeform 572">
              <a:extLst>
                <a:ext uri="{FF2B5EF4-FFF2-40B4-BE49-F238E27FC236}">
                  <a16:creationId xmlns:a16="http://schemas.microsoft.com/office/drawing/2014/main" id="{5C27D49C-DF72-57B7-F2A2-76314858C21E}"/>
                </a:ext>
              </a:extLst>
            </p:cNvPr>
            <p:cNvSpPr/>
            <p:nvPr/>
          </p:nvSpPr>
          <p:spPr>
            <a:xfrm>
              <a:off x="4894599" y="318045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4" name="Freeform 573">
              <a:extLst>
                <a:ext uri="{FF2B5EF4-FFF2-40B4-BE49-F238E27FC236}">
                  <a16:creationId xmlns:a16="http://schemas.microsoft.com/office/drawing/2014/main" id="{41496911-4AB3-869E-6385-E711910AC40F}"/>
                </a:ext>
              </a:extLst>
            </p:cNvPr>
            <p:cNvSpPr/>
            <p:nvPr/>
          </p:nvSpPr>
          <p:spPr>
            <a:xfrm>
              <a:off x="4894599" y="277282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5" name="Freeform 574">
              <a:extLst>
                <a:ext uri="{FF2B5EF4-FFF2-40B4-BE49-F238E27FC236}">
                  <a16:creationId xmlns:a16="http://schemas.microsoft.com/office/drawing/2014/main" id="{8D8E923C-A3B9-E3F7-7469-6E6976260C49}"/>
                </a:ext>
              </a:extLst>
            </p:cNvPr>
            <p:cNvSpPr/>
            <p:nvPr/>
          </p:nvSpPr>
          <p:spPr>
            <a:xfrm>
              <a:off x="4894599" y="2365193"/>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6" name="Freeform 575">
              <a:extLst>
                <a:ext uri="{FF2B5EF4-FFF2-40B4-BE49-F238E27FC236}">
                  <a16:creationId xmlns:a16="http://schemas.microsoft.com/office/drawing/2014/main" id="{9A5AEE93-2AE5-765C-82C9-B43B1F532B48}"/>
                </a:ext>
              </a:extLst>
            </p:cNvPr>
            <p:cNvSpPr/>
            <p:nvPr/>
          </p:nvSpPr>
          <p:spPr>
            <a:xfrm>
              <a:off x="4894599" y="195756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7" name="Freeform 576">
              <a:extLst>
                <a:ext uri="{FF2B5EF4-FFF2-40B4-BE49-F238E27FC236}">
                  <a16:creationId xmlns:a16="http://schemas.microsoft.com/office/drawing/2014/main" id="{A17636A9-9F37-37A9-B059-D38E3986D0CF}"/>
                </a:ext>
              </a:extLst>
            </p:cNvPr>
            <p:cNvSpPr/>
            <p:nvPr/>
          </p:nvSpPr>
          <p:spPr>
            <a:xfrm>
              <a:off x="4611415"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78" name="Freeform 577">
              <a:extLst>
                <a:ext uri="{FF2B5EF4-FFF2-40B4-BE49-F238E27FC236}">
                  <a16:creationId xmlns:a16="http://schemas.microsoft.com/office/drawing/2014/main" id="{C289E4B5-99AD-C7ED-8DAC-37244190D3D5}"/>
                </a:ext>
              </a:extLst>
            </p:cNvPr>
            <p:cNvSpPr/>
            <p:nvPr/>
          </p:nvSpPr>
          <p:spPr>
            <a:xfrm>
              <a:off x="4687274" y="3615010"/>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79" name="Freeform 578">
              <a:extLst>
                <a:ext uri="{FF2B5EF4-FFF2-40B4-BE49-F238E27FC236}">
                  <a16:creationId xmlns:a16="http://schemas.microsoft.com/office/drawing/2014/main" id="{11623ACC-D3B9-15E9-2A36-1A47C3D015B0}"/>
                </a:ext>
              </a:extLst>
            </p:cNvPr>
            <p:cNvSpPr/>
            <p:nvPr/>
          </p:nvSpPr>
          <p:spPr>
            <a:xfrm>
              <a:off x="4718286" y="3545775"/>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4"/>
                    <a:pt x="37374" y="84708"/>
                    <a:pt x="28221"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80" name="Freeform 579">
              <a:extLst>
                <a:ext uri="{FF2B5EF4-FFF2-40B4-BE49-F238E27FC236}">
                  <a16:creationId xmlns:a16="http://schemas.microsoft.com/office/drawing/2014/main" id="{6B4DFF59-C9B6-DB39-A91E-13F54A41B281}"/>
                </a:ext>
              </a:extLst>
            </p:cNvPr>
            <p:cNvSpPr/>
            <p:nvPr/>
          </p:nvSpPr>
          <p:spPr>
            <a:xfrm>
              <a:off x="4789551"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1" name="Freeform 580">
              <a:extLst>
                <a:ext uri="{FF2B5EF4-FFF2-40B4-BE49-F238E27FC236}">
                  <a16:creationId xmlns:a16="http://schemas.microsoft.com/office/drawing/2014/main" id="{2FE56FA9-C1D7-F82B-22A3-EBD486CD9DE2}"/>
                </a:ext>
              </a:extLst>
            </p:cNvPr>
            <p:cNvSpPr/>
            <p:nvPr/>
          </p:nvSpPr>
          <p:spPr>
            <a:xfrm>
              <a:off x="4613767" y="3138137"/>
              <a:ext cx="56443" cy="84721"/>
            </a:xfrm>
            <a:custGeom>
              <a:avLst/>
              <a:gdLst>
                <a:gd name="connsiteX0" fmla="*/ 28222 w 56443"/>
                <a:gd name="connsiteY0" fmla="*/ 8749 h 84721"/>
                <a:gd name="connsiteX1" fmla="*/ 15369 w 56443"/>
                <a:gd name="connsiteY1" fmla="*/ 17174 h 84721"/>
                <a:gd name="connsiteX2" fmla="*/ 11102 w 56443"/>
                <a:gd name="connsiteY2" fmla="*/ 42395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95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95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95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1"/>
                    <a:pt x="11102" y="42395"/>
                  </a:cubicBezTo>
                  <a:cubicBezTo>
                    <a:pt x="11102" y="53587"/>
                    <a:pt x="12524" y="61985"/>
                    <a:pt x="15369" y="67602"/>
                  </a:cubicBezTo>
                  <a:cubicBezTo>
                    <a:pt x="18249" y="73178"/>
                    <a:pt x="22534" y="75973"/>
                    <a:pt x="28222" y="75973"/>
                  </a:cubicBezTo>
                  <a:cubicBezTo>
                    <a:pt x="33947" y="75973"/>
                    <a:pt x="38231" y="73178"/>
                    <a:pt x="41074" y="67602"/>
                  </a:cubicBezTo>
                  <a:cubicBezTo>
                    <a:pt x="43955" y="61985"/>
                    <a:pt x="45396" y="53587"/>
                    <a:pt x="45396" y="42395"/>
                  </a:cubicBezTo>
                  <a:cubicBezTo>
                    <a:pt x="45396" y="31161"/>
                    <a:pt x="43955" y="22750"/>
                    <a:pt x="41074" y="17174"/>
                  </a:cubicBezTo>
                  <a:cubicBezTo>
                    <a:pt x="38231" y="11557"/>
                    <a:pt x="33947" y="8749"/>
                    <a:pt x="28222" y="8749"/>
                  </a:cubicBezTo>
                  <a:moveTo>
                    <a:pt x="28222" y="0"/>
                  </a:moveTo>
                  <a:cubicBezTo>
                    <a:pt x="37374" y="0"/>
                    <a:pt x="44356" y="3632"/>
                    <a:pt x="49170" y="10882"/>
                  </a:cubicBezTo>
                  <a:cubicBezTo>
                    <a:pt x="54018" y="18105"/>
                    <a:pt x="56443" y="28610"/>
                    <a:pt x="56443" y="42395"/>
                  </a:cubicBezTo>
                  <a:cubicBezTo>
                    <a:pt x="56443" y="56139"/>
                    <a:pt x="54018" y="66643"/>
                    <a:pt x="49170" y="73894"/>
                  </a:cubicBezTo>
                  <a:cubicBezTo>
                    <a:pt x="44356" y="81117"/>
                    <a:pt x="37374" y="84722"/>
                    <a:pt x="28222" y="84722"/>
                  </a:cubicBezTo>
                  <a:cubicBezTo>
                    <a:pt x="19070" y="84722"/>
                    <a:pt x="12069" y="81117"/>
                    <a:pt x="7219" y="73894"/>
                  </a:cubicBezTo>
                  <a:cubicBezTo>
                    <a:pt x="2406" y="66643"/>
                    <a:pt x="0" y="56139"/>
                    <a:pt x="0" y="42395"/>
                  </a:cubicBezTo>
                  <a:cubicBezTo>
                    <a:pt x="0" y="28610"/>
                    <a:pt x="2406" y="18105"/>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2" name="Freeform 581">
              <a:extLst>
                <a:ext uri="{FF2B5EF4-FFF2-40B4-BE49-F238E27FC236}">
                  <a16:creationId xmlns:a16="http://schemas.microsoft.com/office/drawing/2014/main" id="{E8F4C253-1A66-BA90-1C30-C700DD46A724}"/>
                </a:ext>
              </a:extLst>
            </p:cNvPr>
            <p:cNvSpPr/>
            <p:nvPr/>
          </p:nvSpPr>
          <p:spPr>
            <a:xfrm>
              <a:off x="4689626" y="3207386"/>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83" name="Freeform 582">
              <a:extLst>
                <a:ext uri="{FF2B5EF4-FFF2-40B4-BE49-F238E27FC236}">
                  <a16:creationId xmlns:a16="http://schemas.microsoft.com/office/drawing/2014/main" id="{A2225F5D-2F8C-83A9-0C1D-8F230C296516}"/>
                </a:ext>
              </a:extLst>
            </p:cNvPr>
            <p:cNvSpPr/>
            <p:nvPr/>
          </p:nvSpPr>
          <p:spPr>
            <a:xfrm>
              <a:off x="4721458" y="3138137"/>
              <a:ext cx="51849" cy="83142"/>
            </a:xfrm>
            <a:custGeom>
              <a:avLst/>
              <a:gdLst>
                <a:gd name="connsiteX0" fmla="*/ 13291 w 51849"/>
                <a:gd name="connsiteY0" fmla="*/ 73840 h 83142"/>
                <a:gd name="connsiteX1" fmla="*/ 51850 w 51849"/>
                <a:gd name="connsiteY1" fmla="*/ 73840 h 83142"/>
                <a:gd name="connsiteX2" fmla="*/ 51850 w 51849"/>
                <a:gd name="connsiteY2" fmla="*/ 83142 h 83142"/>
                <a:gd name="connsiteX3" fmla="*/ 0 w 51849"/>
                <a:gd name="connsiteY3" fmla="*/ 83142 h 83142"/>
                <a:gd name="connsiteX4" fmla="*/ 0 w 51849"/>
                <a:gd name="connsiteY4" fmla="*/ 73840 h 83142"/>
                <a:gd name="connsiteX5" fmla="*/ 17120 w 51849"/>
                <a:gd name="connsiteY5" fmla="*/ 56396 h 83142"/>
                <a:gd name="connsiteX6" fmla="*/ 30793 w 51849"/>
                <a:gd name="connsiteY6" fmla="*/ 42233 h 83142"/>
                <a:gd name="connsiteX7" fmla="*/ 38177 w 51849"/>
                <a:gd name="connsiteY7" fmla="*/ 32161 h 83142"/>
                <a:gd name="connsiteX8" fmla="*/ 40310 w 51849"/>
                <a:gd name="connsiteY8" fmla="*/ 24019 h 83142"/>
                <a:gd name="connsiteX9" fmla="*/ 35716 w 51849"/>
                <a:gd name="connsiteY9" fmla="*/ 13407 h 83142"/>
                <a:gd name="connsiteX10" fmla="*/ 23846 w 51849"/>
                <a:gd name="connsiteY10" fmla="*/ 9303 h 83142"/>
                <a:gd name="connsiteX11" fmla="*/ 12853 w 51849"/>
                <a:gd name="connsiteY11" fmla="*/ 11112 h 83142"/>
                <a:gd name="connsiteX12" fmla="*/ 547 w 51849"/>
                <a:gd name="connsiteY12" fmla="*/ 16580 h 83142"/>
                <a:gd name="connsiteX13" fmla="*/ 547 w 51849"/>
                <a:gd name="connsiteY13" fmla="*/ 5414 h 83142"/>
                <a:gd name="connsiteX14" fmla="*/ 13018 w 51849"/>
                <a:gd name="connsiteY14" fmla="*/ 1377 h 83142"/>
                <a:gd name="connsiteX15" fmla="*/ 23628 w 51849"/>
                <a:gd name="connsiteY15" fmla="*/ 0 h 83142"/>
                <a:gd name="connsiteX16" fmla="*/ 43865 w 51849"/>
                <a:gd name="connsiteY16" fmla="*/ 6346 h 83142"/>
                <a:gd name="connsiteX17" fmla="*/ 51412 w 51849"/>
                <a:gd name="connsiteY17" fmla="*/ 23304 h 83142"/>
                <a:gd name="connsiteX18" fmla="*/ 49498 w 51849"/>
                <a:gd name="connsiteY18" fmla="*/ 32876 h 83142"/>
                <a:gd name="connsiteX19" fmla="*/ 42661 w 51849"/>
                <a:gd name="connsiteY19" fmla="*/ 43488 h 83142"/>
                <a:gd name="connsiteX20" fmla="*/ 33964 w 51849"/>
                <a:gd name="connsiteY20" fmla="*/ 52669 h 83142"/>
                <a:gd name="connsiteX21" fmla="*/ 13291 w 51849"/>
                <a:gd name="connsiteY21" fmla="*/ 73840 h 8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42">
                  <a:moveTo>
                    <a:pt x="13291" y="73840"/>
                  </a:moveTo>
                  <a:lnTo>
                    <a:pt x="51850" y="73840"/>
                  </a:lnTo>
                  <a:lnTo>
                    <a:pt x="51850" y="83142"/>
                  </a:lnTo>
                  <a:lnTo>
                    <a:pt x="0" y="83142"/>
                  </a:lnTo>
                  <a:lnTo>
                    <a:pt x="0" y="73840"/>
                  </a:lnTo>
                  <a:cubicBezTo>
                    <a:pt x="4194" y="69506"/>
                    <a:pt x="9901" y="63686"/>
                    <a:pt x="17120" y="56396"/>
                  </a:cubicBezTo>
                  <a:cubicBezTo>
                    <a:pt x="24376" y="49064"/>
                    <a:pt x="28934" y="44352"/>
                    <a:pt x="30793" y="42233"/>
                  </a:cubicBezTo>
                  <a:cubicBezTo>
                    <a:pt x="34329" y="38250"/>
                    <a:pt x="36790" y="34901"/>
                    <a:pt x="38177" y="32161"/>
                  </a:cubicBezTo>
                  <a:cubicBezTo>
                    <a:pt x="39599" y="29393"/>
                    <a:pt x="40310" y="26679"/>
                    <a:pt x="40310" y="24019"/>
                  </a:cubicBezTo>
                  <a:cubicBezTo>
                    <a:pt x="40310" y="19685"/>
                    <a:pt x="38779" y="16148"/>
                    <a:pt x="35716" y="13407"/>
                  </a:cubicBezTo>
                  <a:cubicBezTo>
                    <a:pt x="32690" y="10666"/>
                    <a:pt x="28733" y="9303"/>
                    <a:pt x="23846" y="9303"/>
                  </a:cubicBezTo>
                  <a:cubicBezTo>
                    <a:pt x="20383" y="9303"/>
                    <a:pt x="16719" y="9910"/>
                    <a:pt x="12853" y="11112"/>
                  </a:cubicBezTo>
                  <a:cubicBezTo>
                    <a:pt x="9026" y="12313"/>
                    <a:pt x="4923" y="14136"/>
                    <a:pt x="547" y="16580"/>
                  </a:cubicBezTo>
                  <a:lnTo>
                    <a:pt x="547" y="5414"/>
                  </a:lnTo>
                  <a:cubicBezTo>
                    <a:pt x="4996" y="3632"/>
                    <a:pt x="9153" y="2282"/>
                    <a:pt x="13018" y="1377"/>
                  </a:cubicBezTo>
                  <a:cubicBezTo>
                    <a:pt x="16882" y="459"/>
                    <a:pt x="20418" y="0"/>
                    <a:pt x="23628" y="0"/>
                  </a:cubicBezTo>
                  <a:cubicBezTo>
                    <a:pt x="32086" y="0"/>
                    <a:pt x="38833" y="2120"/>
                    <a:pt x="43865" y="6346"/>
                  </a:cubicBezTo>
                  <a:cubicBezTo>
                    <a:pt x="48897" y="10572"/>
                    <a:pt x="51412" y="16229"/>
                    <a:pt x="51412" y="23304"/>
                  </a:cubicBezTo>
                  <a:cubicBezTo>
                    <a:pt x="51412" y="26665"/>
                    <a:pt x="50774" y="29852"/>
                    <a:pt x="49498" y="32876"/>
                  </a:cubicBezTo>
                  <a:cubicBezTo>
                    <a:pt x="48258" y="35860"/>
                    <a:pt x="45979" y="39397"/>
                    <a:pt x="42661" y="43488"/>
                  </a:cubicBezTo>
                  <a:cubicBezTo>
                    <a:pt x="41749" y="44541"/>
                    <a:pt x="38851" y="47606"/>
                    <a:pt x="33964" y="52669"/>
                  </a:cubicBezTo>
                  <a:cubicBezTo>
                    <a:pt x="29078" y="57705"/>
                    <a:pt x="22187" y="64753"/>
                    <a:pt x="13291" y="73840"/>
                  </a:cubicBezTo>
                  <a:close/>
                </a:path>
              </a:pathLst>
            </a:custGeom>
            <a:solidFill>
              <a:srgbClr val="000000"/>
            </a:solidFill>
            <a:ln w="1349" cap="flat">
              <a:noFill/>
              <a:prstDash val="solid"/>
              <a:miter/>
            </a:ln>
          </p:spPr>
          <p:txBody>
            <a:bodyPr rtlCol="0" anchor="ctr"/>
            <a:lstStyle/>
            <a:p>
              <a:endParaRPr lang="de-DE"/>
            </a:p>
          </p:txBody>
        </p:sp>
        <p:sp>
          <p:nvSpPr>
            <p:cNvPr id="584" name="Freeform 583">
              <a:extLst>
                <a:ext uri="{FF2B5EF4-FFF2-40B4-BE49-F238E27FC236}">
                  <a16:creationId xmlns:a16="http://schemas.microsoft.com/office/drawing/2014/main" id="{4309D0EC-276F-8942-2A70-409A22B6D16E}"/>
                </a:ext>
              </a:extLst>
            </p:cNvPr>
            <p:cNvSpPr/>
            <p:nvPr/>
          </p:nvSpPr>
          <p:spPr>
            <a:xfrm>
              <a:off x="4793161" y="3139623"/>
              <a:ext cx="52832" cy="83236"/>
            </a:xfrm>
            <a:custGeom>
              <a:avLst/>
              <a:gdLst>
                <a:gd name="connsiteX0" fmla="*/ 3446 w 52832"/>
                <a:gd name="connsiteY0" fmla="*/ 0 h 83236"/>
                <a:gd name="connsiteX1" fmla="*/ 46816 w 52832"/>
                <a:gd name="connsiteY1" fmla="*/ 0 h 83236"/>
                <a:gd name="connsiteX2" fmla="*/ 46816 w 52832"/>
                <a:gd name="connsiteY2" fmla="*/ 9289 h 83236"/>
                <a:gd name="connsiteX3" fmla="*/ 13564 w 52832"/>
                <a:gd name="connsiteY3" fmla="*/ 9289 h 83236"/>
                <a:gd name="connsiteX4" fmla="*/ 13564 w 52832"/>
                <a:gd name="connsiteY4" fmla="*/ 29312 h 83236"/>
                <a:gd name="connsiteX5" fmla="*/ 18377 w 52832"/>
                <a:gd name="connsiteY5" fmla="*/ 28110 h 83236"/>
                <a:gd name="connsiteX6" fmla="*/ 23190 w 52832"/>
                <a:gd name="connsiteY6" fmla="*/ 27665 h 83236"/>
                <a:gd name="connsiteX7" fmla="*/ 44848 w 52832"/>
                <a:gd name="connsiteY7" fmla="*/ 35158 h 83236"/>
                <a:gd name="connsiteX8" fmla="*/ 52833 w 52832"/>
                <a:gd name="connsiteY8" fmla="*/ 55451 h 83236"/>
                <a:gd name="connsiteX9" fmla="*/ 44629 w 52832"/>
                <a:gd name="connsiteY9" fmla="*/ 75959 h 83236"/>
                <a:gd name="connsiteX10" fmla="*/ 21494 w 52832"/>
                <a:gd name="connsiteY10" fmla="*/ 83237 h 83236"/>
                <a:gd name="connsiteX11" fmla="*/ 10993 w 52832"/>
                <a:gd name="connsiteY11" fmla="*/ 82359 h 83236"/>
                <a:gd name="connsiteX12" fmla="*/ 0 w 52832"/>
                <a:gd name="connsiteY12" fmla="*/ 79740 h 83236"/>
                <a:gd name="connsiteX13" fmla="*/ 0 w 52832"/>
                <a:gd name="connsiteY13" fmla="*/ 68642 h 83236"/>
                <a:gd name="connsiteX14" fmla="*/ 10172 w 52832"/>
                <a:gd name="connsiteY14" fmla="*/ 72625 h 83236"/>
                <a:gd name="connsiteX15" fmla="*/ 21276 w 52832"/>
                <a:gd name="connsiteY15" fmla="*/ 73948 h 83236"/>
                <a:gd name="connsiteX16" fmla="*/ 36261 w 52832"/>
                <a:gd name="connsiteY16" fmla="*/ 68966 h 83236"/>
                <a:gd name="connsiteX17" fmla="*/ 41786 w 52832"/>
                <a:gd name="connsiteY17" fmla="*/ 55451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289"/>
                  </a:lnTo>
                  <a:lnTo>
                    <a:pt x="13564" y="9289"/>
                  </a:lnTo>
                  <a:lnTo>
                    <a:pt x="13564" y="29312"/>
                  </a:lnTo>
                  <a:cubicBezTo>
                    <a:pt x="15168" y="28758"/>
                    <a:pt x="16772" y="28367"/>
                    <a:pt x="18377" y="28110"/>
                  </a:cubicBezTo>
                  <a:cubicBezTo>
                    <a:pt x="19981" y="27813"/>
                    <a:pt x="21585" y="27665"/>
                    <a:pt x="23190" y="27665"/>
                  </a:cubicBezTo>
                  <a:cubicBezTo>
                    <a:pt x="32305" y="27665"/>
                    <a:pt x="39524" y="30162"/>
                    <a:pt x="44848" y="35158"/>
                  </a:cubicBezTo>
                  <a:cubicBezTo>
                    <a:pt x="50172" y="40153"/>
                    <a:pt x="52833" y="46918"/>
                    <a:pt x="52833" y="55451"/>
                  </a:cubicBezTo>
                  <a:cubicBezTo>
                    <a:pt x="52833" y="64240"/>
                    <a:pt x="50099" y="71085"/>
                    <a:pt x="44629" y="75959"/>
                  </a:cubicBezTo>
                  <a:cubicBezTo>
                    <a:pt x="39160" y="80806"/>
                    <a:pt x="31449" y="83237"/>
                    <a:pt x="21494" y="83237"/>
                  </a:cubicBezTo>
                  <a:cubicBezTo>
                    <a:pt x="18066" y="83237"/>
                    <a:pt x="14567" y="82940"/>
                    <a:pt x="10993" y="82359"/>
                  </a:cubicBezTo>
                  <a:cubicBezTo>
                    <a:pt x="7457" y="81779"/>
                    <a:pt x="3793" y="80914"/>
                    <a:pt x="0" y="79740"/>
                  </a:cubicBezTo>
                  <a:lnTo>
                    <a:pt x="0" y="68642"/>
                  </a:lnTo>
                  <a:cubicBezTo>
                    <a:pt x="3282" y="70424"/>
                    <a:pt x="6672" y="71747"/>
                    <a:pt x="10172" y="72625"/>
                  </a:cubicBezTo>
                  <a:cubicBezTo>
                    <a:pt x="13673" y="73502"/>
                    <a:pt x="17374" y="73948"/>
                    <a:pt x="21276" y="73948"/>
                  </a:cubicBezTo>
                  <a:cubicBezTo>
                    <a:pt x="27584" y="73948"/>
                    <a:pt x="32579" y="72287"/>
                    <a:pt x="36261" y="68966"/>
                  </a:cubicBezTo>
                  <a:cubicBezTo>
                    <a:pt x="39944" y="65644"/>
                    <a:pt x="41786" y="61135"/>
                    <a:pt x="41786" y="55451"/>
                  </a:cubicBezTo>
                  <a:cubicBezTo>
                    <a:pt x="41786" y="49767"/>
                    <a:pt x="39944" y="45257"/>
                    <a:pt x="36261" y="41949"/>
                  </a:cubicBezTo>
                  <a:cubicBezTo>
                    <a:pt x="32579" y="38628"/>
                    <a:pt x="27584" y="36967"/>
                    <a:pt x="21276" y="36967"/>
                  </a:cubicBezTo>
                  <a:cubicBezTo>
                    <a:pt x="18322" y="36967"/>
                    <a:pt x="15367"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585" name="Freeform 584">
              <a:extLst>
                <a:ext uri="{FF2B5EF4-FFF2-40B4-BE49-F238E27FC236}">
                  <a16:creationId xmlns:a16="http://schemas.microsoft.com/office/drawing/2014/main" id="{6C10ECDB-E77A-FE99-2BD9-C18C8BF7424A}"/>
                </a:ext>
              </a:extLst>
            </p:cNvPr>
            <p:cNvSpPr/>
            <p:nvPr/>
          </p:nvSpPr>
          <p:spPr>
            <a:xfrm>
              <a:off x="4611415"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6" name="Freeform 585">
              <a:extLst>
                <a:ext uri="{FF2B5EF4-FFF2-40B4-BE49-F238E27FC236}">
                  <a16:creationId xmlns:a16="http://schemas.microsoft.com/office/drawing/2014/main" id="{BD9F5A7E-5CAF-EF80-EEF5-97BD8EB4ECDE}"/>
                </a:ext>
              </a:extLst>
            </p:cNvPr>
            <p:cNvSpPr/>
            <p:nvPr/>
          </p:nvSpPr>
          <p:spPr>
            <a:xfrm>
              <a:off x="4687274" y="2799756"/>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87" name="Freeform 586">
              <a:extLst>
                <a:ext uri="{FF2B5EF4-FFF2-40B4-BE49-F238E27FC236}">
                  <a16:creationId xmlns:a16="http://schemas.microsoft.com/office/drawing/2014/main" id="{13B4BAC3-FE3A-BB74-02D7-A94A13E99AE4}"/>
                </a:ext>
              </a:extLst>
            </p:cNvPr>
            <p:cNvSpPr/>
            <p:nvPr/>
          </p:nvSpPr>
          <p:spPr>
            <a:xfrm>
              <a:off x="4719544" y="2731992"/>
              <a:ext cx="52832" cy="83242"/>
            </a:xfrm>
            <a:custGeom>
              <a:avLst/>
              <a:gdLst>
                <a:gd name="connsiteX0" fmla="*/ 3446 w 52832"/>
                <a:gd name="connsiteY0" fmla="*/ 0 h 83242"/>
                <a:gd name="connsiteX1" fmla="*/ 46816 w 52832"/>
                <a:gd name="connsiteY1" fmla="*/ 0 h 83242"/>
                <a:gd name="connsiteX2" fmla="*/ 46816 w 52832"/>
                <a:gd name="connsiteY2" fmla="*/ 9297 h 83242"/>
                <a:gd name="connsiteX3" fmla="*/ 13564 w 52832"/>
                <a:gd name="connsiteY3" fmla="*/ 9297 h 83242"/>
                <a:gd name="connsiteX4" fmla="*/ 13564 w 52832"/>
                <a:gd name="connsiteY4" fmla="*/ 29315 h 83242"/>
                <a:gd name="connsiteX5" fmla="*/ 18377 w 52832"/>
                <a:gd name="connsiteY5" fmla="*/ 28112 h 83242"/>
                <a:gd name="connsiteX6" fmla="*/ 23189 w 52832"/>
                <a:gd name="connsiteY6" fmla="*/ 27674 h 83242"/>
                <a:gd name="connsiteX7" fmla="*/ 44848 w 52832"/>
                <a:gd name="connsiteY7" fmla="*/ 35167 h 83242"/>
                <a:gd name="connsiteX8" fmla="*/ 52833 w 52832"/>
                <a:gd name="connsiteY8" fmla="*/ 55459 h 83242"/>
                <a:gd name="connsiteX9" fmla="*/ 44629 w 52832"/>
                <a:gd name="connsiteY9" fmla="*/ 75969 h 83242"/>
                <a:gd name="connsiteX10" fmla="*/ 21494 w 52832"/>
                <a:gd name="connsiteY10" fmla="*/ 83242 h 83242"/>
                <a:gd name="connsiteX11" fmla="*/ 10993 w 52832"/>
                <a:gd name="connsiteY11" fmla="*/ 82367 h 83242"/>
                <a:gd name="connsiteX12" fmla="*/ 0 w 52832"/>
                <a:gd name="connsiteY12" fmla="*/ 79743 h 83242"/>
                <a:gd name="connsiteX13" fmla="*/ 0 w 52832"/>
                <a:gd name="connsiteY13" fmla="*/ 68639 h 83242"/>
                <a:gd name="connsiteX14" fmla="*/ 10172 w 52832"/>
                <a:gd name="connsiteY14" fmla="*/ 72633 h 83242"/>
                <a:gd name="connsiteX15" fmla="*/ 21276 w 52832"/>
                <a:gd name="connsiteY15" fmla="*/ 73945 h 83242"/>
                <a:gd name="connsiteX16" fmla="*/ 36261 w 52832"/>
                <a:gd name="connsiteY16" fmla="*/ 68967 h 83242"/>
                <a:gd name="connsiteX17" fmla="*/ 41784 w 52832"/>
                <a:gd name="connsiteY17" fmla="*/ 55459 h 83242"/>
                <a:gd name="connsiteX18" fmla="*/ 36261 w 52832"/>
                <a:gd name="connsiteY18" fmla="*/ 41949 h 83242"/>
                <a:gd name="connsiteX19" fmla="*/ 21276 w 52832"/>
                <a:gd name="connsiteY19" fmla="*/ 36973 h 83242"/>
                <a:gd name="connsiteX20" fmla="*/ 12415 w 52832"/>
                <a:gd name="connsiteY20" fmla="*/ 37957 h 83242"/>
                <a:gd name="connsiteX21" fmla="*/ 3446 w 52832"/>
                <a:gd name="connsiteY21" fmla="*/ 41019 h 83242"/>
                <a:gd name="connsiteX22" fmla="*/ 3446 w 52832"/>
                <a:gd name="connsiteY22" fmla="*/ 0 h 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2">
                  <a:moveTo>
                    <a:pt x="3446" y="0"/>
                  </a:moveTo>
                  <a:lnTo>
                    <a:pt x="46816" y="0"/>
                  </a:lnTo>
                  <a:lnTo>
                    <a:pt x="46816" y="9297"/>
                  </a:lnTo>
                  <a:lnTo>
                    <a:pt x="13564" y="9297"/>
                  </a:lnTo>
                  <a:lnTo>
                    <a:pt x="13564" y="29315"/>
                  </a:lnTo>
                  <a:cubicBezTo>
                    <a:pt x="15168" y="28768"/>
                    <a:pt x="16772" y="28367"/>
                    <a:pt x="18377" y="28112"/>
                  </a:cubicBezTo>
                  <a:cubicBezTo>
                    <a:pt x="19981" y="27820"/>
                    <a:pt x="21585" y="27674"/>
                    <a:pt x="23189" y="27674"/>
                  </a:cubicBezTo>
                  <a:cubicBezTo>
                    <a:pt x="32305" y="27674"/>
                    <a:pt x="39524" y="30172"/>
                    <a:pt x="44848" y="35167"/>
                  </a:cubicBezTo>
                  <a:cubicBezTo>
                    <a:pt x="50172" y="40163"/>
                    <a:pt x="52833" y="46927"/>
                    <a:pt x="52833" y="55459"/>
                  </a:cubicBezTo>
                  <a:cubicBezTo>
                    <a:pt x="52833" y="64246"/>
                    <a:pt x="50099" y="71083"/>
                    <a:pt x="44629" y="75969"/>
                  </a:cubicBezTo>
                  <a:cubicBezTo>
                    <a:pt x="39160" y="80817"/>
                    <a:pt x="31449" y="83242"/>
                    <a:pt x="21494" y="83242"/>
                  </a:cubicBezTo>
                  <a:cubicBezTo>
                    <a:pt x="18066" y="83242"/>
                    <a:pt x="14567" y="82951"/>
                    <a:pt x="10993" y="82367"/>
                  </a:cubicBezTo>
                  <a:cubicBezTo>
                    <a:pt x="7456" y="81784"/>
                    <a:pt x="3791" y="80909"/>
                    <a:pt x="0" y="79743"/>
                  </a:cubicBezTo>
                  <a:lnTo>
                    <a:pt x="0" y="68639"/>
                  </a:lnTo>
                  <a:cubicBezTo>
                    <a:pt x="3281" y="70425"/>
                    <a:pt x="6671" y="71756"/>
                    <a:pt x="10172" y="72633"/>
                  </a:cubicBezTo>
                  <a:cubicBezTo>
                    <a:pt x="13673" y="73508"/>
                    <a:pt x="17374" y="73945"/>
                    <a:pt x="21276" y="73945"/>
                  </a:cubicBezTo>
                  <a:cubicBezTo>
                    <a:pt x="27584" y="73945"/>
                    <a:pt x="32579" y="72286"/>
                    <a:pt x="36261" y="68967"/>
                  </a:cubicBezTo>
                  <a:cubicBezTo>
                    <a:pt x="39943" y="65650"/>
                    <a:pt x="41784" y="61147"/>
                    <a:pt x="41784" y="55459"/>
                  </a:cubicBezTo>
                  <a:cubicBezTo>
                    <a:pt x="41784" y="49771"/>
                    <a:pt x="39943" y="45267"/>
                    <a:pt x="36261" y="41949"/>
                  </a:cubicBezTo>
                  <a:cubicBezTo>
                    <a:pt x="32579" y="38632"/>
                    <a:pt x="27584" y="36973"/>
                    <a:pt x="21276" y="36973"/>
                  </a:cubicBezTo>
                  <a:cubicBezTo>
                    <a:pt x="18322" y="36973"/>
                    <a:pt x="15367" y="37301"/>
                    <a:pt x="12415" y="37957"/>
                  </a:cubicBezTo>
                  <a:cubicBezTo>
                    <a:pt x="9497" y="38613"/>
                    <a:pt x="6508" y="39634"/>
                    <a:pt x="3446" y="41019"/>
                  </a:cubicBezTo>
                  <a:lnTo>
                    <a:pt x="3446" y="0"/>
                  </a:lnTo>
                  <a:close/>
                </a:path>
              </a:pathLst>
            </a:custGeom>
            <a:solidFill>
              <a:srgbClr val="000000"/>
            </a:solidFill>
            <a:ln w="1349" cap="flat">
              <a:noFill/>
              <a:prstDash val="solid"/>
              <a:miter/>
            </a:ln>
          </p:spPr>
          <p:txBody>
            <a:bodyPr rtlCol="0" anchor="ctr"/>
            <a:lstStyle/>
            <a:p>
              <a:endParaRPr lang="de-DE"/>
            </a:p>
          </p:txBody>
        </p:sp>
        <p:sp>
          <p:nvSpPr>
            <p:cNvPr id="588" name="Freeform 587">
              <a:extLst>
                <a:ext uri="{FF2B5EF4-FFF2-40B4-BE49-F238E27FC236}">
                  <a16:creationId xmlns:a16="http://schemas.microsoft.com/office/drawing/2014/main" id="{276CAC9D-3A37-3F4A-174C-DAB950A014F1}"/>
                </a:ext>
              </a:extLst>
            </p:cNvPr>
            <p:cNvSpPr/>
            <p:nvPr/>
          </p:nvSpPr>
          <p:spPr>
            <a:xfrm>
              <a:off x="4789551"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9" name="Freeform 588">
              <a:extLst>
                <a:ext uri="{FF2B5EF4-FFF2-40B4-BE49-F238E27FC236}">
                  <a16:creationId xmlns:a16="http://schemas.microsoft.com/office/drawing/2014/main" id="{9C80245D-7110-3F2D-0AFF-4582C60333AF}"/>
                </a:ext>
              </a:extLst>
            </p:cNvPr>
            <p:cNvSpPr/>
            <p:nvPr/>
          </p:nvSpPr>
          <p:spPr>
            <a:xfrm>
              <a:off x="4613767" y="232288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4"/>
                  </a:cubicBezTo>
                  <a:cubicBezTo>
                    <a:pt x="54018" y="18103"/>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90" name="Freeform 589">
              <a:extLst>
                <a:ext uri="{FF2B5EF4-FFF2-40B4-BE49-F238E27FC236}">
                  <a16:creationId xmlns:a16="http://schemas.microsoft.com/office/drawing/2014/main" id="{A34D304C-DFAD-651B-1004-B27D8EDD9152}"/>
                </a:ext>
              </a:extLst>
            </p:cNvPr>
            <p:cNvSpPr/>
            <p:nvPr/>
          </p:nvSpPr>
          <p:spPr>
            <a:xfrm>
              <a:off x="4689626" y="2392130"/>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591" name="Freeform 590">
              <a:extLst>
                <a:ext uri="{FF2B5EF4-FFF2-40B4-BE49-F238E27FC236}">
                  <a16:creationId xmlns:a16="http://schemas.microsoft.com/office/drawing/2014/main" id="{015403FE-0AC1-95A6-9895-9862DD565E91}"/>
                </a:ext>
              </a:extLst>
            </p:cNvPr>
            <p:cNvSpPr/>
            <p:nvPr/>
          </p:nvSpPr>
          <p:spPr>
            <a:xfrm>
              <a:off x="4722443" y="2324364"/>
              <a:ext cx="52504" cy="81657"/>
            </a:xfrm>
            <a:custGeom>
              <a:avLst/>
              <a:gdLst>
                <a:gd name="connsiteX0" fmla="*/ 0 w 52504"/>
                <a:gd name="connsiteY0" fmla="*/ 0 h 81657"/>
                <a:gd name="connsiteX1" fmla="*/ 52505 w 52504"/>
                <a:gd name="connsiteY1" fmla="*/ 0 h 81657"/>
                <a:gd name="connsiteX2" fmla="*/ 52505 w 52504"/>
                <a:gd name="connsiteY2" fmla="*/ 4704 h 81657"/>
                <a:gd name="connsiteX3" fmla="*/ 22861 w 52504"/>
                <a:gd name="connsiteY3" fmla="*/ 81657 h 81657"/>
                <a:gd name="connsiteX4" fmla="*/ 11321 w 52504"/>
                <a:gd name="connsiteY4" fmla="*/ 81657 h 81657"/>
                <a:gd name="connsiteX5" fmla="*/ 39214 w 52504"/>
                <a:gd name="connsiteY5" fmla="*/ 9297 h 81657"/>
                <a:gd name="connsiteX6" fmla="*/ 0 w 52504"/>
                <a:gd name="connsiteY6" fmla="*/ 9297 h 81657"/>
                <a:gd name="connsiteX7" fmla="*/ 0 w 52504"/>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4" h="81657">
                  <a:moveTo>
                    <a:pt x="0" y="0"/>
                  </a:moveTo>
                  <a:lnTo>
                    <a:pt x="52505" y="0"/>
                  </a:lnTo>
                  <a:lnTo>
                    <a:pt x="52505" y="4704"/>
                  </a:lnTo>
                  <a:lnTo>
                    <a:pt x="22861" y="81657"/>
                  </a:lnTo>
                  <a:lnTo>
                    <a:pt x="11321" y="81657"/>
                  </a:lnTo>
                  <a:lnTo>
                    <a:pt x="39214" y="9297"/>
                  </a:lnTo>
                  <a:lnTo>
                    <a:pt x="0" y="9297"/>
                  </a:lnTo>
                  <a:lnTo>
                    <a:pt x="0" y="0"/>
                  </a:lnTo>
                  <a:close/>
                </a:path>
              </a:pathLst>
            </a:custGeom>
            <a:solidFill>
              <a:srgbClr val="000000"/>
            </a:solidFill>
            <a:ln w="1349" cap="flat">
              <a:noFill/>
              <a:prstDash val="solid"/>
              <a:miter/>
            </a:ln>
          </p:spPr>
          <p:txBody>
            <a:bodyPr rtlCol="0" anchor="ctr"/>
            <a:lstStyle/>
            <a:p>
              <a:endParaRPr lang="de-DE"/>
            </a:p>
          </p:txBody>
        </p:sp>
        <p:sp>
          <p:nvSpPr>
            <p:cNvPr id="592" name="Freeform 591">
              <a:extLst>
                <a:ext uri="{FF2B5EF4-FFF2-40B4-BE49-F238E27FC236}">
                  <a16:creationId xmlns:a16="http://schemas.microsoft.com/office/drawing/2014/main" id="{26CDDA18-EB58-96D4-91EA-5AF33B49B635}"/>
                </a:ext>
              </a:extLst>
            </p:cNvPr>
            <p:cNvSpPr/>
            <p:nvPr/>
          </p:nvSpPr>
          <p:spPr>
            <a:xfrm>
              <a:off x="4793161" y="2324364"/>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1 h 83243"/>
                <a:gd name="connsiteX6" fmla="*/ 23190 w 52832"/>
                <a:gd name="connsiteY6" fmla="*/ 27674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7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7"/>
                    <a:pt x="18377" y="28111"/>
                  </a:cubicBezTo>
                  <a:cubicBezTo>
                    <a:pt x="19981" y="27820"/>
                    <a:pt x="21585" y="27674"/>
                    <a:pt x="23190" y="27674"/>
                  </a:cubicBezTo>
                  <a:cubicBezTo>
                    <a:pt x="32305" y="27674"/>
                    <a:pt x="39524" y="30172"/>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7"/>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0"/>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593" name="Freeform 592">
              <a:extLst>
                <a:ext uri="{FF2B5EF4-FFF2-40B4-BE49-F238E27FC236}">
                  <a16:creationId xmlns:a16="http://schemas.microsoft.com/office/drawing/2014/main" id="{69A8AEC8-8E15-000E-D5C5-A957803C8273}"/>
                </a:ext>
              </a:extLst>
            </p:cNvPr>
            <p:cNvSpPr/>
            <p:nvPr/>
          </p:nvSpPr>
          <p:spPr>
            <a:xfrm>
              <a:off x="4616338" y="1916736"/>
              <a:ext cx="48622" cy="81657"/>
            </a:xfrm>
            <a:custGeom>
              <a:avLst/>
              <a:gdLst>
                <a:gd name="connsiteX0" fmla="*/ 1586 w 48622"/>
                <a:gd name="connsiteY0" fmla="*/ 72360 h 81657"/>
                <a:gd name="connsiteX1" fmla="*/ 19635 w 48622"/>
                <a:gd name="connsiteY1" fmla="*/ 72360 h 81657"/>
                <a:gd name="connsiteX2" fmla="*/ 19635 w 48622"/>
                <a:gd name="connsiteY2" fmla="*/ 10064 h 81657"/>
                <a:gd name="connsiteX3" fmla="*/ 0 w 48622"/>
                <a:gd name="connsiteY3" fmla="*/ 14001 h 81657"/>
                <a:gd name="connsiteX4" fmla="*/ 0 w 48622"/>
                <a:gd name="connsiteY4" fmla="*/ 3938 h 81657"/>
                <a:gd name="connsiteX5" fmla="*/ 19526 w 48622"/>
                <a:gd name="connsiteY5" fmla="*/ 0 h 81657"/>
                <a:gd name="connsiteX6" fmla="*/ 30574 w 48622"/>
                <a:gd name="connsiteY6" fmla="*/ 0 h 81657"/>
                <a:gd name="connsiteX7" fmla="*/ 30574 w 48622"/>
                <a:gd name="connsiteY7" fmla="*/ 72360 h 81657"/>
                <a:gd name="connsiteX8" fmla="*/ 48623 w 48622"/>
                <a:gd name="connsiteY8" fmla="*/ 72360 h 81657"/>
                <a:gd name="connsiteX9" fmla="*/ 48623 w 48622"/>
                <a:gd name="connsiteY9" fmla="*/ 81657 h 81657"/>
                <a:gd name="connsiteX10" fmla="*/ 1586 w 48622"/>
                <a:gd name="connsiteY10" fmla="*/ 81657 h 81657"/>
                <a:gd name="connsiteX11" fmla="*/ 1586 w 48622"/>
                <a:gd name="connsiteY11" fmla="*/ 7236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0"/>
                  </a:moveTo>
                  <a:lnTo>
                    <a:pt x="19635" y="72360"/>
                  </a:lnTo>
                  <a:lnTo>
                    <a:pt x="19635" y="10064"/>
                  </a:lnTo>
                  <a:lnTo>
                    <a:pt x="0" y="14001"/>
                  </a:lnTo>
                  <a:lnTo>
                    <a:pt x="0" y="3938"/>
                  </a:lnTo>
                  <a:lnTo>
                    <a:pt x="19526" y="0"/>
                  </a:lnTo>
                  <a:lnTo>
                    <a:pt x="30574" y="0"/>
                  </a:lnTo>
                  <a:lnTo>
                    <a:pt x="30574" y="72360"/>
                  </a:lnTo>
                  <a:lnTo>
                    <a:pt x="48623" y="72360"/>
                  </a:lnTo>
                  <a:lnTo>
                    <a:pt x="48623" y="81657"/>
                  </a:lnTo>
                  <a:lnTo>
                    <a:pt x="1586" y="81657"/>
                  </a:lnTo>
                  <a:lnTo>
                    <a:pt x="1586" y="72360"/>
                  </a:lnTo>
                  <a:close/>
                </a:path>
              </a:pathLst>
            </a:custGeom>
            <a:solidFill>
              <a:srgbClr val="000000"/>
            </a:solidFill>
            <a:ln w="1349" cap="flat">
              <a:noFill/>
              <a:prstDash val="solid"/>
              <a:miter/>
            </a:ln>
          </p:spPr>
          <p:txBody>
            <a:bodyPr rtlCol="0" anchor="ctr"/>
            <a:lstStyle/>
            <a:p>
              <a:endParaRPr lang="de-DE"/>
            </a:p>
          </p:txBody>
        </p:sp>
        <p:sp>
          <p:nvSpPr>
            <p:cNvPr id="594" name="Freeform 593">
              <a:extLst>
                <a:ext uri="{FF2B5EF4-FFF2-40B4-BE49-F238E27FC236}">
                  <a16:creationId xmlns:a16="http://schemas.microsoft.com/office/drawing/2014/main" id="{20387DEF-56EC-DA7A-C38D-55CFF2EB4D8E}"/>
                </a:ext>
              </a:extLst>
            </p:cNvPr>
            <p:cNvSpPr/>
            <p:nvPr/>
          </p:nvSpPr>
          <p:spPr>
            <a:xfrm>
              <a:off x="4687274" y="1984502"/>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595" name="Freeform 594">
              <a:extLst>
                <a:ext uri="{FF2B5EF4-FFF2-40B4-BE49-F238E27FC236}">
                  <a16:creationId xmlns:a16="http://schemas.microsoft.com/office/drawing/2014/main" id="{FFA309D1-6240-1C4F-505A-BCB26BA08DA7}"/>
                </a:ext>
              </a:extLst>
            </p:cNvPr>
            <p:cNvSpPr/>
            <p:nvPr/>
          </p:nvSpPr>
          <p:spPr>
            <a:xfrm>
              <a:off x="4718286" y="1915259"/>
              <a:ext cx="56443" cy="84720"/>
            </a:xfrm>
            <a:custGeom>
              <a:avLst/>
              <a:gdLst>
                <a:gd name="connsiteX0" fmla="*/ 28221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1 w 56443"/>
                <a:gd name="connsiteY4" fmla="*/ 75969 h 84720"/>
                <a:gd name="connsiteX5" fmla="*/ 41074 w 56443"/>
                <a:gd name="connsiteY5" fmla="*/ 67602 h 84720"/>
                <a:gd name="connsiteX6" fmla="*/ 45395 w 56443"/>
                <a:gd name="connsiteY6" fmla="*/ 42388 h 84720"/>
                <a:gd name="connsiteX7" fmla="*/ 41074 w 56443"/>
                <a:gd name="connsiteY7" fmla="*/ 17174 h 84720"/>
                <a:gd name="connsiteX8" fmla="*/ 28221 w 56443"/>
                <a:gd name="connsiteY8" fmla="*/ 8752 h 84720"/>
                <a:gd name="connsiteX9" fmla="*/ 28221 w 56443"/>
                <a:gd name="connsiteY9" fmla="*/ 0 h 84720"/>
                <a:gd name="connsiteX10" fmla="*/ 49168 w 56443"/>
                <a:gd name="connsiteY10" fmla="*/ 10885 h 84720"/>
                <a:gd name="connsiteX11" fmla="*/ 56443 w 56443"/>
                <a:gd name="connsiteY11" fmla="*/ 42388 h 84720"/>
                <a:gd name="connsiteX12" fmla="*/ 49168 w 56443"/>
                <a:gd name="connsiteY12" fmla="*/ 73891 h 84720"/>
                <a:gd name="connsiteX13" fmla="*/ 28221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1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1" y="8752"/>
                  </a:moveTo>
                  <a:cubicBezTo>
                    <a:pt x="22533" y="8752"/>
                    <a:pt x="18249" y="11559"/>
                    <a:pt x="15369" y="17174"/>
                  </a:cubicBezTo>
                  <a:cubicBezTo>
                    <a:pt x="12524" y="22753"/>
                    <a:pt x="11102" y="31157"/>
                    <a:pt x="11102" y="42388"/>
                  </a:cubicBezTo>
                  <a:cubicBezTo>
                    <a:pt x="11102" y="53582"/>
                    <a:pt x="12524" y="61987"/>
                    <a:pt x="15369" y="67602"/>
                  </a:cubicBezTo>
                  <a:cubicBezTo>
                    <a:pt x="18249" y="73179"/>
                    <a:pt x="22533" y="75969"/>
                    <a:pt x="28221" y="75969"/>
                  </a:cubicBezTo>
                  <a:cubicBezTo>
                    <a:pt x="33945" y="75969"/>
                    <a:pt x="38230" y="73179"/>
                    <a:pt x="41074" y="67602"/>
                  </a:cubicBezTo>
                  <a:cubicBezTo>
                    <a:pt x="43954" y="61987"/>
                    <a:pt x="45395" y="53582"/>
                    <a:pt x="45395" y="42388"/>
                  </a:cubicBezTo>
                  <a:cubicBezTo>
                    <a:pt x="45395" y="31157"/>
                    <a:pt x="43954" y="22753"/>
                    <a:pt x="41074" y="17174"/>
                  </a:cubicBezTo>
                  <a:cubicBezTo>
                    <a:pt x="38230" y="11559"/>
                    <a:pt x="33945" y="8752"/>
                    <a:pt x="28221" y="8752"/>
                  </a:cubicBezTo>
                  <a:moveTo>
                    <a:pt x="28221" y="0"/>
                  </a:moveTo>
                  <a:cubicBezTo>
                    <a:pt x="37374" y="0"/>
                    <a:pt x="44355" y="3628"/>
                    <a:pt x="49168" y="10885"/>
                  </a:cubicBezTo>
                  <a:cubicBezTo>
                    <a:pt x="54018" y="18104"/>
                    <a:pt x="56443" y="28606"/>
                    <a:pt x="56443" y="42388"/>
                  </a:cubicBezTo>
                  <a:cubicBezTo>
                    <a:pt x="56443" y="56134"/>
                    <a:pt x="54018" y="66635"/>
                    <a:pt x="49168" y="73891"/>
                  </a:cubicBezTo>
                  <a:cubicBezTo>
                    <a:pt x="44355" y="81110"/>
                    <a:pt x="37374" y="84721"/>
                    <a:pt x="28221"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96" name="Freeform 595">
              <a:extLst>
                <a:ext uri="{FF2B5EF4-FFF2-40B4-BE49-F238E27FC236}">
                  <a16:creationId xmlns:a16="http://schemas.microsoft.com/office/drawing/2014/main" id="{98E5BEB5-5A79-F791-BDE3-1E1FF447FB30}"/>
                </a:ext>
              </a:extLst>
            </p:cNvPr>
            <p:cNvSpPr/>
            <p:nvPr/>
          </p:nvSpPr>
          <p:spPr>
            <a:xfrm>
              <a:off x="4789551" y="1915259"/>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6"/>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97" name="Freeform 596">
              <a:extLst>
                <a:ext uri="{FF2B5EF4-FFF2-40B4-BE49-F238E27FC236}">
                  <a16:creationId xmlns:a16="http://schemas.microsoft.com/office/drawing/2014/main" id="{956A4272-6AF1-D3C8-5D25-CB97F6B90B8E}"/>
                </a:ext>
              </a:extLst>
            </p:cNvPr>
            <p:cNvSpPr/>
            <p:nvPr/>
          </p:nvSpPr>
          <p:spPr>
            <a:xfrm>
              <a:off x="4481654" y="2747993"/>
              <a:ext cx="82347" cy="67674"/>
            </a:xfrm>
            <a:custGeom>
              <a:avLst/>
              <a:gdLst>
                <a:gd name="connsiteX0" fmla="*/ 20682 w 82347"/>
                <a:gd name="connsiteY0" fmla="*/ 0 h 67674"/>
                <a:gd name="connsiteX1" fmla="*/ 38834 w 82347"/>
                <a:gd name="connsiteY1" fmla="*/ 4681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30 h 67674"/>
                <a:gd name="connsiteX7" fmla="*/ 76277 w 82347"/>
                <a:gd name="connsiteY7" fmla="*/ 49523 h 67674"/>
                <a:gd name="connsiteX8" fmla="*/ 77099 w 82347"/>
                <a:gd name="connsiteY8" fmla="*/ 49397 h 67674"/>
                <a:gd name="connsiteX9" fmla="*/ 77668 w 82347"/>
                <a:gd name="connsiteY9" fmla="*/ 48701 h 67674"/>
                <a:gd name="connsiteX10" fmla="*/ 78174 w 82347"/>
                <a:gd name="connsiteY10" fmla="*/ 46740 h 67674"/>
                <a:gd name="connsiteX11" fmla="*/ 78364 w 82347"/>
                <a:gd name="connsiteY11" fmla="*/ 43009 h 67674"/>
                <a:gd name="connsiteX12" fmla="*/ 78364 w 82347"/>
                <a:gd name="connsiteY12" fmla="*/ 41365 h 67674"/>
                <a:gd name="connsiteX13" fmla="*/ 78743 w 82347"/>
                <a:gd name="connsiteY13" fmla="*/ 40415 h 67674"/>
                <a:gd name="connsiteX14" fmla="*/ 79755 w 82347"/>
                <a:gd name="connsiteY14" fmla="*/ 39909 h 67674"/>
                <a:gd name="connsiteX15" fmla="*/ 82348 w 82347"/>
                <a:gd name="connsiteY15" fmla="*/ 42249 h 67674"/>
                <a:gd name="connsiteX16" fmla="*/ 82159 w 82347"/>
                <a:gd name="connsiteY16" fmla="*/ 48638 h 67674"/>
                <a:gd name="connsiteX17" fmla="*/ 81969 w 82347"/>
                <a:gd name="connsiteY17" fmla="*/ 55089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2 h 67674"/>
                <a:gd name="connsiteX22" fmla="*/ 78617 w 82347"/>
                <a:gd name="connsiteY22" fmla="*/ 66726 h 67674"/>
                <a:gd name="connsiteX23" fmla="*/ 78364 w 82347"/>
                <a:gd name="connsiteY23" fmla="*/ 65778 h 67674"/>
                <a:gd name="connsiteX24" fmla="*/ 78364 w 82347"/>
                <a:gd name="connsiteY24" fmla="*/ 64640 h 67674"/>
                <a:gd name="connsiteX25" fmla="*/ 77858 w 82347"/>
                <a:gd name="connsiteY25" fmla="*/ 60465 h 67674"/>
                <a:gd name="connsiteX26" fmla="*/ 76466 w 82347"/>
                <a:gd name="connsiteY26" fmla="*/ 58757 h 67674"/>
                <a:gd name="connsiteX27" fmla="*/ 73051 w 82347"/>
                <a:gd name="connsiteY27" fmla="*/ 57682 h 67674"/>
                <a:gd name="connsiteX28" fmla="*/ 15369 w 82347"/>
                <a:gd name="connsiteY28" fmla="*/ 43135 h 67674"/>
                <a:gd name="connsiteX29" fmla="*/ 8791 w 82347"/>
                <a:gd name="connsiteY29" fmla="*/ 42249 h 67674"/>
                <a:gd name="connsiteX30" fmla="*/ 4111 w 82347"/>
                <a:gd name="connsiteY30" fmla="*/ 43325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5 h 67674"/>
                <a:gd name="connsiteX36" fmla="*/ 19923 w 82347"/>
                <a:gd name="connsiteY36" fmla="*/ 59516 h 67674"/>
                <a:gd name="connsiteX37" fmla="*/ 17583 w 82347"/>
                <a:gd name="connsiteY37" fmla="*/ 59010 h 67674"/>
                <a:gd name="connsiteX38" fmla="*/ 12460 w 82347"/>
                <a:gd name="connsiteY38" fmla="*/ 57556 h 67674"/>
                <a:gd name="connsiteX39" fmla="*/ 7400 w 82347"/>
                <a:gd name="connsiteY39" fmla="*/ 55468 h 67674"/>
                <a:gd name="connsiteX40" fmla="*/ 5186 w 82347"/>
                <a:gd name="connsiteY40" fmla="*/ 54267 h 67674"/>
                <a:gd name="connsiteX41" fmla="*/ 2909 w 82347"/>
                <a:gd name="connsiteY41" fmla="*/ 52559 h 67674"/>
                <a:gd name="connsiteX42" fmla="*/ 759 w 82347"/>
                <a:gd name="connsiteY42" fmla="*/ 49649 h 67674"/>
                <a:gd name="connsiteX43" fmla="*/ 0 w 82347"/>
                <a:gd name="connsiteY43" fmla="*/ 45855 h 67674"/>
                <a:gd name="connsiteX44" fmla="*/ 2404 w 82347"/>
                <a:gd name="connsiteY44" fmla="*/ 38455 h 67674"/>
                <a:gd name="connsiteX45" fmla="*/ 9677 w 82347"/>
                <a:gd name="connsiteY45" fmla="*/ 34217 h 67674"/>
                <a:gd name="connsiteX46" fmla="*/ 2720 w 82347"/>
                <a:gd name="connsiteY46" fmla="*/ 26185 h 67674"/>
                <a:gd name="connsiteX47" fmla="*/ 0 w 82347"/>
                <a:gd name="connsiteY47" fmla="*/ 17267 h 67674"/>
                <a:gd name="connsiteX48" fmla="*/ 5819 w 82347"/>
                <a:gd name="connsiteY48" fmla="*/ 4933 h 67674"/>
                <a:gd name="connsiteX49" fmla="*/ 20682 w 82347"/>
                <a:gd name="connsiteY49" fmla="*/ 0 h 67674"/>
                <a:gd name="connsiteX50" fmla="*/ 14990 w 82347"/>
                <a:gd name="connsiteY50" fmla="*/ 9361 h 67674"/>
                <a:gd name="connsiteX51" fmla="*/ 6072 w 82347"/>
                <a:gd name="connsiteY51" fmla="*/ 11575 h 67674"/>
                <a:gd name="connsiteX52" fmla="*/ 2846 w 82347"/>
                <a:gd name="connsiteY52" fmla="*/ 17646 h 67674"/>
                <a:gd name="connsiteX53" fmla="*/ 7780 w 82347"/>
                <a:gd name="connsiteY53" fmla="*/ 28145 h 67674"/>
                <a:gd name="connsiteX54" fmla="*/ 16824 w 82347"/>
                <a:gd name="connsiteY54" fmla="*/ 34850 h 67674"/>
                <a:gd name="connsiteX55" fmla="*/ 42186 w 82347"/>
                <a:gd name="connsiteY55" fmla="*/ 41238 h 67674"/>
                <a:gd name="connsiteX56" fmla="*/ 44273 w 82347"/>
                <a:gd name="connsiteY56" fmla="*/ 41617 h 67674"/>
                <a:gd name="connsiteX57" fmla="*/ 45791 w 82347"/>
                <a:gd name="connsiteY57" fmla="*/ 41427 h 67674"/>
                <a:gd name="connsiteX58" fmla="*/ 48638 w 82347"/>
                <a:gd name="connsiteY58" fmla="*/ 40479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9 h 67674"/>
                <a:gd name="connsiteX63" fmla="*/ 42502 w 82347"/>
                <a:gd name="connsiteY63" fmla="*/ 15939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61"/>
                    <a:pt x="38834" y="4681"/>
                  </a:cubicBezTo>
                  <a:cubicBezTo>
                    <a:pt x="44779" y="7758"/>
                    <a:pt x="49586" y="11722"/>
                    <a:pt x="53255" y="16570"/>
                  </a:cubicBezTo>
                  <a:cubicBezTo>
                    <a:pt x="56881" y="21420"/>
                    <a:pt x="58694" y="26312"/>
                    <a:pt x="58694" y="31244"/>
                  </a:cubicBezTo>
                  <a:cubicBezTo>
                    <a:pt x="58694" y="34197"/>
                    <a:pt x="57893" y="36663"/>
                    <a:pt x="56290" y="38644"/>
                  </a:cubicBezTo>
                  <a:cubicBezTo>
                    <a:pt x="54646" y="40584"/>
                    <a:pt x="52664" y="42080"/>
                    <a:pt x="50345" y="43135"/>
                  </a:cubicBezTo>
                  <a:cubicBezTo>
                    <a:pt x="53212" y="43935"/>
                    <a:pt x="58082" y="45200"/>
                    <a:pt x="64955" y="46930"/>
                  </a:cubicBezTo>
                  <a:cubicBezTo>
                    <a:pt x="71828" y="48659"/>
                    <a:pt x="75602" y="49523"/>
                    <a:pt x="76277" y="49523"/>
                  </a:cubicBezTo>
                  <a:cubicBezTo>
                    <a:pt x="76656" y="49523"/>
                    <a:pt x="76930" y="49482"/>
                    <a:pt x="77099" y="49397"/>
                  </a:cubicBezTo>
                  <a:cubicBezTo>
                    <a:pt x="77268" y="49312"/>
                    <a:pt x="77457" y="49081"/>
                    <a:pt x="77668" y="48701"/>
                  </a:cubicBezTo>
                  <a:cubicBezTo>
                    <a:pt x="77921" y="48322"/>
                    <a:pt x="78090" y="47667"/>
                    <a:pt x="78174" y="46740"/>
                  </a:cubicBezTo>
                  <a:cubicBezTo>
                    <a:pt x="78301" y="45812"/>
                    <a:pt x="78364" y="44568"/>
                    <a:pt x="78364" y="43009"/>
                  </a:cubicBezTo>
                  <a:cubicBezTo>
                    <a:pt x="78364" y="42207"/>
                    <a:pt x="78364" y="41659"/>
                    <a:pt x="78364" y="41365"/>
                  </a:cubicBezTo>
                  <a:cubicBezTo>
                    <a:pt x="78406" y="41027"/>
                    <a:pt x="78533" y="40711"/>
                    <a:pt x="78743" y="40415"/>
                  </a:cubicBezTo>
                  <a:cubicBezTo>
                    <a:pt x="78954" y="40078"/>
                    <a:pt x="79292" y="39909"/>
                    <a:pt x="79755" y="39909"/>
                  </a:cubicBezTo>
                  <a:cubicBezTo>
                    <a:pt x="81484" y="39909"/>
                    <a:pt x="82348" y="40690"/>
                    <a:pt x="82348" y="42249"/>
                  </a:cubicBezTo>
                  <a:cubicBezTo>
                    <a:pt x="82348" y="43641"/>
                    <a:pt x="82284" y="45770"/>
                    <a:pt x="82159" y="48638"/>
                  </a:cubicBezTo>
                  <a:cubicBezTo>
                    <a:pt x="82032" y="51504"/>
                    <a:pt x="81969" y="53655"/>
                    <a:pt x="81969" y="55089"/>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1"/>
                    <a:pt x="79376" y="67422"/>
                  </a:cubicBezTo>
                  <a:cubicBezTo>
                    <a:pt x="79038" y="67296"/>
                    <a:pt x="78785" y="67063"/>
                    <a:pt x="78617" y="66726"/>
                  </a:cubicBezTo>
                  <a:cubicBezTo>
                    <a:pt x="78490" y="66390"/>
                    <a:pt x="78406" y="66074"/>
                    <a:pt x="78364" y="65778"/>
                  </a:cubicBezTo>
                  <a:cubicBezTo>
                    <a:pt x="78364" y="65526"/>
                    <a:pt x="78364" y="65146"/>
                    <a:pt x="78364" y="64640"/>
                  </a:cubicBezTo>
                  <a:cubicBezTo>
                    <a:pt x="78364" y="62700"/>
                    <a:pt x="78195" y="61309"/>
                    <a:pt x="77858" y="60465"/>
                  </a:cubicBezTo>
                  <a:cubicBezTo>
                    <a:pt x="77563" y="59621"/>
                    <a:pt x="77099" y="59053"/>
                    <a:pt x="76466" y="58757"/>
                  </a:cubicBezTo>
                  <a:cubicBezTo>
                    <a:pt x="75876" y="58420"/>
                    <a:pt x="74738" y="58062"/>
                    <a:pt x="73051" y="57682"/>
                  </a:cubicBezTo>
                  <a:lnTo>
                    <a:pt x="15369" y="43135"/>
                  </a:lnTo>
                  <a:cubicBezTo>
                    <a:pt x="12797" y="42545"/>
                    <a:pt x="10605" y="42249"/>
                    <a:pt x="8791" y="42249"/>
                  </a:cubicBezTo>
                  <a:cubicBezTo>
                    <a:pt x="6515" y="42249"/>
                    <a:pt x="4955" y="42608"/>
                    <a:pt x="4111" y="43325"/>
                  </a:cubicBezTo>
                  <a:cubicBezTo>
                    <a:pt x="3268" y="44042"/>
                    <a:pt x="2846" y="45032"/>
                    <a:pt x="2846" y="46297"/>
                  </a:cubicBezTo>
                  <a:cubicBezTo>
                    <a:pt x="2846" y="48489"/>
                    <a:pt x="4153" y="50303"/>
                    <a:pt x="6767" y="51736"/>
                  </a:cubicBezTo>
                  <a:cubicBezTo>
                    <a:pt x="9382" y="53170"/>
                    <a:pt x="13219" y="54499"/>
                    <a:pt x="18279" y="55721"/>
                  </a:cubicBezTo>
                  <a:cubicBezTo>
                    <a:pt x="19670" y="56100"/>
                    <a:pt x="20513" y="56417"/>
                    <a:pt x="20809" y="56670"/>
                  </a:cubicBezTo>
                  <a:cubicBezTo>
                    <a:pt x="21104" y="56881"/>
                    <a:pt x="21251" y="57302"/>
                    <a:pt x="21251" y="57935"/>
                  </a:cubicBezTo>
                  <a:cubicBezTo>
                    <a:pt x="21209" y="58989"/>
                    <a:pt x="20766" y="59516"/>
                    <a:pt x="19923" y="59516"/>
                  </a:cubicBezTo>
                  <a:cubicBezTo>
                    <a:pt x="19712" y="59516"/>
                    <a:pt x="18932" y="59347"/>
                    <a:pt x="17583" y="59010"/>
                  </a:cubicBezTo>
                  <a:cubicBezTo>
                    <a:pt x="16191" y="58674"/>
                    <a:pt x="14484" y="58189"/>
                    <a:pt x="12460" y="57556"/>
                  </a:cubicBezTo>
                  <a:cubicBezTo>
                    <a:pt x="10394" y="56881"/>
                    <a:pt x="8707" y="56185"/>
                    <a:pt x="7400" y="55468"/>
                  </a:cubicBezTo>
                  <a:cubicBezTo>
                    <a:pt x="6515" y="55047"/>
                    <a:pt x="5777" y="54646"/>
                    <a:pt x="5186" y="54267"/>
                  </a:cubicBezTo>
                  <a:cubicBezTo>
                    <a:pt x="4596" y="53887"/>
                    <a:pt x="3837" y="53317"/>
                    <a:pt x="2909" y="52559"/>
                  </a:cubicBezTo>
                  <a:cubicBezTo>
                    <a:pt x="1982" y="51758"/>
                    <a:pt x="1265" y="50787"/>
                    <a:pt x="759" y="49649"/>
                  </a:cubicBezTo>
                  <a:cubicBezTo>
                    <a:pt x="253" y="48511"/>
                    <a:pt x="0" y="47246"/>
                    <a:pt x="0" y="45855"/>
                  </a:cubicBezTo>
                  <a:cubicBezTo>
                    <a:pt x="0" y="43156"/>
                    <a:pt x="801" y="40690"/>
                    <a:pt x="2404" y="38455"/>
                  </a:cubicBezTo>
                  <a:cubicBezTo>
                    <a:pt x="4006" y="36221"/>
                    <a:pt x="6430" y="34807"/>
                    <a:pt x="9677" y="34217"/>
                  </a:cubicBezTo>
                  <a:cubicBezTo>
                    <a:pt x="6852" y="31814"/>
                    <a:pt x="4533" y="29136"/>
                    <a:pt x="2720" y="26185"/>
                  </a:cubicBezTo>
                  <a:cubicBezTo>
                    <a:pt x="907" y="23233"/>
                    <a:pt x="0" y="20260"/>
                    <a:pt x="0" y="17267"/>
                  </a:cubicBezTo>
                  <a:cubicBezTo>
                    <a:pt x="0" y="12292"/>
                    <a:pt x="1940" y="8181"/>
                    <a:pt x="5819" y="4933"/>
                  </a:cubicBezTo>
                  <a:cubicBezTo>
                    <a:pt x="9656" y="1645"/>
                    <a:pt x="14610" y="0"/>
                    <a:pt x="20682" y="0"/>
                  </a:cubicBezTo>
                  <a:moveTo>
                    <a:pt x="14990" y="9361"/>
                  </a:moveTo>
                  <a:cubicBezTo>
                    <a:pt x="11153" y="9361"/>
                    <a:pt x="8180" y="10099"/>
                    <a:pt x="6072" y="11575"/>
                  </a:cubicBezTo>
                  <a:cubicBezTo>
                    <a:pt x="3922" y="13007"/>
                    <a:pt x="2846" y="15031"/>
                    <a:pt x="2846" y="17646"/>
                  </a:cubicBezTo>
                  <a:cubicBezTo>
                    <a:pt x="2846" y="20894"/>
                    <a:pt x="4491" y="24393"/>
                    <a:pt x="7780" y="28145"/>
                  </a:cubicBezTo>
                  <a:cubicBezTo>
                    <a:pt x="10900" y="31855"/>
                    <a:pt x="13915" y="34090"/>
                    <a:pt x="16824" y="34850"/>
                  </a:cubicBezTo>
                  <a:lnTo>
                    <a:pt x="42186" y="41238"/>
                  </a:lnTo>
                  <a:lnTo>
                    <a:pt x="44273" y="41617"/>
                  </a:lnTo>
                  <a:cubicBezTo>
                    <a:pt x="44526" y="41617"/>
                    <a:pt x="45032" y="41554"/>
                    <a:pt x="45791" y="41427"/>
                  </a:cubicBezTo>
                  <a:cubicBezTo>
                    <a:pt x="46508" y="41258"/>
                    <a:pt x="47457" y="40942"/>
                    <a:pt x="48638" y="40479"/>
                  </a:cubicBezTo>
                  <a:cubicBezTo>
                    <a:pt x="49818" y="39973"/>
                    <a:pt x="50935" y="39383"/>
                    <a:pt x="51990" y="38707"/>
                  </a:cubicBezTo>
                  <a:cubicBezTo>
                    <a:pt x="53001" y="37991"/>
                    <a:pt x="53887" y="37000"/>
                    <a:pt x="54646" y="35734"/>
                  </a:cubicBezTo>
                  <a:cubicBezTo>
                    <a:pt x="55405" y="34428"/>
                    <a:pt x="55784" y="32973"/>
                    <a:pt x="55784" y="31371"/>
                  </a:cubicBezTo>
                  <a:cubicBezTo>
                    <a:pt x="55784" y="28799"/>
                    <a:pt x="54646" y="26121"/>
                    <a:pt x="52369" y="23339"/>
                  </a:cubicBezTo>
                  <a:cubicBezTo>
                    <a:pt x="50092" y="20513"/>
                    <a:pt x="46803" y="18046"/>
                    <a:pt x="42502" y="15939"/>
                  </a:cubicBezTo>
                  <a:cubicBezTo>
                    <a:pt x="39720" y="14632"/>
                    <a:pt x="35334" y="13219"/>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598" name="Freeform 597">
              <a:extLst>
                <a:ext uri="{FF2B5EF4-FFF2-40B4-BE49-F238E27FC236}">
                  <a16:creationId xmlns:a16="http://schemas.microsoft.com/office/drawing/2014/main" id="{80AF82A5-0D15-B46E-18C1-2422398868EA}"/>
                </a:ext>
              </a:extLst>
            </p:cNvPr>
            <p:cNvSpPr/>
            <p:nvPr/>
          </p:nvSpPr>
          <p:spPr>
            <a:xfrm>
              <a:off x="4441744" y="2703480"/>
              <a:ext cx="129531" cy="30042"/>
            </a:xfrm>
            <a:custGeom>
              <a:avLst/>
              <a:gdLst>
                <a:gd name="connsiteX0" fmla="*/ 64766 w 129531"/>
                <a:gd name="connsiteY0" fmla="*/ 30042 h 30042"/>
                <a:gd name="connsiteX1" fmla="*/ 25236 w 129531"/>
                <a:gd name="connsiteY1" fmla="*/ 21883 h 30042"/>
                <a:gd name="connsiteX2" fmla="*/ 11638 w 129531"/>
                <a:gd name="connsiteY2" fmla="*/ 13534 h 30042"/>
                <a:gd name="connsiteX3" fmla="*/ 2720 w 129531"/>
                <a:gd name="connsiteY3" fmla="*/ 5438 h 30042"/>
                <a:gd name="connsiteX4" fmla="*/ 0 w 129531"/>
                <a:gd name="connsiteY4" fmla="*/ 1327 h 30042"/>
                <a:gd name="connsiteX5" fmla="*/ 1265 w 129531"/>
                <a:gd name="connsiteY5" fmla="*/ 0 h 30042"/>
                <a:gd name="connsiteX6" fmla="*/ 3479 w 129531"/>
                <a:gd name="connsiteY6" fmla="*/ 1707 h 30042"/>
                <a:gd name="connsiteX7" fmla="*/ 64766 w 129531"/>
                <a:gd name="connsiteY7" fmla="*/ 22515 h 30042"/>
                <a:gd name="connsiteX8" fmla="*/ 125357 w 129531"/>
                <a:gd name="connsiteY8" fmla="*/ 2213 h 30042"/>
                <a:gd name="connsiteX9" fmla="*/ 128267 w 129531"/>
                <a:gd name="connsiteY9" fmla="*/ 0 h 30042"/>
                <a:gd name="connsiteX10" fmla="*/ 129532 w 129531"/>
                <a:gd name="connsiteY10" fmla="*/ 1327 h 30042"/>
                <a:gd name="connsiteX11" fmla="*/ 126938 w 129531"/>
                <a:gd name="connsiteY11" fmla="*/ 5313 h 30042"/>
                <a:gd name="connsiteX12" fmla="*/ 118400 w 129531"/>
                <a:gd name="connsiteY12" fmla="*/ 13218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4"/>
                    <a:pt x="15770" y="16781"/>
                    <a:pt x="11638" y="13534"/>
                  </a:cubicBezTo>
                  <a:cubicBezTo>
                    <a:pt x="7505" y="10287"/>
                    <a:pt x="4533" y="7589"/>
                    <a:pt x="2720" y="5438"/>
                  </a:cubicBezTo>
                  <a:cubicBezTo>
                    <a:pt x="907" y="3288"/>
                    <a:pt x="0" y="1917"/>
                    <a:pt x="0" y="1327"/>
                  </a:cubicBezTo>
                  <a:cubicBezTo>
                    <a:pt x="0" y="483"/>
                    <a:pt x="422" y="42"/>
                    <a:pt x="1265" y="0"/>
                  </a:cubicBezTo>
                  <a:cubicBezTo>
                    <a:pt x="1687" y="0"/>
                    <a:pt x="2425" y="568"/>
                    <a:pt x="3479" y="1707"/>
                  </a:cubicBezTo>
                  <a:cubicBezTo>
                    <a:pt x="17646" y="15621"/>
                    <a:pt x="38075" y="22557"/>
                    <a:pt x="64766" y="22515"/>
                  </a:cubicBezTo>
                  <a:cubicBezTo>
                    <a:pt x="91540" y="22515"/>
                    <a:pt x="111738" y="15748"/>
                    <a:pt x="125357" y="2213"/>
                  </a:cubicBezTo>
                  <a:cubicBezTo>
                    <a:pt x="126833" y="737"/>
                    <a:pt x="127802" y="0"/>
                    <a:pt x="128267" y="0"/>
                  </a:cubicBezTo>
                  <a:cubicBezTo>
                    <a:pt x="129111" y="0"/>
                    <a:pt x="129532" y="443"/>
                    <a:pt x="129532" y="1327"/>
                  </a:cubicBezTo>
                  <a:cubicBezTo>
                    <a:pt x="129532" y="1917"/>
                    <a:pt x="128668" y="3246"/>
                    <a:pt x="126938" y="5313"/>
                  </a:cubicBezTo>
                  <a:cubicBezTo>
                    <a:pt x="125209" y="7379"/>
                    <a:pt x="122362" y="10014"/>
                    <a:pt x="118400" y="13218"/>
                  </a:cubicBezTo>
                  <a:cubicBezTo>
                    <a:pt x="114436" y="16422"/>
                    <a:pt x="110030" y="19184"/>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599" name="Freeform 598">
              <a:extLst>
                <a:ext uri="{FF2B5EF4-FFF2-40B4-BE49-F238E27FC236}">
                  <a16:creationId xmlns:a16="http://schemas.microsoft.com/office/drawing/2014/main" id="{5BD3EA15-57A1-38A1-4965-AAFE18ECADD6}"/>
                </a:ext>
              </a:extLst>
            </p:cNvPr>
            <p:cNvSpPr/>
            <p:nvPr/>
          </p:nvSpPr>
          <p:spPr>
            <a:xfrm>
              <a:off x="4481654" y="2629124"/>
              <a:ext cx="58693" cy="64512"/>
            </a:xfrm>
            <a:custGeom>
              <a:avLst/>
              <a:gdLst>
                <a:gd name="connsiteX0" fmla="*/ 8538 w 58693"/>
                <a:gd name="connsiteY0" fmla="*/ 0 h 64512"/>
                <a:gd name="connsiteX1" fmla="*/ 14104 w 58693"/>
                <a:gd name="connsiteY1" fmla="*/ 2214 h 64512"/>
                <a:gd name="connsiteX2" fmla="*/ 16065 w 58693"/>
                <a:gd name="connsiteY2" fmla="*/ 6957 h 64512"/>
                <a:gd name="connsiteX3" fmla="*/ 14674 w 58693"/>
                <a:gd name="connsiteY3" fmla="*/ 10626 h 64512"/>
                <a:gd name="connsiteX4" fmla="*/ 11511 w 58693"/>
                <a:gd name="connsiteY4" fmla="*/ 11891 h 64512"/>
                <a:gd name="connsiteX5" fmla="*/ 7021 w 58693"/>
                <a:gd name="connsiteY5" fmla="*/ 10119 h 64512"/>
                <a:gd name="connsiteX6" fmla="*/ 4491 w 58693"/>
                <a:gd name="connsiteY6" fmla="*/ 5692 h 64512"/>
                <a:gd name="connsiteX7" fmla="*/ 2846 w 58693"/>
                <a:gd name="connsiteY7" fmla="*/ 12143 h 64512"/>
                <a:gd name="connsiteX8" fmla="*/ 4174 w 58693"/>
                <a:gd name="connsiteY8" fmla="*/ 16888 h 64512"/>
                <a:gd name="connsiteX9" fmla="*/ 7210 w 58693"/>
                <a:gd name="connsiteY9" fmla="*/ 20366 h 64512"/>
                <a:gd name="connsiteX10" fmla="*/ 11385 w 58693"/>
                <a:gd name="connsiteY10" fmla="*/ 22769 h 64512"/>
                <a:gd name="connsiteX11" fmla="*/ 15243 w 58693"/>
                <a:gd name="connsiteY11" fmla="*/ 24286 h 64512"/>
                <a:gd name="connsiteX12" fmla="*/ 18152 w 58693"/>
                <a:gd name="connsiteY12" fmla="*/ 24983 h 64512"/>
                <a:gd name="connsiteX13" fmla="*/ 35861 w 58693"/>
                <a:gd name="connsiteY13" fmla="*/ 29410 h 64512"/>
                <a:gd name="connsiteX14" fmla="*/ 47246 w 58693"/>
                <a:gd name="connsiteY14" fmla="*/ 31561 h 64512"/>
                <a:gd name="connsiteX15" fmla="*/ 53381 w 58693"/>
                <a:gd name="connsiteY15" fmla="*/ 29790 h 64512"/>
                <a:gd name="connsiteX16" fmla="*/ 55784 w 58693"/>
                <a:gd name="connsiteY16" fmla="*/ 24477 h 64512"/>
                <a:gd name="connsiteX17" fmla="*/ 55405 w 58693"/>
                <a:gd name="connsiteY17" fmla="*/ 21504 h 64512"/>
                <a:gd name="connsiteX18" fmla="*/ 53824 w 58693"/>
                <a:gd name="connsiteY18" fmla="*/ 17899 h 64512"/>
                <a:gd name="connsiteX19" fmla="*/ 50851 w 58693"/>
                <a:gd name="connsiteY19" fmla="*/ 13978 h 64512"/>
                <a:gd name="connsiteX20" fmla="*/ 45918 w 58693"/>
                <a:gd name="connsiteY20" fmla="*/ 10246 h 64512"/>
                <a:gd name="connsiteX21" fmla="*/ 38834 w 58693"/>
                <a:gd name="connsiteY21" fmla="*/ 7210 h 64512"/>
                <a:gd name="connsiteX22" fmla="*/ 37443 w 58693"/>
                <a:gd name="connsiteY22" fmla="*/ 5565 h 64512"/>
                <a:gd name="connsiteX23" fmla="*/ 38708 w 58693"/>
                <a:gd name="connsiteY23" fmla="*/ 3984 h 64512"/>
                <a:gd name="connsiteX24" fmla="*/ 42060 w 58693"/>
                <a:gd name="connsiteY24" fmla="*/ 4870 h 64512"/>
                <a:gd name="connsiteX25" fmla="*/ 47183 w 58693"/>
                <a:gd name="connsiteY25" fmla="*/ 7527 h 64512"/>
                <a:gd name="connsiteX26" fmla="*/ 52622 w 58693"/>
                <a:gd name="connsiteY26" fmla="*/ 11637 h 64512"/>
                <a:gd name="connsiteX27" fmla="*/ 56923 w 58693"/>
                <a:gd name="connsiteY27" fmla="*/ 17456 h 64512"/>
                <a:gd name="connsiteX28" fmla="*/ 58694 w 58693"/>
                <a:gd name="connsiteY28" fmla="*/ 24729 h 64512"/>
                <a:gd name="connsiteX29" fmla="*/ 55784 w 58693"/>
                <a:gd name="connsiteY29" fmla="*/ 33774 h 64512"/>
                <a:gd name="connsiteX30" fmla="*/ 48827 w 58693"/>
                <a:gd name="connsiteY30" fmla="*/ 38707 h 64512"/>
                <a:gd name="connsiteX31" fmla="*/ 50155 w 58693"/>
                <a:gd name="connsiteY31" fmla="*/ 39466 h 64512"/>
                <a:gd name="connsiteX32" fmla="*/ 52622 w 58693"/>
                <a:gd name="connsiteY32" fmla="*/ 41238 h 64512"/>
                <a:gd name="connsiteX33" fmla="*/ 55532 w 58693"/>
                <a:gd name="connsiteY33" fmla="*/ 43957 h 64512"/>
                <a:gd name="connsiteX34" fmla="*/ 57682 w 58693"/>
                <a:gd name="connsiteY34" fmla="*/ 47689 h 64512"/>
                <a:gd name="connsiteX35" fmla="*/ 58694 w 58693"/>
                <a:gd name="connsiteY35" fmla="*/ 52306 h 64512"/>
                <a:gd name="connsiteX36" fmla="*/ 57808 w 58693"/>
                <a:gd name="connsiteY36" fmla="*/ 58062 h 64512"/>
                <a:gd name="connsiteX37" fmla="*/ 54899 w 58693"/>
                <a:gd name="connsiteY37" fmla="*/ 62615 h 64512"/>
                <a:gd name="connsiteX38" fmla="*/ 50092 w 58693"/>
                <a:gd name="connsiteY38" fmla="*/ 64513 h 64512"/>
                <a:gd name="connsiteX39" fmla="*/ 44843 w 58693"/>
                <a:gd name="connsiteY39" fmla="*/ 62425 h 64512"/>
                <a:gd name="connsiteX40" fmla="*/ 42629 w 58693"/>
                <a:gd name="connsiteY40" fmla="*/ 57365 h 64512"/>
                <a:gd name="connsiteX41" fmla="*/ 43704 w 58693"/>
                <a:gd name="connsiteY41" fmla="*/ 54076 h 64512"/>
                <a:gd name="connsiteX42" fmla="*/ 47120 w 58693"/>
                <a:gd name="connsiteY42" fmla="*/ 52559 h 64512"/>
                <a:gd name="connsiteX43" fmla="*/ 51673 w 58693"/>
                <a:gd name="connsiteY43" fmla="*/ 54330 h 64512"/>
                <a:gd name="connsiteX44" fmla="*/ 54140 w 58693"/>
                <a:gd name="connsiteY44" fmla="*/ 58630 h 64512"/>
                <a:gd name="connsiteX45" fmla="*/ 55784 w 58693"/>
                <a:gd name="connsiteY45" fmla="*/ 52179 h 64512"/>
                <a:gd name="connsiteX46" fmla="*/ 52116 w 58693"/>
                <a:gd name="connsiteY46" fmla="*/ 44716 h 64512"/>
                <a:gd name="connsiteX47" fmla="*/ 42313 w 58693"/>
                <a:gd name="connsiteY47" fmla="*/ 39846 h 64512"/>
                <a:gd name="connsiteX48" fmla="*/ 20998 w 58693"/>
                <a:gd name="connsiteY48" fmla="*/ 34407 h 64512"/>
                <a:gd name="connsiteX49" fmla="*/ 11511 w 58693"/>
                <a:gd name="connsiteY49" fmla="*/ 32888 h 64512"/>
                <a:gd name="connsiteX50" fmla="*/ 7021 w 58693"/>
                <a:gd name="connsiteY50" fmla="*/ 33585 h 64512"/>
                <a:gd name="connsiteX51" fmla="*/ 4364 w 58693"/>
                <a:gd name="connsiteY51" fmla="*/ 35482 h 64512"/>
                <a:gd name="connsiteX52" fmla="*/ 3162 w 58693"/>
                <a:gd name="connsiteY52" fmla="*/ 37696 h 64512"/>
                <a:gd name="connsiteX53" fmla="*/ 2846 w 58693"/>
                <a:gd name="connsiteY53" fmla="*/ 39846 h 64512"/>
                <a:gd name="connsiteX54" fmla="*/ 3605 w 58693"/>
                <a:gd name="connsiteY54" fmla="*/ 43893 h 64512"/>
                <a:gd name="connsiteX55" fmla="*/ 6135 w 58693"/>
                <a:gd name="connsiteY55" fmla="*/ 48511 h 64512"/>
                <a:gd name="connsiteX56" fmla="*/ 11385 w 58693"/>
                <a:gd name="connsiteY56" fmla="*/ 53317 h 64512"/>
                <a:gd name="connsiteX57" fmla="*/ 19797 w 58693"/>
                <a:gd name="connsiteY57" fmla="*/ 57240 h 64512"/>
                <a:gd name="connsiteX58" fmla="*/ 21251 w 58693"/>
                <a:gd name="connsiteY58" fmla="*/ 58946 h 64512"/>
                <a:gd name="connsiteX59" fmla="*/ 19923 w 58693"/>
                <a:gd name="connsiteY59" fmla="*/ 60465 h 64512"/>
                <a:gd name="connsiteX60" fmla="*/ 16634 w 58693"/>
                <a:gd name="connsiteY60" fmla="*/ 59643 h 64512"/>
                <a:gd name="connsiteX61" fmla="*/ 11511 w 58693"/>
                <a:gd name="connsiteY61" fmla="*/ 56986 h 64512"/>
                <a:gd name="connsiteX62" fmla="*/ 6135 w 58693"/>
                <a:gd name="connsiteY62" fmla="*/ 52811 h 64512"/>
                <a:gd name="connsiteX63" fmla="*/ 1771 w 58693"/>
                <a:gd name="connsiteY63" fmla="*/ 46930 h 64512"/>
                <a:gd name="connsiteX64" fmla="*/ 0 w 58693"/>
                <a:gd name="connsiteY64" fmla="*/ 39593 h 64512"/>
                <a:gd name="connsiteX65" fmla="*/ 380 w 58693"/>
                <a:gd name="connsiteY65" fmla="*/ 36241 h 64512"/>
                <a:gd name="connsiteX66" fmla="*/ 1644 w 58693"/>
                <a:gd name="connsiteY66" fmla="*/ 32509 h 64512"/>
                <a:gd name="connsiteX67" fmla="*/ 4680 w 58693"/>
                <a:gd name="connsiteY67" fmla="*/ 28588 h 64512"/>
                <a:gd name="connsiteX68" fmla="*/ 9803 w 58693"/>
                <a:gd name="connsiteY68" fmla="*/ 25615 h 64512"/>
                <a:gd name="connsiteX69" fmla="*/ 6957 w 58693"/>
                <a:gd name="connsiteY69" fmla="*/ 23845 h 64512"/>
                <a:gd name="connsiteX70" fmla="*/ 3858 w 58693"/>
                <a:gd name="connsiteY70" fmla="*/ 21124 h 64512"/>
                <a:gd name="connsiteX71" fmla="*/ 1075 w 58693"/>
                <a:gd name="connsiteY71" fmla="*/ 17077 h 64512"/>
                <a:gd name="connsiteX72" fmla="*/ 0 w 58693"/>
                <a:gd name="connsiteY72" fmla="*/ 12018 h 64512"/>
                <a:gd name="connsiteX73" fmla="*/ 696 w 58693"/>
                <a:gd name="connsiteY73" fmla="*/ 6894 h 64512"/>
                <a:gd name="connsiteX74" fmla="*/ 3415 w 58693"/>
                <a:gd name="connsiteY74" fmla="*/ 2214 h 64512"/>
                <a:gd name="connsiteX75" fmla="*/ 8538 w 58693"/>
                <a:gd name="connsiteY75" fmla="*/ 0 h 6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693" h="64512">
                  <a:moveTo>
                    <a:pt x="8538" y="0"/>
                  </a:moveTo>
                  <a:cubicBezTo>
                    <a:pt x="10900" y="0"/>
                    <a:pt x="12755" y="739"/>
                    <a:pt x="14104" y="2214"/>
                  </a:cubicBezTo>
                  <a:cubicBezTo>
                    <a:pt x="15411" y="3690"/>
                    <a:pt x="16065" y="5271"/>
                    <a:pt x="16065" y="6957"/>
                  </a:cubicBezTo>
                  <a:cubicBezTo>
                    <a:pt x="16065" y="8560"/>
                    <a:pt x="15601" y="9782"/>
                    <a:pt x="14674" y="10626"/>
                  </a:cubicBezTo>
                  <a:cubicBezTo>
                    <a:pt x="13746" y="11470"/>
                    <a:pt x="12692" y="11891"/>
                    <a:pt x="11511" y="11891"/>
                  </a:cubicBezTo>
                  <a:cubicBezTo>
                    <a:pt x="9909" y="11891"/>
                    <a:pt x="8412" y="11301"/>
                    <a:pt x="7021" y="10119"/>
                  </a:cubicBezTo>
                  <a:cubicBezTo>
                    <a:pt x="5629" y="8939"/>
                    <a:pt x="4786" y="7464"/>
                    <a:pt x="4491" y="5692"/>
                  </a:cubicBezTo>
                  <a:cubicBezTo>
                    <a:pt x="3394" y="7422"/>
                    <a:pt x="2846" y="9571"/>
                    <a:pt x="2846" y="12143"/>
                  </a:cubicBezTo>
                  <a:cubicBezTo>
                    <a:pt x="2846" y="13830"/>
                    <a:pt x="3289" y="15412"/>
                    <a:pt x="4174" y="16888"/>
                  </a:cubicBezTo>
                  <a:cubicBezTo>
                    <a:pt x="5060" y="18320"/>
                    <a:pt x="6072" y="19480"/>
                    <a:pt x="7210" y="20366"/>
                  </a:cubicBezTo>
                  <a:cubicBezTo>
                    <a:pt x="8349" y="21209"/>
                    <a:pt x="9740" y="22010"/>
                    <a:pt x="11385" y="22769"/>
                  </a:cubicBezTo>
                  <a:cubicBezTo>
                    <a:pt x="12987" y="23486"/>
                    <a:pt x="14273" y="23992"/>
                    <a:pt x="15243" y="24286"/>
                  </a:cubicBezTo>
                  <a:cubicBezTo>
                    <a:pt x="16170" y="24539"/>
                    <a:pt x="17140" y="24771"/>
                    <a:pt x="18152" y="24983"/>
                  </a:cubicBezTo>
                  <a:lnTo>
                    <a:pt x="35861" y="29410"/>
                  </a:lnTo>
                  <a:cubicBezTo>
                    <a:pt x="41469" y="30844"/>
                    <a:pt x="45264" y="31561"/>
                    <a:pt x="47246" y="31561"/>
                  </a:cubicBezTo>
                  <a:cubicBezTo>
                    <a:pt x="49692" y="31561"/>
                    <a:pt x="51737" y="30971"/>
                    <a:pt x="53381" y="29790"/>
                  </a:cubicBezTo>
                  <a:cubicBezTo>
                    <a:pt x="54983" y="28608"/>
                    <a:pt x="55784" y="26838"/>
                    <a:pt x="55784" y="24477"/>
                  </a:cubicBezTo>
                  <a:cubicBezTo>
                    <a:pt x="55784" y="23549"/>
                    <a:pt x="55658" y="22558"/>
                    <a:pt x="55405" y="21504"/>
                  </a:cubicBezTo>
                  <a:cubicBezTo>
                    <a:pt x="55110" y="20449"/>
                    <a:pt x="54583" y="19248"/>
                    <a:pt x="53824" y="17899"/>
                  </a:cubicBezTo>
                  <a:cubicBezTo>
                    <a:pt x="53023" y="16507"/>
                    <a:pt x="52032" y="15200"/>
                    <a:pt x="50851" y="13978"/>
                  </a:cubicBezTo>
                  <a:cubicBezTo>
                    <a:pt x="49628" y="12713"/>
                    <a:pt x="47984" y="11468"/>
                    <a:pt x="45918" y="10246"/>
                  </a:cubicBezTo>
                  <a:cubicBezTo>
                    <a:pt x="43852" y="9023"/>
                    <a:pt x="41491" y="8010"/>
                    <a:pt x="38834" y="7210"/>
                  </a:cubicBezTo>
                  <a:cubicBezTo>
                    <a:pt x="37906" y="6957"/>
                    <a:pt x="37443" y="6409"/>
                    <a:pt x="37443" y="5565"/>
                  </a:cubicBezTo>
                  <a:cubicBezTo>
                    <a:pt x="37443" y="4511"/>
                    <a:pt x="37864" y="3984"/>
                    <a:pt x="38708" y="3984"/>
                  </a:cubicBezTo>
                  <a:cubicBezTo>
                    <a:pt x="39424" y="3984"/>
                    <a:pt x="40542" y="4280"/>
                    <a:pt x="42060" y="4870"/>
                  </a:cubicBezTo>
                  <a:cubicBezTo>
                    <a:pt x="43536" y="5418"/>
                    <a:pt x="45243" y="6304"/>
                    <a:pt x="47183" y="7527"/>
                  </a:cubicBezTo>
                  <a:cubicBezTo>
                    <a:pt x="49080" y="8707"/>
                    <a:pt x="50893" y="10078"/>
                    <a:pt x="52622" y="11637"/>
                  </a:cubicBezTo>
                  <a:cubicBezTo>
                    <a:pt x="54309" y="13198"/>
                    <a:pt x="55742" y="15138"/>
                    <a:pt x="56923" y="17456"/>
                  </a:cubicBezTo>
                  <a:cubicBezTo>
                    <a:pt x="58104" y="19776"/>
                    <a:pt x="58694" y="22201"/>
                    <a:pt x="58694" y="24729"/>
                  </a:cubicBezTo>
                  <a:cubicBezTo>
                    <a:pt x="58694" y="28356"/>
                    <a:pt x="57724" y="31371"/>
                    <a:pt x="55784" y="33774"/>
                  </a:cubicBezTo>
                  <a:cubicBezTo>
                    <a:pt x="53845" y="36177"/>
                    <a:pt x="51526" y="37822"/>
                    <a:pt x="48827" y="38707"/>
                  </a:cubicBezTo>
                  <a:cubicBezTo>
                    <a:pt x="49207" y="38918"/>
                    <a:pt x="49649" y="39171"/>
                    <a:pt x="50155" y="39466"/>
                  </a:cubicBezTo>
                  <a:cubicBezTo>
                    <a:pt x="50661" y="39762"/>
                    <a:pt x="51484" y="40352"/>
                    <a:pt x="52622" y="41238"/>
                  </a:cubicBezTo>
                  <a:cubicBezTo>
                    <a:pt x="53718" y="42081"/>
                    <a:pt x="54688" y="42987"/>
                    <a:pt x="55532" y="43957"/>
                  </a:cubicBezTo>
                  <a:cubicBezTo>
                    <a:pt x="56333" y="44928"/>
                    <a:pt x="57049" y="46171"/>
                    <a:pt x="57682" y="47689"/>
                  </a:cubicBezTo>
                  <a:cubicBezTo>
                    <a:pt x="58357" y="49164"/>
                    <a:pt x="58694" y="50703"/>
                    <a:pt x="58694" y="52306"/>
                  </a:cubicBezTo>
                  <a:cubicBezTo>
                    <a:pt x="58694" y="54330"/>
                    <a:pt x="58399" y="56249"/>
                    <a:pt x="57808" y="58062"/>
                  </a:cubicBezTo>
                  <a:cubicBezTo>
                    <a:pt x="57218" y="59832"/>
                    <a:pt x="56248" y="61349"/>
                    <a:pt x="54899" y="62615"/>
                  </a:cubicBezTo>
                  <a:cubicBezTo>
                    <a:pt x="53550" y="63880"/>
                    <a:pt x="51947" y="64513"/>
                    <a:pt x="50092" y="64513"/>
                  </a:cubicBezTo>
                  <a:cubicBezTo>
                    <a:pt x="48026" y="64513"/>
                    <a:pt x="46276" y="63817"/>
                    <a:pt x="44843" y="62425"/>
                  </a:cubicBezTo>
                  <a:cubicBezTo>
                    <a:pt x="43367" y="60992"/>
                    <a:pt x="42629" y="59305"/>
                    <a:pt x="42629" y="57365"/>
                  </a:cubicBezTo>
                  <a:cubicBezTo>
                    <a:pt x="42629" y="56143"/>
                    <a:pt x="42987" y="55047"/>
                    <a:pt x="43704" y="54076"/>
                  </a:cubicBezTo>
                  <a:cubicBezTo>
                    <a:pt x="44421" y="53065"/>
                    <a:pt x="45559" y="52559"/>
                    <a:pt x="47120" y="52559"/>
                  </a:cubicBezTo>
                  <a:cubicBezTo>
                    <a:pt x="48848" y="52559"/>
                    <a:pt x="50366" y="53149"/>
                    <a:pt x="51673" y="54330"/>
                  </a:cubicBezTo>
                  <a:cubicBezTo>
                    <a:pt x="52980" y="55510"/>
                    <a:pt x="53803" y="56944"/>
                    <a:pt x="54140" y="58630"/>
                  </a:cubicBezTo>
                  <a:cubicBezTo>
                    <a:pt x="55236" y="56902"/>
                    <a:pt x="55784" y="54751"/>
                    <a:pt x="55784" y="52179"/>
                  </a:cubicBezTo>
                  <a:cubicBezTo>
                    <a:pt x="55784" y="49397"/>
                    <a:pt x="54562" y="46908"/>
                    <a:pt x="52116" y="44716"/>
                  </a:cubicBezTo>
                  <a:cubicBezTo>
                    <a:pt x="49671" y="42523"/>
                    <a:pt x="46403" y="40900"/>
                    <a:pt x="42313" y="39846"/>
                  </a:cubicBezTo>
                  <a:cubicBezTo>
                    <a:pt x="32488" y="37232"/>
                    <a:pt x="25383" y="35418"/>
                    <a:pt x="20998" y="34407"/>
                  </a:cubicBezTo>
                  <a:cubicBezTo>
                    <a:pt x="16571" y="33395"/>
                    <a:pt x="13408" y="32888"/>
                    <a:pt x="11511" y="32888"/>
                  </a:cubicBezTo>
                  <a:cubicBezTo>
                    <a:pt x="9740" y="32888"/>
                    <a:pt x="8243" y="33120"/>
                    <a:pt x="7021" y="33585"/>
                  </a:cubicBezTo>
                  <a:cubicBezTo>
                    <a:pt x="5798" y="34048"/>
                    <a:pt x="4912" y="34681"/>
                    <a:pt x="4364" y="35482"/>
                  </a:cubicBezTo>
                  <a:cubicBezTo>
                    <a:pt x="3774" y="36241"/>
                    <a:pt x="3373" y="36979"/>
                    <a:pt x="3162" y="37696"/>
                  </a:cubicBezTo>
                  <a:cubicBezTo>
                    <a:pt x="2952" y="38370"/>
                    <a:pt x="2846" y="39087"/>
                    <a:pt x="2846" y="39846"/>
                  </a:cubicBezTo>
                  <a:cubicBezTo>
                    <a:pt x="2846" y="41111"/>
                    <a:pt x="3099" y="42461"/>
                    <a:pt x="3605" y="43893"/>
                  </a:cubicBezTo>
                  <a:cubicBezTo>
                    <a:pt x="4111" y="45285"/>
                    <a:pt x="4954" y="46825"/>
                    <a:pt x="6135" y="48511"/>
                  </a:cubicBezTo>
                  <a:cubicBezTo>
                    <a:pt x="7274" y="50155"/>
                    <a:pt x="9023" y="51758"/>
                    <a:pt x="11385" y="53317"/>
                  </a:cubicBezTo>
                  <a:cubicBezTo>
                    <a:pt x="13746" y="54877"/>
                    <a:pt x="16550" y="56185"/>
                    <a:pt x="19797" y="57240"/>
                  </a:cubicBezTo>
                  <a:cubicBezTo>
                    <a:pt x="20766" y="57450"/>
                    <a:pt x="21251" y="58019"/>
                    <a:pt x="21251" y="58946"/>
                  </a:cubicBezTo>
                  <a:cubicBezTo>
                    <a:pt x="21209" y="59959"/>
                    <a:pt x="20766" y="60465"/>
                    <a:pt x="19923" y="60465"/>
                  </a:cubicBezTo>
                  <a:cubicBezTo>
                    <a:pt x="19206" y="60465"/>
                    <a:pt x="18110" y="60191"/>
                    <a:pt x="16634" y="59643"/>
                  </a:cubicBezTo>
                  <a:cubicBezTo>
                    <a:pt x="15116" y="59053"/>
                    <a:pt x="13408" y="58167"/>
                    <a:pt x="11511" y="56986"/>
                  </a:cubicBezTo>
                  <a:cubicBezTo>
                    <a:pt x="9614" y="55764"/>
                    <a:pt x="7822" y="54372"/>
                    <a:pt x="6135" y="52811"/>
                  </a:cubicBezTo>
                  <a:cubicBezTo>
                    <a:pt x="4406" y="51208"/>
                    <a:pt x="2952" y="49248"/>
                    <a:pt x="1771" y="46930"/>
                  </a:cubicBezTo>
                  <a:cubicBezTo>
                    <a:pt x="590" y="44568"/>
                    <a:pt x="0" y="42123"/>
                    <a:pt x="0" y="39593"/>
                  </a:cubicBezTo>
                  <a:cubicBezTo>
                    <a:pt x="0" y="38455"/>
                    <a:pt x="127" y="37337"/>
                    <a:pt x="380" y="36241"/>
                  </a:cubicBezTo>
                  <a:cubicBezTo>
                    <a:pt x="590" y="35103"/>
                    <a:pt x="1012" y="33858"/>
                    <a:pt x="1644" y="32509"/>
                  </a:cubicBezTo>
                  <a:cubicBezTo>
                    <a:pt x="2277" y="31117"/>
                    <a:pt x="3289" y="29810"/>
                    <a:pt x="4680" y="28588"/>
                  </a:cubicBezTo>
                  <a:cubicBezTo>
                    <a:pt x="6072" y="27365"/>
                    <a:pt x="7779" y="26374"/>
                    <a:pt x="9803" y="25615"/>
                  </a:cubicBezTo>
                  <a:cubicBezTo>
                    <a:pt x="8834" y="25109"/>
                    <a:pt x="7885" y="24519"/>
                    <a:pt x="6957" y="23845"/>
                  </a:cubicBezTo>
                  <a:cubicBezTo>
                    <a:pt x="6030" y="23128"/>
                    <a:pt x="4997" y="22221"/>
                    <a:pt x="3858" y="21124"/>
                  </a:cubicBezTo>
                  <a:cubicBezTo>
                    <a:pt x="2677" y="19986"/>
                    <a:pt x="1750" y="18636"/>
                    <a:pt x="1075" y="17077"/>
                  </a:cubicBezTo>
                  <a:cubicBezTo>
                    <a:pt x="358" y="15474"/>
                    <a:pt x="0" y="13788"/>
                    <a:pt x="0" y="12018"/>
                  </a:cubicBezTo>
                  <a:cubicBezTo>
                    <a:pt x="0" y="10288"/>
                    <a:pt x="232" y="8580"/>
                    <a:pt x="696" y="6894"/>
                  </a:cubicBezTo>
                  <a:cubicBezTo>
                    <a:pt x="1117" y="5208"/>
                    <a:pt x="2024" y="3647"/>
                    <a:pt x="3415" y="2214"/>
                  </a:cubicBezTo>
                  <a:cubicBezTo>
                    <a:pt x="4765" y="739"/>
                    <a:pt x="6472" y="0"/>
                    <a:pt x="8538" y="0"/>
                  </a:cubicBezTo>
                  <a:close/>
                </a:path>
              </a:pathLst>
            </a:custGeom>
            <a:solidFill>
              <a:srgbClr val="000000"/>
            </a:solidFill>
            <a:ln w="1349" cap="flat">
              <a:noFill/>
              <a:prstDash val="solid"/>
              <a:miter/>
            </a:ln>
          </p:spPr>
          <p:txBody>
            <a:bodyPr rtlCol="0" anchor="ctr"/>
            <a:lstStyle/>
            <a:p>
              <a:endParaRPr lang="de-DE"/>
            </a:p>
          </p:txBody>
        </p:sp>
        <p:sp>
          <p:nvSpPr>
            <p:cNvPr id="600" name="Freeform 599">
              <a:extLst>
                <a:ext uri="{FF2B5EF4-FFF2-40B4-BE49-F238E27FC236}">
                  <a16:creationId xmlns:a16="http://schemas.microsoft.com/office/drawing/2014/main" id="{9146BAD6-A642-D121-9C5A-B714CF4D658F}"/>
                </a:ext>
              </a:extLst>
            </p:cNvPr>
            <p:cNvSpPr/>
            <p:nvPr/>
          </p:nvSpPr>
          <p:spPr>
            <a:xfrm>
              <a:off x="4441744" y="2586615"/>
              <a:ext cx="129531" cy="30042"/>
            </a:xfrm>
            <a:custGeom>
              <a:avLst/>
              <a:gdLst>
                <a:gd name="connsiteX0" fmla="*/ 128267 w 129531"/>
                <a:gd name="connsiteY0" fmla="*/ 30042 h 30042"/>
                <a:gd name="connsiteX1" fmla="*/ 126052 w 129531"/>
                <a:gd name="connsiteY1" fmla="*/ 28398 h 30042"/>
                <a:gd name="connsiteX2" fmla="*/ 64766 w 129531"/>
                <a:gd name="connsiteY2" fmla="*/ 7526 h 30042"/>
                <a:gd name="connsiteX3" fmla="*/ 4301 w 129531"/>
                <a:gd name="connsiteY3" fmla="*/ 27575 h 30042"/>
                <a:gd name="connsiteX4" fmla="*/ 1265 w 129531"/>
                <a:gd name="connsiteY4" fmla="*/ 30042 h 30042"/>
                <a:gd name="connsiteX5" fmla="*/ 0 w 129531"/>
                <a:gd name="connsiteY5" fmla="*/ 28777 h 30042"/>
                <a:gd name="connsiteX6" fmla="*/ 2593 w 129531"/>
                <a:gd name="connsiteY6" fmla="*/ 24793 h 30042"/>
                <a:gd name="connsiteX7" fmla="*/ 11132 w 129531"/>
                <a:gd name="connsiteY7" fmla="*/ 16886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7 h 30042"/>
                <a:gd name="connsiteX12" fmla="*/ 126811 w 129531"/>
                <a:gd name="connsiteY12" fmla="*/ 24602 h 30042"/>
                <a:gd name="connsiteX13" fmla="*/ 129532 w 129531"/>
                <a:gd name="connsiteY13" fmla="*/ 28777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8"/>
                  </a:cubicBezTo>
                  <a:cubicBezTo>
                    <a:pt x="111885" y="14483"/>
                    <a:pt x="91456" y="7526"/>
                    <a:pt x="64766" y="7526"/>
                  </a:cubicBezTo>
                  <a:cubicBezTo>
                    <a:pt x="37991" y="7526"/>
                    <a:pt x="17836" y="14209"/>
                    <a:pt x="4301" y="27575"/>
                  </a:cubicBezTo>
                  <a:cubicBezTo>
                    <a:pt x="2741" y="29220"/>
                    <a:pt x="1729" y="30042"/>
                    <a:pt x="1265" y="30042"/>
                  </a:cubicBezTo>
                  <a:cubicBezTo>
                    <a:pt x="422" y="30042"/>
                    <a:pt x="0" y="29621"/>
                    <a:pt x="0" y="28777"/>
                  </a:cubicBezTo>
                  <a:cubicBezTo>
                    <a:pt x="0" y="28187"/>
                    <a:pt x="864" y="26859"/>
                    <a:pt x="2593" y="24793"/>
                  </a:cubicBezTo>
                  <a:cubicBezTo>
                    <a:pt x="4322" y="22685"/>
                    <a:pt x="7168" y="20050"/>
                    <a:pt x="11132" y="16886"/>
                  </a:cubicBezTo>
                  <a:cubicBezTo>
                    <a:pt x="15095" y="13682"/>
                    <a:pt x="19501" y="10900"/>
                    <a:pt x="24350" y="8538"/>
                  </a:cubicBezTo>
                  <a:cubicBezTo>
                    <a:pt x="36114" y="2846"/>
                    <a:pt x="49586" y="0"/>
                    <a:pt x="64766" y="0"/>
                  </a:cubicBezTo>
                  <a:cubicBezTo>
                    <a:pt x="79355" y="0"/>
                    <a:pt x="92531" y="2719"/>
                    <a:pt x="104295" y="8159"/>
                  </a:cubicBezTo>
                  <a:cubicBezTo>
                    <a:pt x="109229" y="10477"/>
                    <a:pt x="113761" y="13260"/>
                    <a:pt x="117894" y="16507"/>
                  </a:cubicBezTo>
                  <a:cubicBezTo>
                    <a:pt x="122026" y="19754"/>
                    <a:pt x="124998" y="22452"/>
                    <a:pt x="126811" y="24602"/>
                  </a:cubicBezTo>
                  <a:cubicBezTo>
                    <a:pt x="128624" y="26753"/>
                    <a:pt x="129532" y="28144"/>
                    <a:pt x="129532" y="28777"/>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grpSp>
      <p:sp>
        <p:nvSpPr>
          <p:cNvPr id="601" name="Freeform 600">
            <a:extLst>
              <a:ext uri="{FF2B5EF4-FFF2-40B4-BE49-F238E27FC236}">
                <a16:creationId xmlns:a16="http://schemas.microsoft.com/office/drawing/2014/main" id="{E9C9678B-ED04-B6B6-9860-FE9152F1078A}"/>
              </a:ext>
            </a:extLst>
          </p:cNvPr>
          <p:cNvSpPr/>
          <p:nvPr/>
        </p:nvSpPr>
        <p:spPr>
          <a:xfrm>
            <a:off x="4894599" y="2772821"/>
            <a:ext cx="2709963" cy="815254"/>
          </a:xfrm>
          <a:custGeom>
            <a:avLst/>
            <a:gdLst>
              <a:gd name="connsiteX0" fmla="*/ 0 w 2709963"/>
              <a:gd name="connsiteY0" fmla="*/ 815254 h 815254"/>
              <a:gd name="connsiteX1" fmla="*/ 2711 w 2709963"/>
              <a:gd name="connsiteY1" fmla="*/ 815254 h 815254"/>
              <a:gd name="connsiteX2" fmla="*/ 5421 w 2709963"/>
              <a:gd name="connsiteY2" fmla="*/ 815254 h 815254"/>
              <a:gd name="connsiteX3" fmla="*/ 8131 w 2709963"/>
              <a:gd name="connsiteY3" fmla="*/ 815254 h 815254"/>
              <a:gd name="connsiteX4" fmla="*/ 10840 w 2709963"/>
              <a:gd name="connsiteY4" fmla="*/ 815254 h 815254"/>
              <a:gd name="connsiteX5" fmla="*/ 13550 w 2709963"/>
              <a:gd name="connsiteY5" fmla="*/ 815254 h 815254"/>
              <a:gd name="connsiteX6" fmla="*/ 16260 w 2709963"/>
              <a:gd name="connsiteY6" fmla="*/ 815254 h 815254"/>
              <a:gd name="connsiteX7" fmla="*/ 18971 w 2709963"/>
              <a:gd name="connsiteY7" fmla="*/ 815254 h 815254"/>
              <a:gd name="connsiteX8" fmla="*/ 21681 w 2709963"/>
              <a:gd name="connsiteY8" fmla="*/ 815254 h 815254"/>
              <a:gd name="connsiteX9" fmla="*/ 24390 w 2709963"/>
              <a:gd name="connsiteY9" fmla="*/ 815254 h 815254"/>
              <a:gd name="connsiteX10" fmla="*/ 27100 w 2709963"/>
              <a:gd name="connsiteY10" fmla="*/ 815254 h 815254"/>
              <a:gd name="connsiteX11" fmla="*/ 29810 w 2709963"/>
              <a:gd name="connsiteY11" fmla="*/ 815254 h 815254"/>
              <a:gd name="connsiteX12" fmla="*/ 32520 w 2709963"/>
              <a:gd name="connsiteY12" fmla="*/ 815254 h 815254"/>
              <a:gd name="connsiteX13" fmla="*/ 35229 w 2709963"/>
              <a:gd name="connsiteY13" fmla="*/ 815254 h 815254"/>
              <a:gd name="connsiteX14" fmla="*/ 37941 w 2709963"/>
              <a:gd name="connsiteY14" fmla="*/ 815254 h 815254"/>
              <a:gd name="connsiteX15" fmla="*/ 40650 w 2709963"/>
              <a:gd name="connsiteY15" fmla="*/ 815254 h 815254"/>
              <a:gd name="connsiteX16" fmla="*/ 43360 w 2709963"/>
              <a:gd name="connsiteY16" fmla="*/ 815254 h 815254"/>
              <a:gd name="connsiteX17" fmla="*/ 46070 w 2709963"/>
              <a:gd name="connsiteY17" fmla="*/ 815254 h 815254"/>
              <a:gd name="connsiteX18" fmla="*/ 48780 w 2709963"/>
              <a:gd name="connsiteY18" fmla="*/ 815254 h 815254"/>
              <a:gd name="connsiteX19" fmla="*/ 51489 w 2709963"/>
              <a:gd name="connsiteY19" fmla="*/ 815254 h 815254"/>
              <a:gd name="connsiteX20" fmla="*/ 54199 w 2709963"/>
              <a:gd name="connsiteY20" fmla="*/ 815254 h 815254"/>
              <a:gd name="connsiteX21" fmla="*/ 56910 w 2709963"/>
              <a:gd name="connsiteY21" fmla="*/ 815254 h 815254"/>
              <a:gd name="connsiteX22" fmla="*/ 59620 w 2709963"/>
              <a:gd name="connsiteY22" fmla="*/ 815254 h 815254"/>
              <a:gd name="connsiteX23" fmla="*/ 62330 w 2709963"/>
              <a:gd name="connsiteY23" fmla="*/ 815254 h 815254"/>
              <a:gd name="connsiteX24" fmla="*/ 65039 w 2709963"/>
              <a:gd name="connsiteY24" fmla="*/ 815254 h 815254"/>
              <a:gd name="connsiteX25" fmla="*/ 67749 w 2709963"/>
              <a:gd name="connsiteY25" fmla="*/ 815254 h 815254"/>
              <a:gd name="connsiteX26" fmla="*/ 70459 w 2709963"/>
              <a:gd name="connsiteY26" fmla="*/ 815254 h 815254"/>
              <a:gd name="connsiteX27" fmla="*/ 73170 w 2709963"/>
              <a:gd name="connsiteY27" fmla="*/ 815254 h 815254"/>
              <a:gd name="connsiteX28" fmla="*/ 75880 w 2709963"/>
              <a:gd name="connsiteY28" fmla="*/ 815254 h 815254"/>
              <a:gd name="connsiteX29" fmla="*/ 78590 w 2709963"/>
              <a:gd name="connsiteY29" fmla="*/ 815254 h 815254"/>
              <a:gd name="connsiteX30" fmla="*/ 81299 w 2709963"/>
              <a:gd name="connsiteY30" fmla="*/ 815254 h 815254"/>
              <a:gd name="connsiteX31" fmla="*/ 84009 w 2709963"/>
              <a:gd name="connsiteY31" fmla="*/ 815254 h 815254"/>
              <a:gd name="connsiteX32" fmla="*/ 86719 w 2709963"/>
              <a:gd name="connsiteY32" fmla="*/ 815254 h 815254"/>
              <a:gd name="connsiteX33" fmla="*/ 89429 w 2709963"/>
              <a:gd name="connsiteY33" fmla="*/ 815254 h 815254"/>
              <a:gd name="connsiteX34" fmla="*/ 92140 w 2709963"/>
              <a:gd name="connsiteY34" fmla="*/ 815254 h 815254"/>
              <a:gd name="connsiteX35" fmla="*/ 94849 w 2709963"/>
              <a:gd name="connsiteY35" fmla="*/ 815254 h 815254"/>
              <a:gd name="connsiteX36" fmla="*/ 97559 w 2709963"/>
              <a:gd name="connsiteY36" fmla="*/ 815254 h 815254"/>
              <a:gd name="connsiteX37" fmla="*/ 100269 w 2709963"/>
              <a:gd name="connsiteY37" fmla="*/ 815254 h 815254"/>
              <a:gd name="connsiteX38" fmla="*/ 102979 w 2709963"/>
              <a:gd name="connsiteY38" fmla="*/ 815254 h 815254"/>
              <a:gd name="connsiteX39" fmla="*/ 105688 w 2709963"/>
              <a:gd name="connsiteY39" fmla="*/ 815254 h 815254"/>
              <a:gd name="connsiteX40" fmla="*/ 108400 w 2709963"/>
              <a:gd name="connsiteY40" fmla="*/ 815254 h 815254"/>
              <a:gd name="connsiteX41" fmla="*/ 111109 w 2709963"/>
              <a:gd name="connsiteY41" fmla="*/ 815254 h 815254"/>
              <a:gd name="connsiteX42" fmla="*/ 113819 w 2709963"/>
              <a:gd name="connsiteY42" fmla="*/ 815254 h 815254"/>
              <a:gd name="connsiteX43" fmla="*/ 116529 w 2709963"/>
              <a:gd name="connsiteY43" fmla="*/ 815254 h 815254"/>
              <a:gd name="connsiteX44" fmla="*/ 119239 w 2709963"/>
              <a:gd name="connsiteY44" fmla="*/ 815254 h 815254"/>
              <a:gd name="connsiteX45" fmla="*/ 121948 w 2709963"/>
              <a:gd name="connsiteY45" fmla="*/ 815254 h 815254"/>
              <a:gd name="connsiteX46" fmla="*/ 124658 w 2709963"/>
              <a:gd name="connsiteY46" fmla="*/ 815254 h 815254"/>
              <a:gd name="connsiteX47" fmla="*/ 127369 w 2709963"/>
              <a:gd name="connsiteY47" fmla="*/ 815254 h 815254"/>
              <a:gd name="connsiteX48" fmla="*/ 130079 w 2709963"/>
              <a:gd name="connsiteY48" fmla="*/ 815254 h 815254"/>
              <a:gd name="connsiteX49" fmla="*/ 132789 w 2709963"/>
              <a:gd name="connsiteY49" fmla="*/ 815254 h 815254"/>
              <a:gd name="connsiteX50" fmla="*/ 135498 w 2709963"/>
              <a:gd name="connsiteY50" fmla="*/ 815254 h 815254"/>
              <a:gd name="connsiteX51" fmla="*/ 138208 w 2709963"/>
              <a:gd name="connsiteY51" fmla="*/ 815254 h 815254"/>
              <a:gd name="connsiteX52" fmla="*/ 140918 w 2709963"/>
              <a:gd name="connsiteY52" fmla="*/ 815254 h 815254"/>
              <a:gd name="connsiteX53" fmla="*/ 143629 w 2709963"/>
              <a:gd name="connsiteY53" fmla="*/ 815254 h 815254"/>
              <a:gd name="connsiteX54" fmla="*/ 146339 w 2709963"/>
              <a:gd name="connsiteY54" fmla="*/ 815254 h 815254"/>
              <a:gd name="connsiteX55" fmla="*/ 149048 w 2709963"/>
              <a:gd name="connsiteY55" fmla="*/ 815254 h 815254"/>
              <a:gd name="connsiteX56" fmla="*/ 151758 w 2709963"/>
              <a:gd name="connsiteY56" fmla="*/ 815254 h 815254"/>
              <a:gd name="connsiteX57" fmla="*/ 154468 w 2709963"/>
              <a:gd name="connsiteY57" fmla="*/ 815254 h 815254"/>
              <a:gd name="connsiteX58" fmla="*/ 157178 w 2709963"/>
              <a:gd name="connsiteY58" fmla="*/ 815254 h 815254"/>
              <a:gd name="connsiteX59" fmla="*/ 159887 w 2709963"/>
              <a:gd name="connsiteY59" fmla="*/ 815254 h 815254"/>
              <a:gd name="connsiteX60" fmla="*/ 162599 w 2709963"/>
              <a:gd name="connsiteY60" fmla="*/ 815254 h 815254"/>
              <a:gd name="connsiteX61" fmla="*/ 165308 w 2709963"/>
              <a:gd name="connsiteY61" fmla="*/ 815254 h 815254"/>
              <a:gd name="connsiteX62" fmla="*/ 168018 w 2709963"/>
              <a:gd name="connsiteY62" fmla="*/ 815254 h 815254"/>
              <a:gd name="connsiteX63" fmla="*/ 170728 w 2709963"/>
              <a:gd name="connsiteY63" fmla="*/ 815254 h 815254"/>
              <a:gd name="connsiteX64" fmla="*/ 173438 w 2709963"/>
              <a:gd name="connsiteY64" fmla="*/ 815254 h 815254"/>
              <a:gd name="connsiteX65" fmla="*/ 176147 w 2709963"/>
              <a:gd name="connsiteY65" fmla="*/ 815254 h 815254"/>
              <a:gd name="connsiteX66" fmla="*/ 178858 w 2709963"/>
              <a:gd name="connsiteY66" fmla="*/ 815254 h 815254"/>
              <a:gd name="connsiteX67" fmla="*/ 181568 w 2709963"/>
              <a:gd name="connsiteY67" fmla="*/ 815254 h 815254"/>
              <a:gd name="connsiteX68" fmla="*/ 184278 w 2709963"/>
              <a:gd name="connsiteY68" fmla="*/ 815254 h 815254"/>
              <a:gd name="connsiteX69" fmla="*/ 186988 w 2709963"/>
              <a:gd name="connsiteY69" fmla="*/ 815254 h 815254"/>
              <a:gd name="connsiteX70" fmla="*/ 189697 w 2709963"/>
              <a:gd name="connsiteY70" fmla="*/ 815254 h 815254"/>
              <a:gd name="connsiteX71" fmla="*/ 192407 w 2709963"/>
              <a:gd name="connsiteY71" fmla="*/ 815254 h 815254"/>
              <a:gd name="connsiteX72" fmla="*/ 195117 w 2709963"/>
              <a:gd name="connsiteY72" fmla="*/ 815254 h 815254"/>
              <a:gd name="connsiteX73" fmla="*/ 197828 w 2709963"/>
              <a:gd name="connsiteY73" fmla="*/ 815254 h 815254"/>
              <a:gd name="connsiteX74" fmla="*/ 200538 w 2709963"/>
              <a:gd name="connsiteY74" fmla="*/ 815254 h 815254"/>
              <a:gd name="connsiteX75" fmla="*/ 203248 w 2709963"/>
              <a:gd name="connsiteY75" fmla="*/ 815254 h 815254"/>
              <a:gd name="connsiteX76" fmla="*/ 205957 w 2709963"/>
              <a:gd name="connsiteY76" fmla="*/ 815254 h 815254"/>
              <a:gd name="connsiteX77" fmla="*/ 208667 w 2709963"/>
              <a:gd name="connsiteY77" fmla="*/ 815254 h 815254"/>
              <a:gd name="connsiteX78" fmla="*/ 211377 w 2709963"/>
              <a:gd name="connsiteY78" fmla="*/ 815254 h 815254"/>
              <a:gd name="connsiteX79" fmla="*/ 214087 w 2709963"/>
              <a:gd name="connsiteY79" fmla="*/ 815254 h 815254"/>
              <a:gd name="connsiteX80" fmla="*/ 216798 w 2709963"/>
              <a:gd name="connsiteY80" fmla="*/ 815254 h 815254"/>
              <a:gd name="connsiteX81" fmla="*/ 219507 w 2709963"/>
              <a:gd name="connsiteY81" fmla="*/ 815254 h 815254"/>
              <a:gd name="connsiteX82" fmla="*/ 222217 w 2709963"/>
              <a:gd name="connsiteY82" fmla="*/ 815254 h 815254"/>
              <a:gd name="connsiteX83" fmla="*/ 224927 w 2709963"/>
              <a:gd name="connsiteY83" fmla="*/ 815254 h 815254"/>
              <a:gd name="connsiteX84" fmla="*/ 227637 w 2709963"/>
              <a:gd name="connsiteY84" fmla="*/ 815254 h 815254"/>
              <a:gd name="connsiteX85" fmla="*/ 230346 w 2709963"/>
              <a:gd name="connsiteY85" fmla="*/ 815254 h 815254"/>
              <a:gd name="connsiteX86" fmla="*/ 233057 w 2709963"/>
              <a:gd name="connsiteY86" fmla="*/ 815254 h 815254"/>
              <a:gd name="connsiteX87" fmla="*/ 235767 w 2709963"/>
              <a:gd name="connsiteY87" fmla="*/ 815254 h 815254"/>
              <a:gd name="connsiteX88" fmla="*/ 238477 w 2709963"/>
              <a:gd name="connsiteY88" fmla="*/ 815254 h 815254"/>
              <a:gd name="connsiteX89" fmla="*/ 241187 w 2709963"/>
              <a:gd name="connsiteY89" fmla="*/ 815254 h 815254"/>
              <a:gd name="connsiteX90" fmla="*/ 243897 w 2709963"/>
              <a:gd name="connsiteY90" fmla="*/ 815254 h 815254"/>
              <a:gd name="connsiteX91" fmla="*/ 246606 w 2709963"/>
              <a:gd name="connsiteY91" fmla="*/ 815254 h 815254"/>
              <a:gd name="connsiteX92" fmla="*/ 249316 w 2709963"/>
              <a:gd name="connsiteY92" fmla="*/ 815254 h 815254"/>
              <a:gd name="connsiteX93" fmla="*/ 252027 w 2709963"/>
              <a:gd name="connsiteY93" fmla="*/ 815254 h 815254"/>
              <a:gd name="connsiteX94" fmla="*/ 254737 w 2709963"/>
              <a:gd name="connsiteY94" fmla="*/ 815254 h 815254"/>
              <a:gd name="connsiteX95" fmla="*/ 257447 w 2709963"/>
              <a:gd name="connsiteY95" fmla="*/ 815254 h 815254"/>
              <a:gd name="connsiteX96" fmla="*/ 260156 w 2709963"/>
              <a:gd name="connsiteY96" fmla="*/ 815254 h 815254"/>
              <a:gd name="connsiteX97" fmla="*/ 262866 w 2709963"/>
              <a:gd name="connsiteY97" fmla="*/ 815254 h 815254"/>
              <a:gd name="connsiteX98" fmla="*/ 265576 w 2709963"/>
              <a:gd name="connsiteY98" fmla="*/ 815254 h 815254"/>
              <a:gd name="connsiteX99" fmla="*/ 268287 w 2709963"/>
              <a:gd name="connsiteY99" fmla="*/ 815254 h 815254"/>
              <a:gd name="connsiteX100" fmla="*/ 270997 w 2709963"/>
              <a:gd name="connsiteY100" fmla="*/ 815254 h 815254"/>
              <a:gd name="connsiteX101" fmla="*/ 273706 w 2709963"/>
              <a:gd name="connsiteY101" fmla="*/ 815254 h 815254"/>
              <a:gd name="connsiteX102" fmla="*/ 276416 w 2709963"/>
              <a:gd name="connsiteY102" fmla="*/ 815254 h 815254"/>
              <a:gd name="connsiteX103" fmla="*/ 279126 w 2709963"/>
              <a:gd name="connsiteY103" fmla="*/ 815254 h 815254"/>
              <a:gd name="connsiteX104" fmla="*/ 281836 w 2709963"/>
              <a:gd name="connsiteY104" fmla="*/ 815254 h 815254"/>
              <a:gd name="connsiteX105" fmla="*/ 284545 w 2709963"/>
              <a:gd name="connsiteY105" fmla="*/ 815254 h 815254"/>
              <a:gd name="connsiteX106" fmla="*/ 287257 w 2709963"/>
              <a:gd name="connsiteY106" fmla="*/ 815254 h 815254"/>
              <a:gd name="connsiteX107" fmla="*/ 289966 w 2709963"/>
              <a:gd name="connsiteY107" fmla="*/ 815254 h 815254"/>
              <a:gd name="connsiteX108" fmla="*/ 292676 w 2709963"/>
              <a:gd name="connsiteY108" fmla="*/ 815254 h 815254"/>
              <a:gd name="connsiteX109" fmla="*/ 295386 w 2709963"/>
              <a:gd name="connsiteY109" fmla="*/ 815254 h 815254"/>
              <a:gd name="connsiteX110" fmla="*/ 298096 w 2709963"/>
              <a:gd name="connsiteY110" fmla="*/ 815254 h 815254"/>
              <a:gd name="connsiteX111" fmla="*/ 300805 w 2709963"/>
              <a:gd name="connsiteY111" fmla="*/ 815254 h 815254"/>
              <a:gd name="connsiteX112" fmla="*/ 303516 w 2709963"/>
              <a:gd name="connsiteY112" fmla="*/ 815254 h 815254"/>
              <a:gd name="connsiteX113" fmla="*/ 306226 w 2709963"/>
              <a:gd name="connsiteY113" fmla="*/ 815254 h 815254"/>
              <a:gd name="connsiteX114" fmla="*/ 308936 w 2709963"/>
              <a:gd name="connsiteY114" fmla="*/ 815254 h 815254"/>
              <a:gd name="connsiteX115" fmla="*/ 311646 w 2709963"/>
              <a:gd name="connsiteY115" fmla="*/ 815254 h 815254"/>
              <a:gd name="connsiteX116" fmla="*/ 314355 w 2709963"/>
              <a:gd name="connsiteY116" fmla="*/ 815254 h 815254"/>
              <a:gd name="connsiteX117" fmla="*/ 317065 w 2709963"/>
              <a:gd name="connsiteY117" fmla="*/ 815254 h 815254"/>
              <a:gd name="connsiteX118" fmla="*/ 319775 w 2709963"/>
              <a:gd name="connsiteY118" fmla="*/ 815254 h 815254"/>
              <a:gd name="connsiteX119" fmla="*/ 322486 w 2709963"/>
              <a:gd name="connsiteY119" fmla="*/ 815254 h 815254"/>
              <a:gd name="connsiteX120" fmla="*/ 325196 w 2709963"/>
              <a:gd name="connsiteY120" fmla="*/ 815254 h 815254"/>
              <a:gd name="connsiteX121" fmla="*/ 327906 w 2709963"/>
              <a:gd name="connsiteY121" fmla="*/ 815254 h 815254"/>
              <a:gd name="connsiteX122" fmla="*/ 330615 w 2709963"/>
              <a:gd name="connsiteY122" fmla="*/ 815254 h 815254"/>
              <a:gd name="connsiteX123" fmla="*/ 333325 w 2709963"/>
              <a:gd name="connsiteY123" fmla="*/ 815254 h 815254"/>
              <a:gd name="connsiteX124" fmla="*/ 336035 w 2709963"/>
              <a:gd name="connsiteY124" fmla="*/ 815254 h 815254"/>
              <a:gd name="connsiteX125" fmla="*/ 338745 w 2709963"/>
              <a:gd name="connsiteY125" fmla="*/ 815254 h 815254"/>
              <a:gd name="connsiteX126" fmla="*/ 341456 w 2709963"/>
              <a:gd name="connsiteY126" fmla="*/ 815254 h 815254"/>
              <a:gd name="connsiteX127" fmla="*/ 344165 w 2709963"/>
              <a:gd name="connsiteY127" fmla="*/ 815254 h 815254"/>
              <a:gd name="connsiteX128" fmla="*/ 346875 w 2709963"/>
              <a:gd name="connsiteY128" fmla="*/ 815254 h 815254"/>
              <a:gd name="connsiteX129" fmla="*/ 349585 w 2709963"/>
              <a:gd name="connsiteY129" fmla="*/ 815254 h 815254"/>
              <a:gd name="connsiteX130" fmla="*/ 352295 w 2709963"/>
              <a:gd name="connsiteY130" fmla="*/ 815254 h 815254"/>
              <a:gd name="connsiteX131" fmla="*/ 355004 w 2709963"/>
              <a:gd name="connsiteY131" fmla="*/ 815254 h 815254"/>
              <a:gd name="connsiteX132" fmla="*/ 357715 w 2709963"/>
              <a:gd name="connsiteY132" fmla="*/ 815254 h 815254"/>
              <a:gd name="connsiteX133" fmla="*/ 360425 w 2709963"/>
              <a:gd name="connsiteY133" fmla="*/ 815254 h 815254"/>
              <a:gd name="connsiteX134" fmla="*/ 363135 w 2709963"/>
              <a:gd name="connsiteY134" fmla="*/ 815254 h 815254"/>
              <a:gd name="connsiteX135" fmla="*/ 365845 w 2709963"/>
              <a:gd name="connsiteY135" fmla="*/ 815254 h 815254"/>
              <a:gd name="connsiteX136" fmla="*/ 368555 w 2709963"/>
              <a:gd name="connsiteY136" fmla="*/ 815254 h 815254"/>
              <a:gd name="connsiteX137" fmla="*/ 371264 w 2709963"/>
              <a:gd name="connsiteY137" fmla="*/ 815254 h 815254"/>
              <a:gd name="connsiteX138" fmla="*/ 373974 w 2709963"/>
              <a:gd name="connsiteY138" fmla="*/ 815254 h 815254"/>
              <a:gd name="connsiteX139" fmla="*/ 376685 w 2709963"/>
              <a:gd name="connsiteY139" fmla="*/ 815254 h 815254"/>
              <a:gd name="connsiteX140" fmla="*/ 379395 w 2709963"/>
              <a:gd name="connsiteY140" fmla="*/ 815254 h 815254"/>
              <a:gd name="connsiteX141" fmla="*/ 382105 w 2709963"/>
              <a:gd name="connsiteY141" fmla="*/ 815254 h 815254"/>
              <a:gd name="connsiteX142" fmla="*/ 384814 w 2709963"/>
              <a:gd name="connsiteY142" fmla="*/ 815254 h 815254"/>
              <a:gd name="connsiteX143" fmla="*/ 387524 w 2709963"/>
              <a:gd name="connsiteY143" fmla="*/ 815254 h 815254"/>
              <a:gd name="connsiteX144" fmla="*/ 390234 w 2709963"/>
              <a:gd name="connsiteY144" fmla="*/ 815254 h 815254"/>
              <a:gd name="connsiteX145" fmla="*/ 392945 w 2709963"/>
              <a:gd name="connsiteY145" fmla="*/ 815254 h 815254"/>
              <a:gd name="connsiteX146" fmla="*/ 395655 w 2709963"/>
              <a:gd name="connsiteY146" fmla="*/ 815254 h 815254"/>
              <a:gd name="connsiteX147" fmla="*/ 398365 w 2709963"/>
              <a:gd name="connsiteY147" fmla="*/ 815254 h 815254"/>
              <a:gd name="connsiteX148" fmla="*/ 401074 w 2709963"/>
              <a:gd name="connsiteY148" fmla="*/ 815254 h 815254"/>
              <a:gd name="connsiteX149" fmla="*/ 403784 w 2709963"/>
              <a:gd name="connsiteY149" fmla="*/ 815254 h 815254"/>
              <a:gd name="connsiteX150" fmla="*/ 406494 w 2709963"/>
              <a:gd name="connsiteY150" fmla="*/ 815254 h 815254"/>
              <a:gd name="connsiteX151" fmla="*/ 409203 w 2709963"/>
              <a:gd name="connsiteY151" fmla="*/ 815254 h 815254"/>
              <a:gd name="connsiteX152" fmla="*/ 411915 w 2709963"/>
              <a:gd name="connsiteY152" fmla="*/ 815254 h 815254"/>
              <a:gd name="connsiteX153" fmla="*/ 414624 w 2709963"/>
              <a:gd name="connsiteY153" fmla="*/ 815254 h 815254"/>
              <a:gd name="connsiteX154" fmla="*/ 417334 w 2709963"/>
              <a:gd name="connsiteY154" fmla="*/ 815254 h 815254"/>
              <a:gd name="connsiteX155" fmla="*/ 420044 w 2709963"/>
              <a:gd name="connsiteY155" fmla="*/ 815254 h 815254"/>
              <a:gd name="connsiteX156" fmla="*/ 422754 w 2709963"/>
              <a:gd name="connsiteY156" fmla="*/ 815254 h 815254"/>
              <a:gd name="connsiteX157" fmla="*/ 425463 w 2709963"/>
              <a:gd name="connsiteY157" fmla="*/ 815254 h 815254"/>
              <a:gd name="connsiteX158" fmla="*/ 428174 w 2709963"/>
              <a:gd name="connsiteY158" fmla="*/ 815254 h 815254"/>
              <a:gd name="connsiteX159" fmla="*/ 430884 w 2709963"/>
              <a:gd name="connsiteY159" fmla="*/ 815254 h 815254"/>
              <a:gd name="connsiteX160" fmla="*/ 433594 w 2709963"/>
              <a:gd name="connsiteY160" fmla="*/ 815254 h 815254"/>
              <a:gd name="connsiteX161" fmla="*/ 436304 w 2709963"/>
              <a:gd name="connsiteY161" fmla="*/ 815254 h 815254"/>
              <a:gd name="connsiteX162" fmla="*/ 439013 w 2709963"/>
              <a:gd name="connsiteY162" fmla="*/ 815254 h 815254"/>
              <a:gd name="connsiteX163" fmla="*/ 441723 w 2709963"/>
              <a:gd name="connsiteY163" fmla="*/ 815254 h 815254"/>
              <a:gd name="connsiteX164" fmla="*/ 444433 w 2709963"/>
              <a:gd name="connsiteY164" fmla="*/ 815254 h 815254"/>
              <a:gd name="connsiteX165" fmla="*/ 447144 w 2709963"/>
              <a:gd name="connsiteY165" fmla="*/ 815254 h 815254"/>
              <a:gd name="connsiteX166" fmla="*/ 449854 w 2709963"/>
              <a:gd name="connsiteY166" fmla="*/ 815254 h 815254"/>
              <a:gd name="connsiteX167" fmla="*/ 452564 w 2709963"/>
              <a:gd name="connsiteY167" fmla="*/ 0 h 815254"/>
              <a:gd name="connsiteX168" fmla="*/ 455273 w 2709963"/>
              <a:gd name="connsiteY168" fmla="*/ 0 h 815254"/>
              <a:gd name="connsiteX169" fmla="*/ 457983 w 2709963"/>
              <a:gd name="connsiteY169" fmla="*/ 0 h 815254"/>
              <a:gd name="connsiteX170" fmla="*/ 460693 w 2709963"/>
              <a:gd name="connsiteY170" fmla="*/ 0 h 815254"/>
              <a:gd name="connsiteX171" fmla="*/ 463404 w 2709963"/>
              <a:gd name="connsiteY171" fmla="*/ 0 h 815254"/>
              <a:gd name="connsiteX172" fmla="*/ 466114 w 2709963"/>
              <a:gd name="connsiteY172" fmla="*/ 0 h 815254"/>
              <a:gd name="connsiteX173" fmla="*/ 468823 w 2709963"/>
              <a:gd name="connsiteY173" fmla="*/ 0 h 815254"/>
              <a:gd name="connsiteX174" fmla="*/ 471533 w 2709963"/>
              <a:gd name="connsiteY174" fmla="*/ 0 h 815254"/>
              <a:gd name="connsiteX175" fmla="*/ 474243 w 2709963"/>
              <a:gd name="connsiteY175" fmla="*/ 0 h 815254"/>
              <a:gd name="connsiteX176" fmla="*/ 476953 w 2709963"/>
              <a:gd name="connsiteY176" fmla="*/ 0 h 815254"/>
              <a:gd name="connsiteX177" fmla="*/ 479662 w 2709963"/>
              <a:gd name="connsiteY177" fmla="*/ 0 h 815254"/>
              <a:gd name="connsiteX178" fmla="*/ 482374 w 2709963"/>
              <a:gd name="connsiteY178" fmla="*/ 0 h 815254"/>
              <a:gd name="connsiteX179" fmla="*/ 485083 w 2709963"/>
              <a:gd name="connsiteY179" fmla="*/ 0 h 815254"/>
              <a:gd name="connsiteX180" fmla="*/ 487793 w 2709963"/>
              <a:gd name="connsiteY180" fmla="*/ 0 h 815254"/>
              <a:gd name="connsiteX181" fmla="*/ 490503 w 2709963"/>
              <a:gd name="connsiteY181" fmla="*/ 0 h 815254"/>
              <a:gd name="connsiteX182" fmla="*/ 493213 w 2709963"/>
              <a:gd name="connsiteY182" fmla="*/ 0 h 815254"/>
              <a:gd name="connsiteX183" fmla="*/ 495922 w 2709963"/>
              <a:gd name="connsiteY183" fmla="*/ 0 h 815254"/>
              <a:gd name="connsiteX184" fmla="*/ 498632 w 2709963"/>
              <a:gd name="connsiteY184" fmla="*/ 0 h 815254"/>
              <a:gd name="connsiteX185" fmla="*/ 501343 w 2709963"/>
              <a:gd name="connsiteY185" fmla="*/ 0 h 815254"/>
              <a:gd name="connsiteX186" fmla="*/ 504053 w 2709963"/>
              <a:gd name="connsiteY186" fmla="*/ 0 h 815254"/>
              <a:gd name="connsiteX187" fmla="*/ 506763 w 2709963"/>
              <a:gd name="connsiteY187" fmla="*/ 0 h 815254"/>
              <a:gd name="connsiteX188" fmla="*/ 509472 w 2709963"/>
              <a:gd name="connsiteY188" fmla="*/ 0 h 815254"/>
              <a:gd name="connsiteX189" fmla="*/ 512182 w 2709963"/>
              <a:gd name="connsiteY189" fmla="*/ 0 h 815254"/>
              <a:gd name="connsiteX190" fmla="*/ 514892 w 2709963"/>
              <a:gd name="connsiteY190" fmla="*/ 0 h 815254"/>
              <a:gd name="connsiteX191" fmla="*/ 517603 w 2709963"/>
              <a:gd name="connsiteY191" fmla="*/ 0 h 815254"/>
              <a:gd name="connsiteX192" fmla="*/ 520313 w 2709963"/>
              <a:gd name="connsiteY192" fmla="*/ 0 h 815254"/>
              <a:gd name="connsiteX193" fmla="*/ 523022 w 2709963"/>
              <a:gd name="connsiteY193" fmla="*/ 0 h 815254"/>
              <a:gd name="connsiteX194" fmla="*/ 525732 w 2709963"/>
              <a:gd name="connsiteY194" fmla="*/ 0 h 815254"/>
              <a:gd name="connsiteX195" fmla="*/ 528442 w 2709963"/>
              <a:gd name="connsiteY195" fmla="*/ 0 h 815254"/>
              <a:gd name="connsiteX196" fmla="*/ 531152 w 2709963"/>
              <a:gd name="connsiteY196" fmla="*/ 0 h 815254"/>
              <a:gd name="connsiteX197" fmla="*/ 533862 w 2709963"/>
              <a:gd name="connsiteY197" fmla="*/ 0 h 815254"/>
              <a:gd name="connsiteX198" fmla="*/ 536573 w 2709963"/>
              <a:gd name="connsiteY198" fmla="*/ 0 h 815254"/>
              <a:gd name="connsiteX199" fmla="*/ 539282 w 2709963"/>
              <a:gd name="connsiteY199" fmla="*/ 0 h 815254"/>
              <a:gd name="connsiteX200" fmla="*/ 541992 w 2709963"/>
              <a:gd name="connsiteY200" fmla="*/ 0 h 815254"/>
              <a:gd name="connsiteX201" fmla="*/ 544702 w 2709963"/>
              <a:gd name="connsiteY201" fmla="*/ 0 h 815254"/>
              <a:gd name="connsiteX202" fmla="*/ 547412 w 2709963"/>
              <a:gd name="connsiteY202" fmla="*/ 0 h 815254"/>
              <a:gd name="connsiteX203" fmla="*/ 550121 w 2709963"/>
              <a:gd name="connsiteY203" fmla="*/ 0 h 815254"/>
              <a:gd name="connsiteX204" fmla="*/ 552832 w 2709963"/>
              <a:gd name="connsiteY204" fmla="*/ 0 h 815254"/>
              <a:gd name="connsiteX205" fmla="*/ 555542 w 2709963"/>
              <a:gd name="connsiteY205" fmla="*/ 0 h 815254"/>
              <a:gd name="connsiteX206" fmla="*/ 558252 w 2709963"/>
              <a:gd name="connsiteY206" fmla="*/ 0 h 815254"/>
              <a:gd name="connsiteX207" fmla="*/ 560962 w 2709963"/>
              <a:gd name="connsiteY207" fmla="*/ 0 h 815254"/>
              <a:gd name="connsiteX208" fmla="*/ 563671 w 2709963"/>
              <a:gd name="connsiteY208" fmla="*/ 0 h 815254"/>
              <a:gd name="connsiteX209" fmla="*/ 566381 w 2709963"/>
              <a:gd name="connsiteY209" fmla="*/ 0 h 815254"/>
              <a:gd name="connsiteX210" fmla="*/ 569091 w 2709963"/>
              <a:gd name="connsiteY210" fmla="*/ 0 h 815254"/>
              <a:gd name="connsiteX211" fmla="*/ 571802 w 2709963"/>
              <a:gd name="connsiteY211" fmla="*/ 0 h 815254"/>
              <a:gd name="connsiteX212" fmla="*/ 574512 w 2709963"/>
              <a:gd name="connsiteY212" fmla="*/ 0 h 815254"/>
              <a:gd name="connsiteX213" fmla="*/ 577222 w 2709963"/>
              <a:gd name="connsiteY213" fmla="*/ 0 h 815254"/>
              <a:gd name="connsiteX214" fmla="*/ 579931 w 2709963"/>
              <a:gd name="connsiteY214" fmla="*/ 0 h 815254"/>
              <a:gd name="connsiteX215" fmla="*/ 582641 w 2709963"/>
              <a:gd name="connsiteY215" fmla="*/ 0 h 815254"/>
              <a:gd name="connsiteX216" fmla="*/ 585351 w 2709963"/>
              <a:gd name="connsiteY216" fmla="*/ 0 h 815254"/>
              <a:gd name="connsiteX217" fmla="*/ 588062 w 2709963"/>
              <a:gd name="connsiteY217" fmla="*/ 0 h 815254"/>
              <a:gd name="connsiteX218" fmla="*/ 590772 w 2709963"/>
              <a:gd name="connsiteY218" fmla="*/ 0 h 815254"/>
              <a:gd name="connsiteX219" fmla="*/ 593481 w 2709963"/>
              <a:gd name="connsiteY219" fmla="*/ 0 h 815254"/>
              <a:gd name="connsiteX220" fmla="*/ 596191 w 2709963"/>
              <a:gd name="connsiteY220" fmla="*/ 0 h 815254"/>
              <a:gd name="connsiteX221" fmla="*/ 598901 w 2709963"/>
              <a:gd name="connsiteY221" fmla="*/ 0 h 815254"/>
              <a:gd name="connsiteX222" fmla="*/ 601611 w 2709963"/>
              <a:gd name="connsiteY222" fmla="*/ 0 h 815254"/>
              <a:gd name="connsiteX223" fmla="*/ 604320 w 2709963"/>
              <a:gd name="connsiteY223" fmla="*/ 0 h 815254"/>
              <a:gd name="connsiteX224" fmla="*/ 607032 w 2709963"/>
              <a:gd name="connsiteY224" fmla="*/ 0 h 815254"/>
              <a:gd name="connsiteX225" fmla="*/ 609741 w 2709963"/>
              <a:gd name="connsiteY225" fmla="*/ 0 h 815254"/>
              <a:gd name="connsiteX226" fmla="*/ 612451 w 2709963"/>
              <a:gd name="connsiteY226" fmla="*/ 0 h 815254"/>
              <a:gd name="connsiteX227" fmla="*/ 615161 w 2709963"/>
              <a:gd name="connsiteY227" fmla="*/ 0 h 815254"/>
              <a:gd name="connsiteX228" fmla="*/ 617871 w 2709963"/>
              <a:gd name="connsiteY228" fmla="*/ 0 h 815254"/>
              <a:gd name="connsiteX229" fmla="*/ 620580 w 2709963"/>
              <a:gd name="connsiteY229" fmla="*/ 0 h 815254"/>
              <a:gd name="connsiteX230" fmla="*/ 623291 w 2709963"/>
              <a:gd name="connsiteY230" fmla="*/ 0 h 815254"/>
              <a:gd name="connsiteX231" fmla="*/ 626001 w 2709963"/>
              <a:gd name="connsiteY231" fmla="*/ 0 h 815254"/>
              <a:gd name="connsiteX232" fmla="*/ 628711 w 2709963"/>
              <a:gd name="connsiteY232" fmla="*/ 0 h 815254"/>
              <a:gd name="connsiteX233" fmla="*/ 631421 w 2709963"/>
              <a:gd name="connsiteY233" fmla="*/ 0 h 815254"/>
              <a:gd name="connsiteX234" fmla="*/ 634130 w 2709963"/>
              <a:gd name="connsiteY234" fmla="*/ 0 h 815254"/>
              <a:gd name="connsiteX235" fmla="*/ 636840 w 2709963"/>
              <a:gd name="connsiteY235" fmla="*/ 0 h 815254"/>
              <a:gd name="connsiteX236" fmla="*/ 639550 w 2709963"/>
              <a:gd name="connsiteY236" fmla="*/ 0 h 815254"/>
              <a:gd name="connsiteX237" fmla="*/ 642261 w 2709963"/>
              <a:gd name="connsiteY237" fmla="*/ 0 h 815254"/>
              <a:gd name="connsiteX238" fmla="*/ 644971 w 2709963"/>
              <a:gd name="connsiteY238" fmla="*/ 0 h 815254"/>
              <a:gd name="connsiteX239" fmla="*/ 647680 w 2709963"/>
              <a:gd name="connsiteY239" fmla="*/ 0 h 815254"/>
              <a:gd name="connsiteX240" fmla="*/ 650390 w 2709963"/>
              <a:gd name="connsiteY240" fmla="*/ 0 h 815254"/>
              <a:gd name="connsiteX241" fmla="*/ 653100 w 2709963"/>
              <a:gd name="connsiteY241" fmla="*/ 0 h 815254"/>
              <a:gd name="connsiteX242" fmla="*/ 655810 w 2709963"/>
              <a:gd name="connsiteY242" fmla="*/ 0 h 815254"/>
              <a:gd name="connsiteX243" fmla="*/ 658520 w 2709963"/>
              <a:gd name="connsiteY243" fmla="*/ 0 h 815254"/>
              <a:gd name="connsiteX244" fmla="*/ 661231 w 2709963"/>
              <a:gd name="connsiteY244" fmla="*/ 0 h 815254"/>
              <a:gd name="connsiteX245" fmla="*/ 663940 w 2709963"/>
              <a:gd name="connsiteY245" fmla="*/ 0 h 815254"/>
              <a:gd name="connsiteX246" fmla="*/ 666650 w 2709963"/>
              <a:gd name="connsiteY246" fmla="*/ 0 h 815254"/>
              <a:gd name="connsiteX247" fmla="*/ 669360 w 2709963"/>
              <a:gd name="connsiteY247" fmla="*/ 0 h 815254"/>
              <a:gd name="connsiteX248" fmla="*/ 672070 w 2709963"/>
              <a:gd name="connsiteY248" fmla="*/ 0 h 815254"/>
              <a:gd name="connsiteX249" fmla="*/ 674779 w 2709963"/>
              <a:gd name="connsiteY249" fmla="*/ 0 h 815254"/>
              <a:gd name="connsiteX250" fmla="*/ 677490 w 2709963"/>
              <a:gd name="connsiteY250" fmla="*/ 0 h 815254"/>
              <a:gd name="connsiteX251" fmla="*/ 680200 w 2709963"/>
              <a:gd name="connsiteY251" fmla="*/ 0 h 815254"/>
              <a:gd name="connsiteX252" fmla="*/ 682910 w 2709963"/>
              <a:gd name="connsiteY252" fmla="*/ 0 h 815254"/>
              <a:gd name="connsiteX253" fmla="*/ 685620 w 2709963"/>
              <a:gd name="connsiteY253" fmla="*/ 0 h 815254"/>
              <a:gd name="connsiteX254" fmla="*/ 688329 w 2709963"/>
              <a:gd name="connsiteY254" fmla="*/ 0 h 815254"/>
              <a:gd name="connsiteX255" fmla="*/ 691039 w 2709963"/>
              <a:gd name="connsiteY255" fmla="*/ 0 h 815254"/>
              <a:gd name="connsiteX256" fmla="*/ 693749 w 2709963"/>
              <a:gd name="connsiteY256" fmla="*/ 0 h 815254"/>
              <a:gd name="connsiteX257" fmla="*/ 696460 w 2709963"/>
              <a:gd name="connsiteY257" fmla="*/ 0 h 815254"/>
              <a:gd name="connsiteX258" fmla="*/ 699170 w 2709963"/>
              <a:gd name="connsiteY258" fmla="*/ 0 h 815254"/>
              <a:gd name="connsiteX259" fmla="*/ 701880 w 2709963"/>
              <a:gd name="connsiteY259" fmla="*/ 0 h 815254"/>
              <a:gd name="connsiteX260" fmla="*/ 704589 w 2709963"/>
              <a:gd name="connsiteY260" fmla="*/ 0 h 815254"/>
              <a:gd name="connsiteX261" fmla="*/ 707299 w 2709963"/>
              <a:gd name="connsiteY261" fmla="*/ 0 h 815254"/>
              <a:gd name="connsiteX262" fmla="*/ 710009 w 2709963"/>
              <a:gd name="connsiteY262" fmla="*/ 0 h 815254"/>
              <a:gd name="connsiteX263" fmla="*/ 712720 w 2709963"/>
              <a:gd name="connsiteY263" fmla="*/ 0 h 815254"/>
              <a:gd name="connsiteX264" fmla="*/ 715430 w 2709963"/>
              <a:gd name="connsiteY264" fmla="*/ 0 h 815254"/>
              <a:gd name="connsiteX265" fmla="*/ 718139 w 2709963"/>
              <a:gd name="connsiteY265" fmla="*/ 0 h 815254"/>
              <a:gd name="connsiteX266" fmla="*/ 720849 w 2709963"/>
              <a:gd name="connsiteY266" fmla="*/ 0 h 815254"/>
              <a:gd name="connsiteX267" fmla="*/ 723559 w 2709963"/>
              <a:gd name="connsiteY267" fmla="*/ 0 h 815254"/>
              <a:gd name="connsiteX268" fmla="*/ 726269 w 2709963"/>
              <a:gd name="connsiteY268" fmla="*/ 0 h 815254"/>
              <a:gd name="connsiteX269" fmla="*/ 728978 w 2709963"/>
              <a:gd name="connsiteY269" fmla="*/ 0 h 815254"/>
              <a:gd name="connsiteX270" fmla="*/ 731689 w 2709963"/>
              <a:gd name="connsiteY270" fmla="*/ 0 h 815254"/>
              <a:gd name="connsiteX271" fmla="*/ 734399 w 2709963"/>
              <a:gd name="connsiteY271" fmla="*/ 0 h 815254"/>
              <a:gd name="connsiteX272" fmla="*/ 737109 w 2709963"/>
              <a:gd name="connsiteY272" fmla="*/ 0 h 815254"/>
              <a:gd name="connsiteX273" fmla="*/ 739819 w 2709963"/>
              <a:gd name="connsiteY273" fmla="*/ 0 h 815254"/>
              <a:gd name="connsiteX274" fmla="*/ 742529 w 2709963"/>
              <a:gd name="connsiteY274" fmla="*/ 0 h 815254"/>
              <a:gd name="connsiteX275" fmla="*/ 745238 w 2709963"/>
              <a:gd name="connsiteY275" fmla="*/ 0 h 815254"/>
              <a:gd name="connsiteX276" fmla="*/ 747949 w 2709963"/>
              <a:gd name="connsiteY276" fmla="*/ 0 h 815254"/>
              <a:gd name="connsiteX277" fmla="*/ 750659 w 2709963"/>
              <a:gd name="connsiteY277" fmla="*/ 0 h 815254"/>
              <a:gd name="connsiteX278" fmla="*/ 753369 w 2709963"/>
              <a:gd name="connsiteY278" fmla="*/ 0 h 815254"/>
              <a:gd name="connsiteX279" fmla="*/ 756079 w 2709963"/>
              <a:gd name="connsiteY279" fmla="*/ 0 h 815254"/>
              <a:gd name="connsiteX280" fmla="*/ 758788 w 2709963"/>
              <a:gd name="connsiteY280" fmla="*/ 0 h 815254"/>
              <a:gd name="connsiteX281" fmla="*/ 761498 w 2709963"/>
              <a:gd name="connsiteY281" fmla="*/ 0 h 815254"/>
              <a:gd name="connsiteX282" fmla="*/ 764208 w 2709963"/>
              <a:gd name="connsiteY282" fmla="*/ 0 h 815254"/>
              <a:gd name="connsiteX283" fmla="*/ 766919 w 2709963"/>
              <a:gd name="connsiteY283" fmla="*/ 0 h 815254"/>
              <a:gd name="connsiteX284" fmla="*/ 769629 w 2709963"/>
              <a:gd name="connsiteY284" fmla="*/ 0 h 815254"/>
              <a:gd name="connsiteX285" fmla="*/ 772339 w 2709963"/>
              <a:gd name="connsiteY285" fmla="*/ 0 h 815254"/>
              <a:gd name="connsiteX286" fmla="*/ 775048 w 2709963"/>
              <a:gd name="connsiteY286" fmla="*/ 0 h 815254"/>
              <a:gd name="connsiteX287" fmla="*/ 777758 w 2709963"/>
              <a:gd name="connsiteY287" fmla="*/ 0 h 815254"/>
              <a:gd name="connsiteX288" fmla="*/ 780468 w 2709963"/>
              <a:gd name="connsiteY288" fmla="*/ 0 h 815254"/>
              <a:gd name="connsiteX289" fmla="*/ 783179 w 2709963"/>
              <a:gd name="connsiteY289" fmla="*/ 0 h 815254"/>
              <a:gd name="connsiteX290" fmla="*/ 785889 w 2709963"/>
              <a:gd name="connsiteY290" fmla="*/ 0 h 815254"/>
              <a:gd name="connsiteX291" fmla="*/ 788598 w 2709963"/>
              <a:gd name="connsiteY291" fmla="*/ 0 h 815254"/>
              <a:gd name="connsiteX292" fmla="*/ 791308 w 2709963"/>
              <a:gd name="connsiteY292" fmla="*/ 0 h 815254"/>
              <a:gd name="connsiteX293" fmla="*/ 794018 w 2709963"/>
              <a:gd name="connsiteY293" fmla="*/ 0 h 815254"/>
              <a:gd name="connsiteX294" fmla="*/ 796728 w 2709963"/>
              <a:gd name="connsiteY294" fmla="*/ 0 h 815254"/>
              <a:gd name="connsiteX295" fmla="*/ 799437 w 2709963"/>
              <a:gd name="connsiteY295" fmla="*/ 0 h 815254"/>
              <a:gd name="connsiteX296" fmla="*/ 802148 w 2709963"/>
              <a:gd name="connsiteY296" fmla="*/ 0 h 815254"/>
              <a:gd name="connsiteX297" fmla="*/ 804858 w 2709963"/>
              <a:gd name="connsiteY297" fmla="*/ 0 h 815254"/>
              <a:gd name="connsiteX298" fmla="*/ 807568 w 2709963"/>
              <a:gd name="connsiteY298" fmla="*/ 0 h 815254"/>
              <a:gd name="connsiteX299" fmla="*/ 810278 w 2709963"/>
              <a:gd name="connsiteY299" fmla="*/ 0 h 815254"/>
              <a:gd name="connsiteX300" fmla="*/ 812987 w 2709963"/>
              <a:gd name="connsiteY300" fmla="*/ 0 h 815254"/>
              <a:gd name="connsiteX301" fmla="*/ 815697 w 2709963"/>
              <a:gd name="connsiteY301" fmla="*/ 0 h 815254"/>
              <a:gd name="connsiteX302" fmla="*/ 818407 w 2709963"/>
              <a:gd name="connsiteY302" fmla="*/ 0 h 815254"/>
              <a:gd name="connsiteX303" fmla="*/ 821118 w 2709963"/>
              <a:gd name="connsiteY303" fmla="*/ 0 h 815254"/>
              <a:gd name="connsiteX304" fmla="*/ 823828 w 2709963"/>
              <a:gd name="connsiteY304" fmla="*/ 0 h 815254"/>
              <a:gd name="connsiteX305" fmla="*/ 826538 w 2709963"/>
              <a:gd name="connsiteY305" fmla="*/ 0 h 815254"/>
              <a:gd name="connsiteX306" fmla="*/ 829247 w 2709963"/>
              <a:gd name="connsiteY306" fmla="*/ 0 h 815254"/>
              <a:gd name="connsiteX307" fmla="*/ 831957 w 2709963"/>
              <a:gd name="connsiteY307" fmla="*/ 0 h 815254"/>
              <a:gd name="connsiteX308" fmla="*/ 834667 w 2709963"/>
              <a:gd name="connsiteY308" fmla="*/ 0 h 815254"/>
              <a:gd name="connsiteX309" fmla="*/ 837378 w 2709963"/>
              <a:gd name="connsiteY309" fmla="*/ 0 h 815254"/>
              <a:gd name="connsiteX310" fmla="*/ 840088 w 2709963"/>
              <a:gd name="connsiteY310" fmla="*/ 0 h 815254"/>
              <a:gd name="connsiteX311" fmla="*/ 842797 w 2709963"/>
              <a:gd name="connsiteY311" fmla="*/ 0 h 815254"/>
              <a:gd name="connsiteX312" fmla="*/ 845507 w 2709963"/>
              <a:gd name="connsiteY312" fmla="*/ 0 h 815254"/>
              <a:gd name="connsiteX313" fmla="*/ 848217 w 2709963"/>
              <a:gd name="connsiteY313" fmla="*/ 0 h 815254"/>
              <a:gd name="connsiteX314" fmla="*/ 850927 w 2709963"/>
              <a:gd name="connsiteY314" fmla="*/ 0 h 815254"/>
              <a:gd name="connsiteX315" fmla="*/ 853636 w 2709963"/>
              <a:gd name="connsiteY315" fmla="*/ 0 h 815254"/>
              <a:gd name="connsiteX316" fmla="*/ 856348 w 2709963"/>
              <a:gd name="connsiteY316" fmla="*/ 0 h 815254"/>
              <a:gd name="connsiteX317" fmla="*/ 859057 w 2709963"/>
              <a:gd name="connsiteY317" fmla="*/ 0 h 815254"/>
              <a:gd name="connsiteX318" fmla="*/ 861767 w 2709963"/>
              <a:gd name="connsiteY318" fmla="*/ 0 h 815254"/>
              <a:gd name="connsiteX319" fmla="*/ 864477 w 2709963"/>
              <a:gd name="connsiteY319" fmla="*/ 0 h 815254"/>
              <a:gd name="connsiteX320" fmla="*/ 867187 w 2709963"/>
              <a:gd name="connsiteY320" fmla="*/ 0 h 815254"/>
              <a:gd name="connsiteX321" fmla="*/ 869896 w 2709963"/>
              <a:gd name="connsiteY321" fmla="*/ 0 h 815254"/>
              <a:gd name="connsiteX322" fmla="*/ 872607 w 2709963"/>
              <a:gd name="connsiteY322" fmla="*/ 0 h 815254"/>
              <a:gd name="connsiteX323" fmla="*/ 875317 w 2709963"/>
              <a:gd name="connsiteY323" fmla="*/ 0 h 815254"/>
              <a:gd name="connsiteX324" fmla="*/ 878027 w 2709963"/>
              <a:gd name="connsiteY324" fmla="*/ 0 h 815254"/>
              <a:gd name="connsiteX325" fmla="*/ 880737 w 2709963"/>
              <a:gd name="connsiteY325" fmla="*/ 0 h 815254"/>
              <a:gd name="connsiteX326" fmla="*/ 883446 w 2709963"/>
              <a:gd name="connsiteY326" fmla="*/ 0 h 815254"/>
              <a:gd name="connsiteX327" fmla="*/ 886153 w 2709963"/>
              <a:gd name="connsiteY327" fmla="*/ 0 h 815254"/>
              <a:gd name="connsiteX328" fmla="*/ 888867 w 2709963"/>
              <a:gd name="connsiteY328" fmla="*/ 0 h 815254"/>
              <a:gd name="connsiteX329" fmla="*/ 891581 w 2709963"/>
              <a:gd name="connsiteY329" fmla="*/ 0 h 815254"/>
              <a:gd name="connsiteX330" fmla="*/ 894281 w 2709963"/>
              <a:gd name="connsiteY330" fmla="*/ 0 h 815254"/>
              <a:gd name="connsiteX331" fmla="*/ 896995 w 2709963"/>
              <a:gd name="connsiteY331" fmla="*/ 0 h 815254"/>
              <a:gd name="connsiteX332" fmla="*/ 899709 w 2709963"/>
              <a:gd name="connsiteY332" fmla="*/ 0 h 815254"/>
              <a:gd name="connsiteX333" fmla="*/ 902423 w 2709963"/>
              <a:gd name="connsiteY333" fmla="*/ 0 h 815254"/>
              <a:gd name="connsiteX334" fmla="*/ 905123 w 2709963"/>
              <a:gd name="connsiteY334" fmla="*/ 0 h 815254"/>
              <a:gd name="connsiteX335" fmla="*/ 907837 w 2709963"/>
              <a:gd name="connsiteY335" fmla="*/ 0 h 815254"/>
              <a:gd name="connsiteX336" fmla="*/ 910551 w 2709963"/>
              <a:gd name="connsiteY336" fmla="*/ 0 h 815254"/>
              <a:gd name="connsiteX337" fmla="*/ 913251 w 2709963"/>
              <a:gd name="connsiteY337" fmla="*/ 0 h 815254"/>
              <a:gd name="connsiteX338" fmla="*/ 915965 w 2709963"/>
              <a:gd name="connsiteY338" fmla="*/ 0 h 815254"/>
              <a:gd name="connsiteX339" fmla="*/ 918679 w 2709963"/>
              <a:gd name="connsiteY339" fmla="*/ 0 h 815254"/>
              <a:gd name="connsiteX340" fmla="*/ 921392 w 2709963"/>
              <a:gd name="connsiteY340" fmla="*/ 0 h 815254"/>
              <a:gd name="connsiteX341" fmla="*/ 924093 w 2709963"/>
              <a:gd name="connsiteY341" fmla="*/ 0 h 815254"/>
              <a:gd name="connsiteX342" fmla="*/ 926807 w 2709963"/>
              <a:gd name="connsiteY342" fmla="*/ 0 h 815254"/>
              <a:gd name="connsiteX343" fmla="*/ 929520 w 2709963"/>
              <a:gd name="connsiteY343" fmla="*/ 0 h 815254"/>
              <a:gd name="connsiteX344" fmla="*/ 932221 w 2709963"/>
              <a:gd name="connsiteY344" fmla="*/ 0 h 815254"/>
              <a:gd name="connsiteX345" fmla="*/ 934934 w 2709963"/>
              <a:gd name="connsiteY345" fmla="*/ 0 h 815254"/>
              <a:gd name="connsiteX346" fmla="*/ 937648 w 2709963"/>
              <a:gd name="connsiteY346" fmla="*/ 0 h 815254"/>
              <a:gd name="connsiteX347" fmla="*/ 940362 w 2709963"/>
              <a:gd name="connsiteY347" fmla="*/ 0 h 815254"/>
              <a:gd name="connsiteX348" fmla="*/ 943062 w 2709963"/>
              <a:gd name="connsiteY348" fmla="*/ 0 h 815254"/>
              <a:gd name="connsiteX349" fmla="*/ 945776 w 2709963"/>
              <a:gd name="connsiteY349" fmla="*/ 0 h 815254"/>
              <a:gd name="connsiteX350" fmla="*/ 948490 w 2709963"/>
              <a:gd name="connsiteY350" fmla="*/ 0 h 815254"/>
              <a:gd name="connsiteX351" fmla="*/ 951190 w 2709963"/>
              <a:gd name="connsiteY351" fmla="*/ 0 h 815254"/>
              <a:gd name="connsiteX352" fmla="*/ 953904 w 2709963"/>
              <a:gd name="connsiteY352" fmla="*/ 0 h 815254"/>
              <a:gd name="connsiteX353" fmla="*/ 956618 w 2709963"/>
              <a:gd name="connsiteY353" fmla="*/ 0 h 815254"/>
              <a:gd name="connsiteX354" fmla="*/ 959332 w 2709963"/>
              <a:gd name="connsiteY354" fmla="*/ 0 h 815254"/>
              <a:gd name="connsiteX355" fmla="*/ 962032 w 2709963"/>
              <a:gd name="connsiteY355" fmla="*/ 0 h 815254"/>
              <a:gd name="connsiteX356" fmla="*/ 964746 w 2709963"/>
              <a:gd name="connsiteY356" fmla="*/ 0 h 815254"/>
              <a:gd name="connsiteX357" fmla="*/ 967460 w 2709963"/>
              <a:gd name="connsiteY357" fmla="*/ 0 h 815254"/>
              <a:gd name="connsiteX358" fmla="*/ 970160 w 2709963"/>
              <a:gd name="connsiteY358" fmla="*/ 0 h 815254"/>
              <a:gd name="connsiteX359" fmla="*/ 972874 w 2709963"/>
              <a:gd name="connsiteY359" fmla="*/ 0 h 815254"/>
              <a:gd name="connsiteX360" fmla="*/ 975587 w 2709963"/>
              <a:gd name="connsiteY360" fmla="*/ 0 h 815254"/>
              <a:gd name="connsiteX361" fmla="*/ 978301 w 2709963"/>
              <a:gd name="connsiteY361" fmla="*/ 0 h 815254"/>
              <a:gd name="connsiteX362" fmla="*/ 981001 w 2709963"/>
              <a:gd name="connsiteY362" fmla="*/ 0 h 815254"/>
              <a:gd name="connsiteX363" fmla="*/ 983715 w 2709963"/>
              <a:gd name="connsiteY363" fmla="*/ 0 h 815254"/>
              <a:gd name="connsiteX364" fmla="*/ 986429 w 2709963"/>
              <a:gd name="connsiteY364" fmla="*/ 0 h 815254"/>
              <a:gd name="connsiteX365" fmla="*/ 989129 w 2709963"/>
              <a:gd name="connsiteY365" fmla="*/ 0 h 815254"/>
              <a:gd name="connsiteX366" fmla="*/ 991843 w 2709963"/>
              <a:gd name="connsiteY366" fmla="*/ 0 h 815254"/>
              <a:gd name="connsiteX367" fmla="*/ 994557 w 2709963"/>
              <a:gd name="connsiteY367" fmla="*/ 0 h 815254"/>
              <a:gd name="connsiteX368" fmla="*/ 997271 w 2709963"/>
              <a:gd name="connsiteY368" fmla="*/ 0 h 815254"/>
              <a:gd name="connsiteX369" fmla="*/ 999971 w 2709963"/>
              <a:gd name="connsiteY369" fmla="*/ 0 h 815254"/>
              <a:gd name="connsiteX370" fmla="*/ 1002685 w 2709963"/>
              <a:gd name="connsiteY370" fmla="*/ 0 h 815254"/>
              <a:gd name="connsiteX371" fmla="*/ 1005399 w 2709963"/>
              <a:gd name="connsiteY371" fmla="*/ 0 h 815254"/>
              <a:gd name="connsiteX372" fmla="*/ 1008099 w 2709963"/>
              <a:gd name="connsiteY372" fmla="*/ 0 h 815254"/>
              <a:gd name="connsiteX373" fmla="*/ 1010813 w 2709963"/>
              <a:gd name="connsiteY373" fmla="*/ 0 h 815254"/>
              <a:gd name="connsiteX374" fmla="*/ 1013527 w 2709963"/>
              <a:gd name="connsiteY374" fmla="*/ 0 h 815254"/>
              <a:gd name="connsiteX375" fmla="*/ 1016240 w 2709963"/>
              <a:gd name="connsiteY375" fmla="*/ 0 h 815254"/>
              <a:gd name="connsiteX376" fmla="*/ 1018941 w 2709963"/>
              <a:gd name="connsiteY376" fmla="*/ 0 h 815254"/>
              <a:gd name="connsiteX377" fmla="*/ 1021655 w 2709963"/>
              <a:gd name="connsiteY377" fmla="*/ 0 h 815254"/>
              <a:gd name="connsiteX378" fmla="*/ 1024368 w 2709963"/>
              <a:gd name="connsiteY378" fmla="*/ 0 h 815254"/>
              <a:gd name="connsiteX379" fmla="*/ 1027069 w 2709963"/>
              <a:gd name="connsiteY379" fmla="*/ 0 h 815254"/>
              <a:gd name="connsiteX380" fmla="*/ 1029782 w 2709963"/>
              <a:gd name="connsiteY380" fmla="*/ 0 h 815254"/>
              <a:gd name="connsiteX381" fmla="*/ 1032496 w 2709963"/>
              <a:gd name="connsiteY381" fmla="*/ 0 h 815254"/>
              <a:gd name="connsiteX382" fmla="*/ 1035210 w 2709963"/>
              <a:gd name="connsiteY382" fmla="*/ 0 h 815254"/>
              <a:gd name="connsiteX383" fmla="*/ 1037910 w 2709963"/>
              <a:gd name="connsiteY383" fmla="*/ 0 h 815254"/>
              <a:gd name="connsiteX384" fmla="*/ 1040624 w 2709963"/>
              <a:gd name="connsiteY384" fmla="*/ 0 h 815254"/>
              <a:gd name="connsiteX385" fmla="*/ 1043338 w 2709963"/>
              <a:gd name="connsiteY385" fmla="*/ 0 h 815254"/>
              <a:gd name="connsiteX386" fmla="*/ 1046038 w 2709963"/>
              <a:gd name="connsiteY386" fmla="*/ 0 h 815254"/>
              <a:gd name="connsiteX387" fmla="*/ 1048752 w 2709963"/>
              <a:gd name="connsiteY387" fmla="*/ 0 h 815254"/>
              <a:gd name="connsiteX388" fmla="*/ 1051466 w 2709963"/>
              <a:gd name="connsiteY388" fmla="*/ 0 h 815254"/>
              <a:gd name="connsiteX389" fmla="*/ 1054180 w 2709963"/>
              <a:gd name="connsiteY389" fmla="*/ 0 h 815254"/>
              <a:gd name="connsiteX390" fmla="*/ 1056880 w 2709963"/>
              <a:gd name="connsiteY390" fmla="*/ 0 h 815254"/>
              <a:gd name="connsiteX391" fmla="*/ 1059594 w 2709963"/>
              <a:gd name="connsiteY391" fmla="*/ 0 h 815254"/>
              <a:gd name="connsiteX392" fmla="*/ 1062308 w 2709963"/>
              <a:gd name="connsiteY392" fmla="*/ 0 h 815254"/>
              <a:gd name="connsiteX393" fmla="*/ 1065008 w 2709963"/>
              <a:gd name="connsiteY393" fmla="*/ 0 h 815254"/>
              <a:gd name="connsiteX394" fmla="*/ 1067722 w 2709963"/>
              <a:gd name="connsiteY394" fmla="*/ 0 h 815254"/>
              <a:gd name="connsiteX395" fmla="*/ 1070436 w 2709963"/>
              <a:gd name="connsiteY395" fmla="*/ 0 h 815254"/>
              <a:gd name="connsiteX396" fmla="*/ 1073149 w 2709963"/>
              <a:gd name="connsiteY396" fmla="*/ 0 h 815254"/>
              <a:gd name="connsiteX397" fmla="*/ 1075849 w 2709963"/>
              <a:gd name="connsiteY397" fmla="*/ 0 h 815254"/>
              <a:gd name="connsiteX398" fmla="*/ 1078563 w 2709963"/>
              <a:gd name="connsiteY398" fmla="*/ 0 h 815254"/>
              <a:gd name="connsiteX399" fmla="*/ 1081277 w 2709963"/>
              <a:gd name="connsiteY399" fmla="*/ 0 h 815254"/>
              <a:gd name="connsiteX400" fmla="*/ 1083977 w 2709963"/>
              <a:gd name="connsiteY400" fmla="*/ 0 h 815254"/>
              <a:gd name="connsiteX401" fmla="*/ 1086691 w 2709963"/>
              <a:gd name="connsiteY401" fmla="*/ 0 h 815254"/>
              <a:gd name="connsiteX402" fmla="*/ 1089405 w 2709963"/>
              <a:gd name="connsiteY402" fmla="*/ 0 h 815254"/>
              <a:gd name="connsiteX403" fmla="*/ 1092119 w 2709963"/>
              <a:gd name="connsiteY403" fmla="*/ 0 h 815254"/>
              <a:gd name="connsiteX404" fmla="*/ 1094819 w 2709963"/>
              <a:gd name="connsiteY404" fmla="*/ 0 h 815254"/>
              <a:gd name="connsiteX405" fmla="*/ 1097533 w 2709963"/>
              <a:gd name="connsiteY405" fmla="*/ 0 h 815254"/>
              <a:gd name="connsiteX406" fmla="*/ 1100247 w 2709963"/>
              <a:gd name="connsiteY406" fmla="*/ 0 h 815254"/>
              <a:gd name="connsiteX407" fmla="*/ 1102947 w 2709963"/>
              <a:gd name="connsiteY407" fmla="*/ 0 h 815254"/>
              <a:gd name="connsiteX408" fmla="*/ 1105661 w 2709963"/>
              <a:gd name="connsiteY408" fmla="*/ 0 h 815254"/>
              <a:gd name="connsiteX409" fmla="*/ 1108375 w 2709963"/>
              <a:gd name="connsiteY409" fmla="*/ 0 h 815254"/>
              <a:gd name="connsiteX410" fmla="*/ 1111089 w 2709963"/>
              <a:gd name="connsiteY410" fmla="*/ 0 h 815254"/>
              <a:gd name="connsiteX411" fmla="*/ 1113789 w 2709963"/>
              <a:gd name="connsiteY411" fmla="*/ 0 h 815254"/>
              <a:gd name="connsiteX412" fmla="*/ 1116503 w 2709963"/>
              <a:gd name="connsiteY412" fmla="*/ 0 h 815254"/>
              <a:gd name="connsiteX413" fmla="*/ 1119216 w 2709963"/>
              <a:gd name="connsiteY413" fmla="*/ 0 h 815254"/>
              <a:gd name="connsiteX414" fmla="*/ 1121917 w 2709963"/>
              <a:gd name="connsiteY414" fmla="*/ 0 h 815254"/>
              <a:gd name="connsiteX415" fmla="*/ 1124630 w 2709963"/>
              <a:gd name="connsiteY415" fmla="*/ 0 h 815254"/>
              <a:gd name="connsiteX416" fmla="*/ 1127344 w 2709963"/>
              <a:gd name="connsiteY416" fmla="*/ 0 h 815254"/>
              <a:gd name="connsiteX417" fmla="*/ 1130058 w 2709963"/>
              <a:gd name="connsiteY417" fmla="*/ 0 h 815254"/>
              <a:gd name="connsiteX418" fmla="*/ 1132758 w 2709963"/>
              <a:gd name="connsiteY418" fmla="*/ 0 h 815254"/>
              <a:gd name="connsiteX419" fmla="*/ 1135472 w 2709963"/>
              <a:gd name="connsiteY419" fmla="*/ 0 h 815254"/>
              <a:gd name="connsiteX420" fmla="*/ 1138186 w 2709963"/>
              <a:gd name="connsiteY420" fmla="*/ 0 h 815254"/>
              <a:gd name="connsiteX421" fmla="*/ 1140886 w 2709963"/>
              <a:gd name="connsiteY421" fmla="*/ 0 h 815254"/>
              <a:gd name="connsiteX422" fmla="*/ 1143600 w 2709963"/>
              <a:gd name="connsiteY422" fmla="*/ 0 h 815254"/>
              <a:gd name="connsiteX423" fmla="*/ 1146314 w 2709963"/>
              <a:gd name="connsiteY423" fmla="*/ 0 h 815254"/>
              <a:gd name="connsiteX424" fmla="*/ 1149028 w 2709963"/>
              <a:gd name="connsiteY424" fmla="*/ 0 h 815254"/>
              <a:gd name="connsiteX425" fmla="*/ 1151728 w 2709963"/>
              <a:gd name="connsiteY425" fmla="*/ 0 h 815254"/>
              <a:gd name="connsiteX426" fmla="*/ 1154442 w 2709963"/>
              <a:gd name="connsiteY426" fmla="*/ 0 h 815254"/>
              <a:gd name="connsiteX427" fmla="*/ 1157156 w 2709963"/>
              <a:gd name="connsiteY427" fmla="*/ 0 h 815254"/>
              <a:gd name="connsiteX428" fmla="*/ 1159856 w 2709963"/>
              <a:gd name="connsiteY428" fmla="*/ 0 h 815254"/>
              <a:gd name="connsiteX429" fmla="*/ 1162570 w 2709963"/>
              <a:gd name="connsiteY429" fmla="*/ 0 h 815254"/>
              <a:gd name="connsiteX430" fmla="*/ 1165284 w 2709963"/>
              <a:gd name="connsiteY430" fmla="*/ 0 h 815254"/>
              <a:gd name="connsiteX431" fmla="*/ 1167997 w 2709963"/>
              <a:gd name="connsiteY431" fmla="*/ 0 h 815254"/>
              <a:gd name="connsiteX432" fmla="*/ 1170698 w 2709963"/>
              <a:gd name="connsiteY432" fmla="*/ 0 h 815254"/>
              <a:gd name="connsiteX433" fmla="*/ 1173411 w 2709963"/>
              <a:gd name="connsiteY433" fmla="*/ 0 h 815254"/>
              <a:gd name="connsiteX434" fmla="*/ 1176125 w 2709963"/>
              <a:gd name="connsiteY434" fmla="*/ 0 h 815254"/>
              <a:gd name="connsiteX435" fmla="*/ 1178825 w 2709963"/>
              <a:gd name="connsiteY435" fmla="*/ 0 h 815254"/>
              <a:gd name="connsiteX436" fmla="*/ 1181539 w 2709963"/>
              <a:gd name="connsiteY436" fmla="*/ 0 h 815254"/>
              <a:gd name="connsiteX437" fmla="*/ 1184253 w 2709963"/>
              <a:gd name="connsiteY437" fmla="*/ 0 h 815254"/>
              <a:gd name="connsiteX438" fmla="*/ 1186967 w 2709963"/>
              <a:gd name="connsiteY438" fmla="*/ 0 h 815254"/>
              <a:gd name="connsiteX439" fmla="*/ 1189667 w 2709963"/>
              <a:gd name="connsiteY439" fmla="*/ 0 h 815254"/>
              <a:gd name="connsiteX440" fmla="*/ 1192381 w 2709963"/>
              <a:gd name="connsiteY440" fmla="*/ 0 h 815254"/>
              <a:gd name="connsiteX441" fmla="*/ 1195095 w 2709963"/>
              <a:gd name="connsiteY441" fmla="*/ 0 h 815254"/>
              <a:gd name="connsiteX442" fmla="*/ 1197795 w 2709963"/>
              <a:gd name="connsiteY442" fmla="*/ 0 h 815254"/>
              <a:gd name="connsiteX443" fmla="*/ 1200509 w 2709963"/>
              <a:gd name="connsiteY443" fmla="*/ 0 h 815254"/>
              <a:gd name="connsiteX444" fmla="*/ 1203223 w 2709963"/>
              <a:gd name="connsiteY444" fmla="*/ 0 h 815254"/>
              <a:gd name="connsiteX445" fmla="*/ 1205937 w 2709963"/>
              <a:gd name="connsiteY445" fmla="*/ 0 h 815254"/>
              <a:gd name="connsiteX446" fmla="*/ 1208637 w 2709963"/>
              <a:gd name="connsiteY446" fmla="*/ 0 h 815254"/>
              <a:gd name="connsiteX447" fmla="*/ 1211351 w 2709963"/>
              <a:gd name="connsiteY447" fmla="*/ 0 h 815254"/>
              <a:gd name="connsiteX448" fmla="*/ 1214064 w 2709963"/>
              <a:gd name="connsiteY448" fmla="*/ 0 h 815254"/>
              <a:gd name="connsiteX449" fmla="*/ 1216765 w 2709963"/>
              <a:gd name="connsiteY449" fmla="*/ 0 h 815254"/>
              <a:gd name="connsiteX450" fmla="*/ 1219478 w 2709963"/>
              <a:gd name="connsiteY450" fmla="*/ 0 h 815254"/>
              <a:gd name="connsiteX451" fmla="*/ 1222192 w 2709963"/>
              <a:gd name="connsiteY451" fmla="*/ 0 h 815254"/>
              <a:gd name="connsiteX452" fmla="*/ 1224906 w 2709963"/>
              <a:gd name="connsiteY452" fmla="*/ 0 h 815254"/>
              <a:gd name="connsiteX453" fmla="*/ 1227606 w 2709963"/>
              <a:gd name="connsiteY453" fmla="*/ 0 h 815254"/>
              <a:gd name="connsiteX454" fmla="*/ 1230320 w 2709963"/>
              <a:gd name="connsiteY454" fmla="*/ 0 h 815254"/>
              <a:gd name="connsiteX455" fmla="*/ 1233034 w 2709963"/>
              <a:gd name="connsiteY455" fmla="*/ 0 h 815254"/>
              <a:gd name="connsiteX456" fmla="*/ 1235734 w 2709963"/>
              <a:gd name="connsiteY456" fmla="*/ 0 h 815254"/>
              <a:gd name="connsiteX457" fmla="*/ 1238448 w 2709963"/>
              <a:gd name="connsiteY457" fmla="*/ 0 h 815254"/>
              <a:gd name="connsiteX458" fmla="*/ 1241162 w 2709963"/>
              <a:gd name="connsiteY458" fmla="*/ 0 h 815254"/>
              <a:gd name="connsiteX459" fmla="*/ 1243876 w 2709963"/>
              <a:gd name="connsiteY459" fmla="*/ 0 h 815254"/>
              <a:gd name="connsiteX460" fmla="*/ 1246576 w 2709963"/>
              <a:gd name="connsiteY460" fmla="*/ 0 h 815254"/>
              <a:gd name="connsiteX461" fmla="*/ 1249290 w 2709963"/>
              <a:gd name="connsiteY461" fmla="*/ 0 h 815254"/>
              <a:gd name="connsiteX462" fmla="*/ 1252004 w 2709963"/>
              <a:gd name="connsiteY462" fmla="*/ 0 h 815254"/>
              <a:gd name="connsiteX463" fmla="*/ 1254717 w 2709963"/>
              <a:gd name="connsiteY463" fmla="*/ 0 h 815254"/>
              <a:gd name="connsiteX464" fmla="*/ 1257418 w 2709963"/>
              <a:gd name="connsiteY464" fmla="*/ 0 h 815254"/>
              <a:gd name="connsiteX465" fmla="*/ 1260132 w 2709963"/>
              <a:gd name="connsiteY465" fmla="*/ 0 h 815254"/>
              <a:gd name="connsiteX466" fmla="*/ 1262845 w 2709963"/>
              <a:gd name="connsiteY466" fmla="*/ 0 h 815254"/>
              <a:gd name="connsiteX467" fmla="*/ 1265546 w 2709963"/>
              <a:gd name="connsiteY467" fmla="*/ 0 h 815254"/>
              <a:gd name="connsiteX468" fmla="*/ 1268259 w 2709963"/>
              <a:gd name="connsiteY468" fmla="*/ 0 h 815254"/>
              <a:gd name="connsiteX469" fmla="*/ 1270973 w 2709963"/>
              <a:gd name="connsiteY469" fmla="*/ 0 h 815254"/>
              <a:gd name="connsiteX470" fmla="*/ 1273687 w 2709963"/>
              <a:gd name="connsiteY470" fmla="*/ 0 h 815254"/>
              <a:gd name="connsiteX471" fmla="*/ 1276387 w 2709963"/>
              <a:gd name="connsiteY471" fmla="*/ 0 h 815254"/>
              <a:gd name="connsiteX472" fmla="*/ 1279101 w 2709963"/>
              <a:gd name="connsiteY472" fmla="*/ 0 h 815254"/>
              <a:gd name="connsiteX473" fmla="*/ 1281815 w 2709963"/>
              <a:gd name="connsiteY473" fmla="*/ 0 h 815254"/>
              <a:gd name="connsiteX474" fmla="*/ 1284515 w 2709963"/>
              <a:gd name="connsiteY474" fmla="*/ 0 h 815254"/>
              <a:gd name="connsiteX475" fmla="*/ 1287229 w 2709963"/>
              <a:gd name="connsiteY475" fmla="*/ 0 h 815254"/>
              <a:gd name="connsiteX476" fmla="*/ 1289943 w 2709963"/>
              <a:gd name="connsiteY476" fmla="*/ 0 h 815254"/>
              <a:gd name="connsiteX477" fmla="*/ 1292657 w 2709963"/>
              <a:gd name="connsiteY477" fmla="*/ 0 h 815254"/>
              <a:gd name="connsiteX478" fmla="*/ 1295357 w 2709963"/>
              <a:gd name="connsiteY478" fmla="*/ 0 h 815254"/>
              <a:gd name="connsiteX479" fmla="*/ 1298071 w 2709963"/>
              <a:gd name="connsiteY479" fmla="*/ 0 h 815254"/>
              <a:gd name="connsiteX480" fmla="*/ 1300785 w 2709963"/>
              <a:gd name="connsiteY480" fmla="*/ 0 h 815254"/>
              <a:gd name="connsiteX481" fmla="*/ 1303485 w 2709963"/>
              <a:gd name="connsiteY481" fmla="*/ 0 h 815254"/>
              <a:gd name="connsiteX482" fmla="*/ 1306199 w 2709963"/>
              <a:gd name="connsiteY482" fmla="*/ 0 h 815254"/>
              <a:gd name="connsiteX483" fmla="*/ 1308913 w 2709963"/>
              <a:gd name="connsiteY483" fmla="*/ 0 h 815254"/>
              <a:gd name="connsiteX484" fmla="*/ 1311626 w 2709963"/>
              <a:gd name="connsiteY484" fmla="*/ 0 h 815254"/>
              <a:gd name="connsiteX485" fmla="*/ 1314326 w 2709963"/>
              <a:gd name="connsiteY485" fmla="*/ 0 h 815254"/>
              <a:gd name="connsiteX486" fmla="*/ 1317040 w 2709963"/>
              <a:gd name="connsiteY486" fmla="*/ 0 h 815254"/>
              <a:gd name="connsiteX487" fmla="*/ 1319754 w 2709963"/>
              <a:gd name="connsiteY487" fmla="*/ 0 h 815254"/>
              <a:gd name="connsiteX488" fmla="*/ 1322454 w 2709963"/>
              <a:gd name="connsiteY488" fmla="*/ 0 h 815254"/>
              <a:gd name="connsiteX489" fmla="*/ 1325168 w 2709963"/>
              <a:gd name="connsiteY489" fmla="*/ 0 h 815254"/>
              <a:gd name="connsiteX490" fmla="*/ 1327882 w 2709963"/>
              <a:gd name="connsiteY490" fmla="*/ 0 h 815254"/>
              <a:gd name="connsiteX491" fmla="*/ 1330596 w 2709963"/>
              <a:gd name="connsiteY491" fmla="*/ 0 h 815254"/>
              <a:gd name="connsiteX492" fmla="*/ 1333296 w 2709963"/>
              <a:gd name="connsiteY492" fmla="*/ 0 h 815254"/>
              <a:gd name="connsiteX493" fmla="*/ 1336010 w 2709963"/>
              <a:gd name="connsiteY493" fmla="*/ 0 h 815254"/>
              <a:gd name="connsiteX494" fmla="*/ 1338724 w 2709963"/>
              <a:gd name="connsiteY494" fmla="*/ 0 h 815254"/>
              <a:gd name="connsiteX495" fmla="*/ 1341424 w 2709963"/>
              <a:gd name="connsiteY495" fmla="*/ 0 h 815254"/>
              <a:gd name="connsiteX496" fmla="*/ 1344138 w 2709963"/>
              <a:gd name="connsiteY496" fmla="*/ 0 h 815254"/>
              <a:gd name="connsiteX497" fmla="*/ 1346852 w 2709963"/>
              <a:gd name="connsiteY497" fmla="*/ 0 h 815254"/>
              <a:gd name="connsiteX498" fmla="*/ 1349566 w 2709963"/>
              <a:gd name="connsiteY498" fmla="*/ 0 h 815254"/>
              <a:gd name="connsiteX499" fmla="*/ 1352266 w 2709963"/>
              <a:gd name="connsiteY499" fmla="*/ 0 h 815254"/>
              <a:gd name="connsiteX500" fmla="*/ 1354980 w 2709963"/>
              <a:gd name="connsiteY500" fmla="*/ 0 h 815254"/>
              <a:gd name="connsiteX501" fmla="*/ 1357693 w 2709963"/>
              <a:gd name="connsiteY501" fmla="*/ 0 h 815254"/>
              <a:gd name="connsiteX502" fmla="*/ 1360394 w 2709963"/>
              <a:gd name="connsiteY502" fmla="*/ 0 h 815254"/>
              <a:gd name="connsiteX503" fmla="*/ 1363107 w 2709963"/>
              <a:gd name="connsiteY503" fmla="*/ 0 h 815254"/>
              <a:gd name="connsiteX504" fmla="*/ 1365821 w 2709963"/>
              <a:gd name="connsiteY504" fmla="*/ 0 h 815254"/>
              <a:gd name="connsiteX505" fmla="*/ 1368535 w 2709963"/>
              <a:gd name="connsiteY505" fmla="*/ 0 h 815254"/>
              <a:gd name="connsiteX506" fmla="*/ 1371235 w 2709963"/>
              <a:gd name="connsiteY506" fmla="*/ 0 h 815254"/>
              <a:gd name="connsiteX507" fmla="*/ 1373949 w 2709963"/>
              <a:gd name="connsiteY507" fmla="*/ 0 h 815254"/>
              <a:gd name="connsiteX508" fmla="*/ 1376663 w 2709963"/>
              <a:gd name="connsiteY508" fmla="*/ 0 h 815254"/>
              <a:gd name="connsiteX509" fmla="*/ 1379363 w 2709963"/>
              <a:gd name="connsiteY509" fmla="*/ 0 h 815254"/>
              <a:gd name="connsiteX510" fmla="*/ 1382077 w 2709963"/>
              <a:gd name="connsiteY510" fmla="*/ 0 h 815254"/>
              <a:gd name="connsiteX511" fmla="*/ 1384791 w 2709963"/>
              <a:gd name="connsiteY511" fmla="*/ 0 h 815254"/>
              <a:gd name="connsiteX512" fmla="*/ 1387505 w 2709963"/>
              <a:gd name="connsiteY512" fmla="*/ 0 h 815254"/>
              <a:gd name="connsiteX513" fmla="*/ 1390205 w 2709963"/>
              <a:gd name="connsiteY513" fmla="*/ 0 h 815254"/>
              <a:gd name="connsiteX514" fmla="*/ 1392919 w 2709963"/>
              <a:gd name="connsiteY514" fmla="*/ 0 h 815254"/>
              <a:gd name="connsiteX515" fmla="*/ 1395633 w 2709963"/>
              <a:gd name="connsiteY515" fmla="*/ 0 h 815254"/>
              <a:gd name="connsiteX516" fmla="*/ 1398333 w 2709963"/>
              <a:gd name="connsiteY516" fmla="*/ 0 h 815254"/>
              <a:gd name="connsiteX517" fmla="*/ 1401047 w 2709963"/>
              <a:gd name="connsiteY517" fmla="*/ 0 h 815254"/>
              <a:gd name="connsiteX518" fmla="*/ 1403761 w 2709963"/>
              <a:gd name="connsiteY518" fmla="*/ 0 h 815254"/>
              <a:gd name="connsiteX519" fmla="*/ 1406474 w 2709963"/>
              <a:gd name="connsiteY519" fmla="*/ 0 h 815254"/>
              <a:gd name="connsiteX520" fmla="*/ 1409175 w 2709963"/>
              <a:gd name="connsiteY520" fmla="*/ 0 h 815254"/>
              <a:gd name="connsiteX521" fmla="*/ 1411888 w 2709963"/>
              <a:gd name="connsiteY521" fmla="*/ 0 h 815254"/>
              <a:gd name="connsiteX522" fmla="*/ 1414602 w 2709963"/>
              <a:gd name="connsiteY522" fmla="*/ 0 h 815254"/>
              <a:gd name="connsiteX523" fmla="*/ 1417302 w 2709963"/>
              <a:gd name="connsiteY523" fmla="*/ 0 h 815254"/>
              <a:gd name="connsiteX524" fmla="*/ 1420016 w 2709963"/>
              <a:gd name="connsiteY524" fmla="*/ 0 h 815254"/>
              <a:gd name="connsiteX525" fmla="*/ 1422730 w 2709963"/>
              <a:gd name="connsiteY525" fmla="*/ 0 h 815254"/>
              <a:gd name="connsiteX526" fmla="*/ 1425444 w 2709963"/>
              <a:gd name="connsiteY526" fmla="*/ 0 h 815254"/>
              <a:gd name="connsiteX527" fmla="*/ 1428144 w 2709963"/>
              <a:gd name="connsiteY527" fmla="*/ 0 h 815254"/>
              <a:gd name="connsiteX528" fmla="*/ 1430858 w 2709963"/>
              <a:gd name="connsiteY528" fmla="*/ 0 h 815254"/>
              <a:gd name="connsiteX529" fmla="*/ 1433572 w 2709963"/>
              <a:gd name="connsiteY529" fmla="*/ 0 h 815254"/>
              <a:gd name="connsiteX530" fmla="*/ 1436272 w 2709963"/>
              <a:gd name="connsiteY530" fmla="*/ 0 h 815254"/>
              <a:gd name="connsiteX531" fmla="*/ 1438986 w 2709963"/>
              <a:gd name="connsiteY531" fmla="*/ 0 h 815254"/>
              <a:gd name="connsiteX532" fmla="*/ 1441700 w 2709963"/>
              <a:gd name="connsiteY532" fmla="*/ 0 h 815254"/>
              <a:gd name="connsiteX533" fmla="*/ 1444414 w 2709963"/>
              <a:gd name="connsiteY533" fmla="*/ 0 h 815254"/>
              <a:gd name="connsiteX534" fmla="*/ 1447114 w 2709963"/>
              <a:gd name="connsiteY534" fmla="*/ 0 h 815254"/>
              <a:gd name="connsiteX535" fmla="*/ 1449828 w 2709963"/>
              <a:gd name="connsiteY535" fmla="*/ 0 h 815254"/>
              <a:gd name="connsiteX536" fmla="*/ 1452541 w 2709963"/>
              <a:gd name="connsiteY536" fmla="*/ 0 h 815254"/>
              <a:gd name="connsiteX537" fmla="*/ 1455242 w 2709963"/>
              <a:gd name="connsiteY537" fmla="*/ 0 h 815254"/>
              <a:gd name="connsiteX538" fmla="*/ 1457955 w 2709963"/>
              <a:gd name="connsiteY538" fmla="*/ 0 h 815254"/>
              <a:gd name="connsiteX539" fmla="*/ 1460669 w 2709963"/>
              <a:gd name="connsiteY539" fmla="*/ 0 h 815254"/>
              <a:gd name="connsiteX540" fmla="*/ 1463383 w 2709963"/>
              <a:gd name="connsiteY540" fmla="*/ 0 h 815254"/>
              <a:gd name="connsiteX541" fmla="*/ 1466083 w 2709963"/>
              <a:gd name="connsiteY541" fmla="*/ 0 h 815254"/>
              <a:gd name="connsiteX542" fmla="*/ 1468797 w 2709963"/>
              <a:gd name="connsiteY542" fmla="*/ 0 h 815254"/>
              <a:gd name="connsiteX543" fmla="*/ 1471511 w 2709963"/>
              <a:gd name="connsiteY543" fmla="*/ 0 h 815254"/>
              <a:gd name="connsiteX544" fmla="*/ 1474211 w 2709963"/>
              <a:gd name="connsiteY544" fmla="*/ 0 h 815254"/>
              <a:gd name="connsiteX545" fmla="*/ 1476925 w 2709963"/>
              <a:gd name="connsiteY545" fmla="*/ 0 h 815254"/>
              <a:gd name="connsiteX546" fmla="*/ 1479639 w 2709963"/>
              <a:gd name="connsiteY546" fmla="*/ 0 h 815254"/>
              <a:gd name="connsiteX547" fmla="*/ 1482353 w 2709963"/>
              <a:gd name="connsiteY547" fmla="*/ 0 h 815254"/>
              <a:gd name="connsiteX548" fmla="*/ 1485053 w 2709963"/>
              <a:gd name="connsiteY548" fmla="*/ 0 h 815254"/>
              <a:gd name="connsiteX549" fmla="*/ 1487767 w 2709963"/>
              <a:gd name="connsiteY549" fmla="*/ 0 h 815254"/>
              <a:gd name="connsiteX550" fmla="*/ 1490481 w 2709963"/>
              <a:gd name="connsiteY550" fmla="*/ 0 h 815254"/>
              <a:gd name="connsiteX551" fmla="*/ 1493181 w 2709963"/>
              <a:gd name="connsiteY551" fmla="*/ 0 h 815254"/>
              <a:gd name="connsiteX552" fmla="*/ 1495895 w 2709963"/>
              <a:gd name="connsiteY552" fmla="*/ 0 h 815254"/>
              <a:gd name="connsiteX553" fmla="*/ 1498609 w 2709963"/>
              <a:gd name="connsiteY553" fmla="*/ 0 h 815254"/>
              <a:gd name="connsiteX554" fmla="*/ 1501322 w 2709963"/>
              <a:gd name="connsiteY554" fmla="*/ 0 h 815254"/>
              <a:gd name="connsiteX555" fmla="*/ 1504023 w 2709963"/>
              <a:gd name="connsiteY555" fmla="*/ 0 h 815254"/>
              <a:gd name="connsiteX556" fmla="*/ 1506736 w 2709963"/>
              <a:gd name="connsiteY556" fmla="*/ 0 h 815254"/>
              <a:gd name="connsiteX557" fmla="*/ 1509450 w 2709963"/>
              <a:gd name="connsiteY557" fmla="*/ 0 h 815254"/>
              <a:gd name="connsiteX558" fmla="*/ 1512150 w 2709963"/>
              <a:gd name="connsiteY558" fmla="*/ 0 h 815254"/>
              <a:gd name="connsiteX559" fmla="*/ 1514864 w 2709963"/>
              <a:gd name="connsiteY559" fmla="*/ 0 h 815254"/>
              <a:gd name="connsiteX560" fmla="*/ 1517578 w 2709963"/>
              <a:gd name="connsiteY560" fmla="*/ 0 h 815254"/>
              <a:gd name="connsiteX561" fmla="*/ 1520292 w 2709963"/>
              <a:gd name="connsiteY561" fmla="*/ 0 h 815254"/>
              <a:gd name="connsiteX562" fmla="*/ 1522992 w 2709963"/>
              <a:gd name="connsiteY562" fmla="*/ 0 h 815254"/>
              <a:gd name="connsiteX563" fmla="*/ 1525706 w 2709963"/>
              <a:gd name="connsiteY563" fmla="*/ 0 h 815254"/>
              <a:gd name="connsiteX564" fmla="*/ 1528420 w 2709963"/>
              <a:gd name="connsiteY564" fmla="*/ 0 h 815254"/>
              <a:gd name="connsiteX565" fmla="*/ 1531120 w 2709963"/>
              <a:gd name="connsiteY565" fmla="*/ 0 h 815254"/>
              <a:gd name="connsiteX566" fmla="*/ 1533834 w 2709963"/>
              <a:gd name="connsiteY566" fmla="*/ 0 h 815254"/>
              <a:gd name="connsiteX567" fmla="*/ 1536548 w 2709963"/>
              <a:gd name="connsiteY567" fmla="*/ 0 h 815254"/>
              <a:gd name="connsiteX568" fmla="*/ 1539262 w 2709963"/>
              <a:gd name="connsiteY568" fmla="*/ 0 h 815254"/>
              <a:gd name="connsiteX569" fmla="*/ 1541962 w 2709963"/>
              <a:gd name="connsiteY569" fmla="*/ 0 h 815254"/>
              <a:gd name="connsiteX570" fmla="*/ 1544676 w 2709963"/>
              <a:gd name="connsiteY570" fmla="*/ 0 h 815254"/>
              <a:gd name="connsiteX571" fmla="*/ 1547389 w 2709963"/>
              <a:gd name="connsiteY571" fmla="*/ 0 h 815254"/>
              <a:gd name="connsiteX572" fmla="*/ 1550090 w 2709963"/>
              <a:gd name="connsiteY572" fmla="*/ 0 h 815254"/>
              <a:gd name="connsiteX573" fmla="*/ 1552803 w 2709963"/>
              <a:gd name="connsiteY573" fmla="*/ 0 h 815254"/>
              <a:gd name="connsiteX574" fmla="*/ 1555517 w 2709963"/>
              <a:gd name="connsiteY574" fmla="*/ 0 h 815254"/>
              <a:gd name="connsiteX575" fmla="*/ 1558231 w 2709963"/>
              <a:gd name="connsiteY575" fmla="*/ 0 h 815254"/>
              <a:gd name="connsiteX576" fmla="*/ 1560931 w 2709963"/>
              <a:gd name="connsiteY576" fmla="*/ 0 h 815254"/>
              <a:gd name="connsiteX577" fmla="*/ 1563645 w 2709963"/>
              <a:gd name="connsiteY577" fmla="*/ 0 h 815254"/>
              <a:gd name="connsiteX578" fmla="*/ 1566359 w 2709963"/>
              <a:gd name="connsiteY578" fmla="*/ 0 h 815254"/>
              <a:gd name="connsiteX579" fmla="*/ 1569059 w 2709963"/>
              <a:gd name="connsiteY579" fmla="*/ 0 h 815254"/>
              <a:gd name="connsiteX580" fmla="*/ 1571773 w 2709963"/>
              <a:gd name="connsiteY580" fmla="*/ 0 h 815254"/>
              <a:gd name="connsiteX581" fmla="*/ 1574487 w 2709963"/>
              <a:gd name="connsiteY581" fmla="*/ 0 h 815254"/>
              <a:gd name="connsiteX582" fmla="*/ 1577201 w 2709963"/>
              <a:gd name="connsiteY582" fmla="*/ 0 h 815254"/>
              <a:gd name="connsiteX583" fmla="*/ 1579901 w 2709963"/>
              <a:gd name="connsiteY583" fmla="*/ 0 h 815254"/>
              <a:gd name="connsiteX584" fmla="*/ 1582615 w 2709963"/>
              <a:gd name="connsiteY584" fmla="*/ 0 h 815254"/>
              <a:gd name="connsiteX585" fmla="*/ 1585329 w 2709963"/>
              <a:gd name="connsiteY585" fmla="*/ 0 h 815254"/>
              <a:gd name="connsiteX586" fmla="*/ 1588029 w 2709963"/>
              <a:gd name="connsiteY586" fmla="*/ 0 h 815254"/>
              <a:gd name="connsiteX587" fmla="*/ 1590743 w 2709963"/>
              <a:gd name="connsiteY587" fmla="*/ 0 h 815254"/>
              <a:gd name="connsiteX588" fmla="*/ 1593457 w 2709963"/>
              <a:gd name="connsiteY588" fmla="*/ 0 h 815254"/>
              <a:gd name="connsiteX589" fmla="*/ 1596170 w 2709963"/>
              <a:gd name="connsiteY589" fmla="*/ 0 h 815254"/>
              <a:gd name="connsiteX590" fmla="*/ 1598871 w 2709963"/>
              <a:gd name="connsiteY590" fmla="*/ 0 h 815254"/>
              <a:gd name="connsiteX591" fmla="*/ 1601584 w 2709963"/>
              <a:gd name="connsiteY591" fmla="*/ 0 h 815254"/>
              <a:gd name="connsiteX592" fmla="*/ 1604298 w 2709963"/>
              <a:gd name="connsiteY592" fmla="*/ 0 h 815254"/>
              <a:gd name="connsiteX593" fmla="*/ 1606999 w 2709963"/>
              <a:gd name="connsiteY593" fmla="*/ 0 h 815254"/>
              <a:gd name="connsiteX594" fmla="*/ 1609712 w 2709963"/>
              <a:gd name="connsiteY594" fmla="*/ 0 h 815254"/>
              <a:gd name="connsiteX595" fmla="*/ 1612426 w 2709963"/>
              <a:gd name="connsiteY595" fmla="*/ 0 h 815254"/>
              <a:gd name="connsiteX596" fmla="*/ 1615140 w 2709963"/>
              <a:gd name="connsiteY596" fmla="*/ 0 h 815254"/>
              <a:gd name="connsiteX597" fmla="*/ 1617840 w 2709963"/>
              <a:gd name="connsiteY597" fmla="*/ 0 h 815254"/>
              <a:gd name="connsiteX598" fmla="*/ 1620554 w 2709963"/>
              <a:gd name="connsiteY598" fmla="*/ 0 h 815254"/>
              <a:gd name="connsiteX599" fmla="*/ 1623268 w 2709963"/>
              <a:gd name="connsiteY599" fmla="*/ 0 h 815254"/>
              <a:gd name="connsiteX600" fmla="*/ 1625968 w 2709963"/>
              <a:gd name="connsiteY600" fmla="*/ 0 h 815254"/>
              <a:gd name="connsiteX601" fmla="*/ 1628682 w 2709963"/>
              <a:gd name="connsiteY601" fmla="*/ 0 h 815254"/>
              <a:gd name="connsiteX602" fmla="*/ 1631396 w 2709963"/>
              <a:gd name="connsiteY602" fmla="*/ 0 h 815254"/>
              <a:gd name="connsiteX603" fmla="*/ 1634110 w 2709963"/>
              <a:gd name="connsiteY603" fmla="*/ 0 h 815254"/>
              <a:gd name="connsiteX604" fmla="*/ 1636810 w 2709963"/>
              <a:gd name="connsiteY604" fmla="*/ 0 h 815254"/>
              <a:gd name="connsiteX605" fmla="*/ 1639524 w 2709963"/>
              <a:gd name="connsiteY605" fmla="*/ 0 h 815254"/>
              <a:gd name="connsiteX606" fmla="*/ 1642237 w 2709963"/>
              <a:gd name="connsiteY606" fmla="*/ 0 h 815254"/>
              <a:gd name="connsiteX607" fmla="*/ 1644938 w 2709963"/>
              <a:gd name="connsiteY607" fmla="*/ 0 h 815254"/>
              <a:gd name="connsiteX608" fmla="*/ 1647652 w 2709963"/>
              <a:gd name="connsiteY608" fmla="*/ 0 h 815254"/>
              <a:gd name="connsiteX609" fmla="*/ 1650365 w 2709963"/>
              <a:gd name="connsiteY609" fmla="*/ 0 h 815254"/>
              <a:gd name="connsiteX610" fmla="*/ 1653079 w 2709963"/>
              <a:gd name="connsiteY610" fmla="*/ 0 h 815254"/>
              <a:gd name="connsiteX611" fmla="*/ 1655779 w 2709963"/>
              <a:gd name="connsiteY611" fmla="*/ 0 h 815254"/>
              <a:gd name="connsiteX612" fmla="*/ 1658493 w 2709963"/>
              <a:gd name="connsiteY612" fmla="*/ 0 h 815254"/>
              <a:gd name="connsiteX613" fmla="*/ 1661207 w 2709963"/>
              <a:gd name="connsiteY613" fmla="*/ 0 h 815254"/>
              <a:gd name="connsiteX614" fmla="*/ 1663921 w 2709963"/>
              <a:gd name="connsiteY614" fmla="*/ 0 h 815254"/>
              <a:gd name="connsiteX615" fmla="*/ 1666621 w 2709963"/>
              <a:gd name="connsiteY615" fmla="*/ 0 h 815254"/>
              <a:gd name="connsiteX616" fmla="*/ 1669335 w 2709963"/>
              <a:gd name="connsiteY616" fmla="*/ 0 h 815254"/>
              <a:gd name="connsiteX617" fmla="*/ 1672049 w 2709963"/>
              <a:gd name="connsiteY617" fmla="*/ 0 h 815254"/>
              <a:gd name="connsiteX618" fmla="*/ 1674749 w 2709963"/>
              <a:gd name="connsiteY618" fmla="*/ 0 h 815254"/>
              <a:gd name="connsiteX619" fmla="*/ 1677463 w 2709963"/>
              <a:gd name="connsiteY619" fmla="*/ 0 h 815254"/>
              <a:gd name="connsiteX620" fmla="*/ 1680177 w 2709963"/>
              <a:gd name="connsiteY620" fmla="*/ 0 h 815254"/>
              <a:gd name="connsiteX621" fmla="*/ 1682891 w 2709963"/>
              <a:gd name="connsiteY621" fmla="*/ 0 h 815254"/>
              <a:gd name="connsiteX622" fmla="*/ 1685591 w 2709963"/>
              <a:gd name="connsiteY622" fmla="*/ 0 h 815254"/>
              <a:gd name="connsiteX623" fmla="*/ 1688305 w 2709963"/>
              <a:gd name="connsiteY623" fmla="*/ 0 h 815254"/>
              <a:gd name="connsiteX624" fmla="*/ 1691018 w 2709963"/>
              <a:gd name="connsiteY624" fmla="*/ 0 h 815254"/>
              <a:gd name="connsiteX625" fmla="*/ 1693719 w 2709963"/>
              <a:gd name="connsiteY625" fmla="*/ 0 h 815254"/>
              <a:gd name="connsiteX626" fmla="*/ 1696432 w 2709963"/>
              <a:gd name="connsiteY626" fmla="*/ 0 h 815254"/>
              <a:gd name="connsiteX627" fmla="*/ 1699146 w 2709963"/>
              <a:gd name="connsiteY627" fmla="*/ 0 h 815254"/>
              <a:gd name="connsiteX628" fmla="*/ 1701860 w 2709963"/>
              <a:gd name="connsiteY628" fmla="*/ 0 h 815254"/>
              <a:gd name="connsiteX629" fmla="*/ 1704560 w 2709963"/>
              <a:gd name="connsiteY629" fmla="*/ 0 h 815254"/>
              <a:gd name="connsiteX630" fmla="*/ 1707274 w 2709963"/>
              <a:gd name="connsiteY630" fmla="*/ 0 h 815254"/>
              <a:gd name="connsiteX631" fmla="*/ 1709988 w 2709963"/>
              <a:gd name="connsiteY631" fmla="*/ 0 h 815254"/>
              <a:gd name="connsiteX632" fmla="*/ 1712688 w 2709963"/>
              <a:gd name="connsiteY632" fmla="*/ 0 h 815254"/>
              <a:gd name="connsiteX633" fmla="*/ 1715402 w 2709963"/>
              <a:gd name="connsiteY633" fmla="*/ 0 h 815254"/>
              <a:gd name="connsiteX634" fmla="*/ 1718116 w 2709963"/>
              <a:gd name="connsiteY634" fmla="*/ 0 h 815254"/>
              <a:gd name="connsiteX635" fmla="*/ 1720830 w 2709963"/>
              <a:gd name="connsiteY635" fmla="*/ 0 h 815254"/>
              <a:gd name="connsiteX636" fmla="*/ 1723530 w 2709963"/>
              <a:gd name="connsiteY636" fmla="*/ 0 h 815254"/>
              <a:gd name="connsiteX637" fmla="*/ 1726244 w 2709963"/>
              <a:gd name="connsiteY637" fmla="*/ 0 h 815254"/>
              <a:gd name="connsiteX638" fmla="*/ 1728958 w 2709963"/>
              <a:gd name="connsiteY638" fmla="*/ 0 h 815254"/>
              <a:gd name="connsiteX639" fmla="*/ 1731658 w 2709963"/>
              <a:gd name="connsiteY639" fmla="*/ 0 h 815254"/>
              <a:gd name="connsiteX640" fmla="*/ 1734372 w 2709963"/>
              <a:gd name="connsiteY640" fmla="*/ 0 h 815254"/>
              <a:gd name="connsiteX641" fmla="*/ 1737085 w 2709963"/>
              <a:gd name="connsiteY641" fmla="*/ 0 h 815254"/>
              <a:gd name="connsiteX642" fmla="*/ 1739799 w 2709963"/>
              <a:gd name="connsiteY642" fmla="*/ 0 h 815254"/>
              <a:gd name="connsiteX643" fmla="*/ 1742500 w 2709963"/>
              <a:gd name="connsiteY643" fmla="*/ 0 h 815254"/>
              <a:gd name="connsiteX644" fmla="*/ 1745213 w 2709963"/>
              <a:gd name="connsiteY644" fmla="*/ 0 h 815254"/>
              <a:gd name="connsiteX645" fmla="*/ 1747927 w 2709963"/>
              <a:gd name="connsiteY645" fmla="*/ 0 h 815254"/>
              <a:gd name="connsiteX646" fmla="*/ 1750627 w 2709963"/>
              <a:gd name="connsiteY646" fmla="*/ 0 h 815254"/>
              <a:gd name="connsiteX647" fmla="*/ 1753341 w 2709963"/>
              <a:gd name="connsiteY647" fmla="*/ 0 h 815254"/>
              <a:gd name="connsiteX648" fmla="*/ 1756055 w 2709963"/>
              <a:gd name="connsiteY648" fmla="*/ 0 h 815254"/>
              <a:gd name="connsiteX649" fmla="*/ 1758769 w 2709963"/>
              <a:gd name="connsiteY649" fmla="*/ 0 h 815254"/>
              <a:gd name="connsiteX650" fmla="*/ 1761469 w 2709963"/>
              <a:gd name="connsiteY650" fmla="*/ 0 h 815254"/>
              <a:gd name="connsiteX651" fmla="*/ 1764183 w 2709963"/>
              <a:gd name="connsiteY651" fmla="*/ 0 h 815254"/>
              <a:gd name="connsiteX652" fmla="*/ 1766897 w 2709963"/>
              <a:gd name="connsiteY652" fmla="*/ 0 h 815254"/>
              <a:gd name="connsiteX653" fmla="*/ 1769597 w 2709963"/>
              <a:gd name="connsiteY653" fmla="*/ 0 h 815254"/>
              <a:gd name="connsiteX654" fmla="*/ 1772311 w 2709963"/>
              <a:gd name="connsiteY654" fmla="*/ 0 h 815254"/>
              <a:gd name="connsiteX655" fmla="*/ 1775025 w 2709963"/>
              <a:gd name="connsiteY655" fmla="*/ 0 h 815254"/>
              <a:gd name="connsiteX656" fmla="*/ 1777739 w 2709963"/>
              <a:gd name="connsiteY656" fmla="*/ 0 h 815254"/>
              <a:gd name="connsiteX657" fmla="*/ 1780439 w 2709963"/>
              <a:gd name="connsiteY657" fmla="*/ 0 h 815254"/>
              <a:gd name="connsiteX658" fmla="*/ 1783153 w 2709963"/>
              <a:gd name="connsiteY658" fmla="*/ 0 h 815254"/>
              <a:gd name="connsiteX659" fmla="*/ 1785866 w 2709963"/>
              <a:gd name="connsiteY659" fmla="*/ 0 h 815254"/>
              <a:gd name="connsiteX660" fmla="*/ 1788567 w 2709963"/>
              <a:gd name="connsiteY660" fmla="*/ 0 h 815254"/>
              <a:gd name="connsiteX661" fmla="*/ 1791280 w 2709963"/>
              <a:gd name="connsiteY661" fmla="*/ 0 h 815254"/>
              <a:gd name="connsiteX662" fmla="*/ 1793994 w 2709963"/>
              <a:gd name="connsiteY662" fmla="*/ 0 h 815254"/>
              <a:gd name="connsiteX663" fmla="*/ 1796708 w 2709963"/>
              <a:gd name="connsiteY663" fmla="*/ 0 h 815254"/>
              <a:gd name="connsiteX664" fmla="*/ 1799408 w 2709963"/>
              <a:gd name="connsiteY664" fmla="*/ 0 h 815254"/>
              <a:gd name="connsiteX665" fmla="*/ 1802122 w 2709963"/>
              <a:gd name="connsiteY665" fmla="*/ 0 h 815254"/>
              <a:gd name="connsiteX666" fmla="*/ 1804836 w 2709963"/>
              <a:gd name="connsiteY666" fmla="*/ 0 h 815254"/>
              <a:gd name="connsiteX667" fmla="*/ 1807536 w 2709963"/>
              <a:gd name="connsiteY667" fmla="*/ 0 h 815254"/>
              <a:gd name="connsiteX668" fmla="*/ 1810250 w 2709963"/>
              <a:gd name="connsiteY668" fmla="*/ 0 h 815254"/>
              <a:gd name="connsiteX669" fmla="*/ 1812964 w 2709963"/>
              <a:gd name="connsiteY669" fmla="*/ 0 h 815254"/>
              <a:gd name="connsiteX670" fmla="*/ 1815678 w 2709963"/>
              <a:gd name="connsiteY670" fmla="*/ 0 h 815254"/>
              <a:gd name="connsiteX671" fmla="*/ 1818378 w 2709963"/>
              <a:gd name="connsiteY671" fmla="*/ 0 h 815254"/>
              <a:gd name="connsiteX672" fmla="*/ 1821092 w 2709963"/>
              <a:gd name="connsiteY672" fmla="*/ 0 h 815254"/>
              <a:gd name="connsiteX673" fmla="*/ 1823806 w 2709963"/>
              <a:gd name="connsiteY673" fmla="*/ 0 h 815254"/>
              <a:gd name="connsiteX674" fmla="*/ 1826506 w 2709963"/>
              <a:gd name="connsiteY674" fmla="*/ 0 h 815254"/>
              <a:gd name="connsiteX675" fmla="*/ 1829220 w 2709963"/>
              <a:gd name="connsiteY675" fmla="*/ 0 h 815254"/>
              <a:gd name="connsiteX676" fmla="*/ 1831933 w 2709963"/>
              <a:gd name="connsiteY676" fmla="*/ 0 h 815254"/>
              <a:gd name="connsiteX677" fmla="*/ 1834647 w 2709963"/>
              <a:gd name="connsiteY677" fmla="*/ 0 h 815254"/>
              <a:gd name="connsiteX678" fmla="*/ 1837348 w 2709963"/>
              <a:gd name="connsiteY678" fmla="*/ 0 h 815254"/>
              <a:gd name="connsiteX679" fmla="*/ 1840061 w 2709963"/>
              <a:gd name="connsiteY679" fmla="*/ 0 h 815254"/>
              <a:gd name="connsiteX680" fmla="*/ 1842775 w 2709963"/>
              <a:gd name="connsiteY680" fmla="*/ 0 h 815254"/>
              <a:gd name="connsiteX681" fmla="*/ 1845476 w 2709963"/>
              <a:gd name="connsiteY681" fmla="*/ 0 h 815254"/>
              <a:gd name="connsiteX682" fmla="*/ 1848189 w 2709963"/>
              <a:gd name="connsiteY682" fmla="*/ 0 h 815254"/>
              <a:gd name="connsiteX683" fmla="*/ 1850903 w 2709963"/>
              <a:gd name="connsiteY683" fmla="*/ 0 h 815254"/>
              <a:gd name="connsiteX684" fmla="*/ 1853617 w 2709963"/>
              <a:gd name="connsiteY684" fmla="*/ 0 h 815254"/>
              <a:gd name="connsiteX685" fmla="*/ 1856317 w 2709963"/>
              <a:gd name="connsiteY685" fmla="*/ 0 h 815254"/>
              <a:gd name="connsiteX686" fmla="*/ 1859031 w 2709963"/>
              <a:gd name="connsiteY686" fmla="*/ 0 h 815254"/>
              <a:gd name="connsiteX687" fmla="*/ 1861745 w 2709963"/>
              <a:gd name="connsiteY687" fmla="*/ 0 h 815254"/>
              <a:gd name="connsiteX688" fmla="*/ 1864445 w 2709963"/>
              <a:gd name="connsiteY688" fmla="*/ 0 h 815254"/>
              <a:gd name="connsiteX689" fmla="*/ 1867159 w 2709963"/>
              <a:gd name="connsiteY689" fmla="*/ 0 h 815254"/>
              <a:gd name="connsiteX690" fmla="*/ 1869873 w 2709963"/>
              <a:gd name="connsiteY690" fmla="*/ 0 h 815254"/>
              <a:gd name="connsiteX691" fmla="*/ 1872587 w 2709963"/>
              <a:gd name="connsiteY691" fmla="*/ 0 h 815254"/>
              <a:gd name="connsiteX692" fmla="*/ 1875287 w 2709963"/>
              <a:gd name="connsiteY692" fmla="*/ 0 h 815254"/>
              <a:gd name="connsiteX693" fmla="*/ 1878001 w 2709963"/>
              <a:gd name="connsiteY693" fmla="*/ 0 h 815254"/>
              <a:gd name="connsiteX694" fmla="*/ 1880714 w 2709963"/>
              <a:gd name="connsiteY694" fmla="*/ 0 h 815254"/>
              <a:gd name="connsiteX695" fmla="*/ 1883415 w 2709963"/>
              <a:gd name="connsiteY695" fmla="*/ 0 h 815254"/>
              <a:gd name="connsiteX696" fmla="*/ 1886129 w 2709963"/>
              <a:gd name="connsiteY696" fmla="*/ 0 h 815254"/>
              <a:gd name="connsiteX697" fmla="*/ 1888842 w 2709963"/>
              <a:gd name="connsiteY697" fmla="*/ 0 h 815254"/>
              <a:gd name="connsiteX698" fmla="*/ 1891556 w 2709963"/>
              <a:gd name="connsiteY698" fmla="*/ 0 h 815254"/>
              <a:gd name="connsiteX699" fmla="*/ 1894256 w 2709963"/>
              <a:gd name="connsiteY699" fmla="*/ 0 h 815254"/>
              <a:gd name="connsiteX700" fmla="*/ 1896970 w 2709963"/>
              <a:gd name="connsiteY700" fmla="*/ 0 h 815254"/>
              <a:gd name="connsiteX701" fmla="*/ 1899684 w 2709963"/>
              <a:gd name="connsiteY701" fmla="*/ 0 h 815254"/>
              <a:gd name="connsiteX702" fmla="*/ 1902384 w 2709963"/>
              <a:gd name="connsiteY702" fmla="*/ 0 h 815254"/>
              <a:gd name="connsiteX703" fmla="*/ 1905098 w 2709963"/>
              <a:gd name="connsiteY703" fmla="*/ 0 h 815254"/>
              <a:gd name="connsiteX704" fmla="*/ 1907812 w 2709963"/>
              <a:gd name="connsiteY704" fmla="*/ 0 h 815254"/>
              <a:gd name="connsiteX705" fmla="*/ 1910526 w 2709963"/>
              <a:gd name="connsiteY705" fmla="*/ 0 h 815254"/>
              <a:gd name="connsiteX706" fmla="*/ 1913226 w 2709963"/>
              <a:gd name="connsiteY706" fmla="*/ 0 h 815254"/>
              <a:gd name="connsiteX707" fmla="*/ 1915940 w 2709963"/>
              <a:gd name="connsiteY707" fmla="*/ 0 h 815254"/>
              <a:gd name="connsiteX708" fmla="*/ 1918654 w 2709963"/>
              <a:gd name="connsiteY708" fmla="*/ 0 h 815254"/>
              <a:gd name="connsiteX709" fmla="*/ 1921354 w 2709963"/>
              <a:gd name="connsiteY709" fmla="*/ 0 h 815254"/>
              <a:gd name="connsiteX710" fmla="*/ 1924068 w 2709963"/>
              <a:gd name="connsiteY710" fmla="*/ 0 h 815254"/>
              <a:gd name="connsiteX711" fmla="*/ 1926782 w 2709963"/>
              <a:gd name="connsiteY711" fmla="*/ 0 h 815254"/>
              <a:gd name="connsiteX712" fmla="*/ 1929495 w 2709963"/>
              <a:gd name="connsiteY712" fmla="*/ 0 h 815254"/>
              <a:gd name="connsiteX713" fmla="*/ 1932196 w 2709963"/>
              <a:gd name="connsiteY713" fmla="*/ 0 h 815254"/>
              <a:gd name="connsiteX714" fmla="*/ 1934909 w 2709963"/>
              <a:gd name="connsiteY714" fmla="*/ 0 h 815254"/>
              <a:gd name="connsiteX715" fmla="*/ 1937623 w 2709963"/>
              <a:gd name="connsiteY715" fmla="*/ 0 h 815254"/>
              <a:gd name="connsiteX716" fmla="*/ 1940324 w 2709963"/>
              <a:gd name="connsiteY716" fmla="*/ 0 h 815254"/>
              <a:gd name="connsiteX717" fmla="*/ 1943037 w 2709963"/>
              <a:gd name="connsiteY717" fmla="*/ 0 h 815254"/>
              <a:gd name="connsiteX718" fmla="*/ 1945751 w 2709963"/>
              <a:gd name="connsiteY718" fmla="*/ 0 h 815254"/>
              <a:gd name="connsiteX719" fmla="*/ 1948465 w 2709963"/>
              <a:gd name="connsiteY719" fmla="*/ 0 h 815254"/>
              <a:gd name="connsiteX720" fmla="*/ 1951165 w 2709963"/>
              <a:gd name="connsiteY720" fmla="*/ 0 h 815254"/>
              <a:gd name="connsiteX721" fmla="*/ 1953879 w 2709963"/>
              <a:gd name="connsiteY721" fmla="*/ 0 h 815254"/>
              <a:gd name="connsiteX722" fmla="*/ 1956593 w 2709963"/>
              <a:gd name="connsiteY722" fmla="*/ 0 h 815254"/>
              <a:gd name="connsiteX723" fmla="*/ 1959293 w 2709963"/>
              <a:gd name="connsiteY723" fmla="*/ 0 h 815254"/>
              <a:gd name="connsiteX724" fmla="*/ 1962007 w 2709963"/>
              <a:gd name="connsiteY724" fmla="*/ 0 h 815254"/>
              <a:gd name="connsiteX725" fmla="*/ 1964721 w 2709963"/>
              <a:gd name="connsiteY725" fmla="*/ 0 h 815254"/>
              <a:gd name="connsiteX726" fmla="*/ 1967435 w 2709963"/>
              <a:gd name="connsiteY726" fmla="*/ 0 h 815254"/>
              <a:gd name="connsiteX727" fmla="*/ 1970135 w 2709963"/>
              <a:gd name="connsiteY727" fmla="*/ 0 h 815254"/>
              <a:gd name="connsiteX728" fmla="*/ 1972849 w 2709963"/>
              <a:gd name="connsiteY728" fmla="*/ 0 h 815254"/>
              <a:gd name="connsiteX729" fmla="*/ 1975562 w 2709963"/>
              <a:gd name="connsiteY729" fmla="*/ 0 h 815254"/>
              <a:gd name="connsiteX730" fmla="*/ 1978263 w 2709963"/>
              <a:gd name="connsiteY730" fmla="*/ 0 h 815254"/>
              <a:gd name="connsiteX731" fmla="*/ 1980977 w 2709963"/>
              <a:gd name="connsiteY731" fmla="*/ 0 h 815254"/>
              <a:gd name="connsiteX732" fmla="*/ 1983690 w 2709963"/>
              <a:gd name="connsiteY732" fmla="*/ 0 h 815254"/>
              <a:gd name="connsiteX733" fmla="*/ 1986404 w 2709963"/>
              <a:gd name="connsiteY733" fmla="*/ 0 h 815254"/>
              <a:gd name="connsiteX734" fmla="*/ 1989104 w 2709963"/>
              <a:gd name="connsiteY734" fmla="*/ 0 h 815254"/>
              <a:gd name="connsiteX735" fmla="*/ 1991818 w 2709963"/>
              <a:gd name="connsiteY735" fmla="*/ 0 h 815254"/>
              <a:gd name="connsiteX736" fmla="*/ 1994532 w 2709963"/>
              <a:gd name="connsiteY736" fmla="*/ 0 h 815254"/>
              <a:gd name="connsiteX737" fmla="*/ 1997232 w 2709963"/>
              <a:gd name="connsiteY737" fmla="*/ 0 h 815254"/>
              <a:gd name="connsiteX738" fmla="*/ 1999946 w 2709963"/>
              <a:gd name="connsiteY738" fmla="*/ 0 h 815254"/>
              <a:gd name="connsiteX739" fmla="*/ 2002660 w 2709963"/>
              <a:gd name="connsiteY739" fmla="*/ 0 h 815254"/>
              <a:gd name="connsiteX740" fmla="*/ 2005374 w 2709963"/>
              <a:gd name="connsiteY740" fmla="*/ 0 h 815254"/>
              <a:gd name="connsiteX741" fmla="*/ 2008074 w 2709963"/>
              <a:gd name="connsiteY741" fmla="*/ 0 h 815254"/>
              <a:gd name="connsiteX742" fmla="*/ 2010788 w 2709963"/>
              <a:gd name="connsiteY742" fmla="*/ 0 h 815254"/>
              <a:gd name="connsiteX743" fmla="*/ 2013502 w 2709963"/>
              <a:gd name="connsiteY743" fmla="*/ 0 h 815254"/>
              <a:gd name="connsiteX744" fmla="*/ 2016202 w 2709963"/>
              <a:gd name="connsiteY744" fmla="*/ 0 h 815254"/>
              <a:gd name="connsiteX745" fmla="*/ 2018916 w 2709963"/>
              <a:gd name="connsiteY745" fmla="*/ 0 h 815254"/>
              <a:gd name="connsiteX746" fmla="*/ 2021630 w 2709963"/>
              <a:gd name="connsiteY746" fmla="*/ 0 h 815254"/>
              <a:gd name="connsiteX747" fmla="*/ 2024343 w 2709963"/>
              <a:gd name="connsiteY747" fmla="*/ 0 h 815254"/>
              <a:gd name="connsiteX748" fmla="*/ 2027044 w 2709963"/>
              <a:gd name="connsiteY748" fmla="*/ 0 h 815254"/>
              <a:gd name="connsiteX749" fmla="*/ 2029757 w 2709963"/>
              <a:gd name="connsiteY749" fmla="*/ 0 h 815254"/>
              <a:gd name="connsiteX750" fmla="*/ 2032471 w 2709963"/>
              <a:gd name="connsiteY750" fmla="*/ 0 h 815254"/>
              <a:gd name="connsiteX751" fmla="*/ 2035172 w 2709963"/>
              <a:gd name="connsiteY751" fmla="*/ 0 h 815254"/>
              <a:gd name="connsiteX752" fmla="*/ 2037885 w 2709963"/>
              <a:gd name="connsiteY752" fmla="*/ 0 h 815254"/>
              <a:gd name="connsiteX753" fmla="*/ 2040599 w 2709963"/>
              <a:gd name="connsiteY753" fmla="*/ 0 h 815254"/>
              <a:gd name="connsiteX754" fmla="*/ 2043313 w 2709963"/>
              <a:gd name="connsiteY754" fmla="*/ 0 h 815254"/>
              <a:gd name="connsiteX755" fmla="*/ 2046013 w 2709963"/>
              <a:gd name="connsiteY755" fmla="*/ 0 h 815254"/>
              <a:gd name="connsiteX756" fmla="*/ 2048727 w 2709963"/>
              <a:gd name="connsiteY756" fmla="*/ 0 h 815254"/>
              <a:gd name="connsiteX757" fmla="*/ 2051441 w 2709963"/>
              <a:gd name="connsiteY757" fmla="*/ 0 h 815254"/>
              <a:gd name="connsiteX758" fmla="*/ 2054155 w 2709963"/>
              <a:gd name="connsiteY758" fmla="*/ 0 h 815254"/>
              <a:gd name="connsiteX759" fmla="*/ 2056855 w 2709963"/>
              <a:gd name="connsiteY759" fmla="*/ 0 h 815254"/>
              <a:gd name="connsiteX760" fmla="*/ 2059569 w 2709963"/>
              <a:gd name="connsiteY760" fmla="*/ 0 h 815254"/>
              <a:gd name="connsiteX761" fmla="*/ 2062283 w 2709963"/>
              <a:gd name="connsiteY761" fmla="*/ 0 h 815254"/>
              <a:gd name="connsiteX762" fmla="*/ 2064983 w 2709963"/>
              <a:gd name="connsiteY762" fmla="*/ 0 h 815254"/>
              <a:gd name="connsiteX763" fmla="*/ 2067697 w 2709963"/>
              <a:gd name="connsiteY763" fmla="*/ 0 h 815254"/>
              <a:gd name="connsiteX764" fmla="*/ 2070410 w 2709963"/>
              <a:gd name="connsiteY764" fmla="*/ 0 h 815254"/>
              <a:gd name="connsiteX765" fmla="*/ 2073124 w 2709963"/>
              <a:gd name="connsiteY765" fmla="*/ 0 h 815254"/>
              <a:gd name="connsiteX766" fmla="*/ 2075825 w 2709963"/>
              <a:gd name="connsiteY766" fmla="*/ 0 h 815254"/>
              <a:gd name="connsiteX767" fmla="*/ 2078538 w 2709963"/>
              <a:gd name="connsiteY767" fmla="*/ 0 h 815254"/>
              <a:gd name="connsiteX768" fmla="*/ 2081252 w 2709963"/>
              <a:gd name="connsiteY768" fmla="*/ 0 h 815254"/>
              <a:gd name="connsiteX769" fmla="*/ 2083953 w 2709963"/>
              <a:gd name="connsiteY769" fmla="*/ 0 h 815254"/>
              <a:gd name="connsiteX770" fmla="*/ 2086666 w 2709963"/>
              <a:gd name="connsiteY770" fmla="*/ 0 h 815254"/>
              <a:gd name="connsiteX771" fmla="*/ 2089380 w 2709963"/>
              <a:gd name="connsiteY771" fmla="*/ 0 h 815254"/>
              <a:gd name="connsiteX772" fmla="*/ 2092094 w 2709963"/>
              <a:gd name="connsiteY772" fmla="*/ 0 h 815254"/>
              <a:gd name="connsiteX773" fmla="*/ 2094794 w 2709963"/>
              <a:gd name="connsiteY773" fmla="*/ 0 h 815254"/>
              <a:gd name="connsiteX774" fmla="*/ 2097508 w 2709963"/>
              <a:gd name="connsiteY774" fmla="*/ 0 h 815254"/>
              <a:gd name="connsiteX775" fmla="*/ 2100222 w 2709963"/>
              <a:gd name="connsiteY775" fmla="*/ 0 h 815254"/>
              <a:gd name="connsiteX776" fmla="*/ 2102922 w 2709963"/>
              <a:gd name="connsiteY776" fmla="*/ 0 h 815254"/>
              <a:gd name="connsiteX777" fmla="*/ 2105636 w 2709963"/>
              <a:gd name="connsiteY777" fmla="*/ 0 h 815254"/>
              <a:gd name="connsiteX778" fmla="*/ 2108350 w 2709963"/>
              <a:gd name="connsiteY778" fmla="*/ 0 h 815254"/>
              <a:gd name="connsiteX779" fmla="*/ 2111064 w 2709963"/>
              <a:gd name="connsiteY779" fmla="*/ 0 h 815254"/>
              <a:gd name="connsiteX780" fmla="*/ 2113764 w 2709963"/>
              <a:gd name="connsiteY780" fmla="*/ 0 h 815254"/>
              <a:gd name="connsiteX781" fmla="*/ 2116478 w 2709963"/>
              <a:gd name="connsiteY781" fmla="*/ 0 h 815254"/>
              <a:gd name="connsiteX782" fmla="*/ 2119191 w 2709963"/>
              <a:gd name="connsiteY782" fmla="*/ 0 h 815254"/>
              <a:gd name="connsiteX783" fmla="*/ 2121892 w 2709963"/>
              <a:gd name="connsiteY783" fmla="*/ 0 h 815254"/>
              <a:gd name="connsiteX784" fmla="*/ 2124606 w 2709963"/>
              <a:gd name="connsiteY784" fmla="*/ 0 h 815254"/>
              <a:gd name="connsiteX785" fmla="*/ 2127319 w 2709963"/>
              <a:gd name="connsiteY785" fmla="*/ 0 h 815254"/>
              <a:gd name="connsiteX786" fmla="*/ 2130033 w 2709963"/>
              <a:gd name="connsiteY786" fmla="*/ 0 h 815254"/>
              <a:gd name="connsiteX787" fmla="*/ 2132733 w 2709963"/>
              <a:gd name="connsiteY787" fmla="*/ 0 h 815254"/>
              <a:gd name="connsiteX788" fmla="*/ 2135447 w 2709963"/>
              <a:gd name="connsiteY788" fmla="*/ 0 h 815254"/>
              <a:gd name="connsiteX789" fmla="*/ 2138161 w 2709963"/>
              <a:gd name="connsiteY789" fmla="*/ 0 h 815254"/>
              <a:gd name="connsiteX790" fmla="*/ 2140861 w 2709963"/>
              <a:gd name="connsiteY790" fmla="*/ 0 h 815254"/>
              <a:gd name="connsiteX791" fmla="*/ 2143575 w 2709963"/>
              <a:gd name="connsiteY791" fmla="*/ 0 h 815254"/>
              <a:gd name="connsiteX792" fmla="*/ 2146289 w 2709963"/>
              <a:gd name="connsiteY792" fmla="*/ 0 h 815254"/>
              <a:gd name="connsiteX793" fmla="*/ 2149003 w 2709963"/>
              <a:gd name="connsiteY793" fmla="*/ 0 h 815254"/>
              <a:gd name="connsiteX794" fmla="*/ 2151703 w 2709963"/>
              <a:gd name="connsiteY794" fmla="*/ 0 h 815254"/>
              <a:gd name="connsiteX795" fmla="*/ 2154417 w 2709963"/>
              <a:gd name="connsiteY795" fmla="*/ 0 h 815254"/>
              <a:gd name="connsiteX796" fmla="*/ 2157131 w 2709963"/>
              <a:gd name="connsiteY796" fmla="*/ 0 h 815254"/>
              <a:gd name="connsiteX797" fmla="*/ 2159831 w 2709963"/>
              <a:gd name="connsiteY797" fmla="*/ 0 h 815254"/>
              <a:gd name="connsiteX798" fmla="*/ 2162545 w 2709963"/>
              <a:gd name="connsiteY798" fmla="*/ 0 h 815254"/>
              <a:gd name="connsiteX799" fmla="*/ 2165259 w 2709963"/>
              <a:gd name="connsiteY799" fmla="*/ 0 h 815254"/>
              <a:gd name="connsiteX800" fmla="*/ 2167972 w 2709963"/>
              <a:gd name="connsiteY800" fmla="*/ 0 h 815254"/>
              <a:gd name="connsiteX801" fmla="*/ 2170673 w 2709963"/>
              <a:gd name="connsiteY801" fmla="*/ 0 h 815254"/>
              <a:gd name="connsiteX802" fmla="*/ 2173386 w 2709963"/>
              <a:gd name="connsiteY802" fmla="*/ 0 h 815254"/>
              <a:gd name="connsiteX803" fmla="*/ 2176100 w 2709963"/>
              <a:gd name="connsiteY803" fmla="*/ 0 h 815254"/>
              <a:gd name="connsiteX804" fmla="*/ 2178801 w 2709963"/>
              <a:gd name="connsiteY804" fmla="*/ 0 h 815254"/>
              <a:gd name="connsiteX805" fmla="*/ 2181514 w 2709963"/>
              <a:gd name="connsiteY805" fmla="*/ 0 h 815254"/>
              <a:gd name="connsiteX806" fmla="*/ 2184228 w 2709963"/>
              <a:gd name="connsiteY806" fmla="*/ 0 h 815254"/>
              <a:gd name="connsiteX807" fmla="*/ 2186942 w 2709963"/>
              <a:gd name="connsiteY807" fmla="*/ 0 h 815254"/>
              <a:gd name="connsiteX808" fmla="*/ 2189642 w 2709963"/>
              <a:gd name="connsiteY808" fmla="*/ 0 h 815254"/>
              <a:gd name="connsiteX809" fmla="*/ 2192356 w 2709963"/>
              <a:gd name="connsiteY809" fmla="*/ 0 h 815254"/>
              <a:gd name="connsiteX810" fmla="*/ 2195070 w 2709963"/>
              <a:gd name="connsiteY810" fmla="*/ 0 h 815254"/>
              <a:gd name="connsiteX811" fmla="*/ 2197770 w 2709963"/>
              <a:gd name="connsiteY811" fmla="*/ 0 h 815254"/>
              <a:gd name="connsiteX812" fmla="*/ 2200484 w 2709963"/>
              <a:gd name="connsiteY812" fmla="*/ 0 h 815254"/>
              <a:gd name="connsiteX813" fmla="*/ 2203198 w 2709963"/>
              <a:gd name="connsiteY813" fmla="*/ 0 h 815254"/>
              <a:gd name="connsiteX814" fmla="*/ 2205912 w 2709963"/>
              <a:gd name="connsiteY814" fmla="*/ 0 h 815254"/>
              <a:gd name="connsiteX815" fmla="*/ 2208612 w 2709963"/>
              <a:gd name="connsiteY815" fmla="*/ 0 h 815254"/>
              <a:gd name="connsiteX816" fmla="*/ 2211326 w 2709963"/>
              <a:gd name="connsiteY816" fmla="*/ 0 h 815254"/>
              <a:gd name="connsiteX817" fmla="*/ 2214039 w 2709963"/>
              <a:gd name="connsiteY817" fmla="*/ 0 h 815254"/>
              <a:gd name="connsiteX818" fmla="*/ 2216740 w 2709963"/>
              <a:gd name="connsiteY818" fmla="*/ 0 h 815254"/>
              <a:gd name="connsiteX819" fmla="*/ 2219454 w 2709963"/>
              <a:gd name="connsiteY819" fmla="*/ 0 h 815254"/>
              <a:gd name="connsiteX820" fmla="*/ 2222167 w 2709963"/>
              <a:gd name="connsiteY820" fmla="*/ 0 h 815254"/>
              <a:gd name="connsiteX821" fmla="*/ 2224881 w 2709963"/>
              <a:gd name="connsiteY821" fmla="*/ 0 h 815254"/>
              <a:gd name="connsiteX822" fmla="*/ 2227582 w 2709963"/>
              <a:gd name="connsiteY822" fmla="*/ 0 h 815254"/>
              <a:gd name="connsiteX823" fmla="*/ 2230295 w 2709963"/>
              <a:gd name="connsiteY823" fmla="*/ 0 h 815254"/>
              <a:gd name="connsiteX824" fmla="*/ 2233009 w 2709963"/>
              <a:gd name="connsiteY824" fmla="*/ 0 h 815254"/>
              <a:gd name="connsiteX825" fmla="*/ 2235709 w 2709963"/>
              <a:gd name="connsiteY825" fmla="*/ 0 h 815254"/>
              <a:gd name="connsiteX826" fmla="*/ 2238423 w 2709963"/>
              <a:gd name="connsiteY826" fmla="*/ 0 h 815254"/>
              <a:gd name="connsiteX827" fmla="*/ 2241137 w 2709963"/>
              <a:gd name="connsiteY827" fmla="*/ 0 h 815254"/>
              <a:gd name="connsiteX828" fmla="*/ 2243851 w 2709963"/>
              <a:gd name="connsiteY828" fmla="*/ 0 h 815254"/>
              <a:gd name="connsiteX829" fmla="*/ 2246551 w 2709963"/>
              <a:gd name="connsiteY829" fmla="*/ 0 h 815254"/>
              <a:gd name="connsiteX830" fmla="*/ 2249265 w 2709963"/>
              <a:gd name="connsiteY830" fmla="*/ 0 h 815254"/>
              <a:gd name="connsiteX831" fmla="*/ 2251979 w 2709963"/>
              <a:gd name="connsiteY831" fmla="*/ 0 h 815254"/>
              <a:gd name="connsiteX832" fmla="*/ 2254679 w 2709963"/>
              <a:gd name="connsiteY832" fmla="*/ 0 h 815254"/>
              <a:gd name="connsiteX833" fmla="*/ 2257393 w 2709963"/>
              <a:gd name="connsiteY833" fmla="*/ 0 h 815254"/>
              <a:gd name="connsiteX834" fmla="*/ 2260107 w 2709963"/>
              <a:gd name="connsiteY834" fmla="*/ 815254 h 815254"/>
              <a:gd name="connsiteX835" fmla="*/ 2262820 w 2709963"/>
              <a:gd name="connsiteY835" fmla="*/ 815254 h 815254"/>
              <a:gd name="connsiteX836" fmla="*/ 2265521 w 2709963"/>
              <a:gd name="connsiteY836" fmla="*/ 815254 h 815254"/>
              <a:gd name="connsiteX837" fmla="*/ 2268235 w 2709963"/>
              <a:gd name="connsiteY837" fmla="*/ 815254 h 815254"/>
              <a:gd name="connsiteX838" fmla="*/ 2270948 w 2709963"/>
              <a:gd name="connsiteY838" fmla="*/ 815254 h 815254"/>
              <a:gd name="connsiteX839" fmla="*/ 2273649 w 2709963"/>
              <a:gd name="connsiteY839" fmla="*/ 815254 h 815254"/>
              <a:gd name="connsiteX840" fmla="*/ 2276362 w 2709963"/>
              <a:gd name="connsiteY840" fmla="*/ 815254 h 815254"/>
              <a:gd name="connsiteX841" fmla="*/ 2279076 w 2709963"/>
              <a:gd name="connsiteY841" fmla="*/ 815254 h 815254"/>
              <a:gd name="connsiteX842" fmla="*/ 2281790 w 2709963"/>
              <a:gd name="connsiteY842" fmla="*/ 815254 h 815254"/>
              <a:gd name="connsiteX843" fmla="*/ 2284490 w 2709963"/>
              <a:gd name="connsiteY843" fmla="*/ 815254 h 815254"/>
              <a:gd name="connsiteX844" fmla="*/ 2287204 w 2709963"/>
              <a:gd name="connsiteY844" fmla="*/ 815254 h 815254"/>
              <a:gd name="connsiteX845" fmla="*/ 2289918 w 2709963"/>
              <a:gd name="connsiteY845" fmla="*/ 815254 h 815254"/>
              <a:gd name="connsiteX846" fmla="*/ 2292618 w 2709963"/>
              <a:gd name="connsiteY846" fmla="*/ 815254 h 815254"/>
              <a:gd name="connsiteX847" fmla="*/ 2295332 w 2709963"/>
              <a:gd name="connsiteY847" fmla="*/ 815254 h 815254"/>
              <a:gd name="connsiteX848" fmla="*/ 2298046 w 2709963"/>
              <a:gd name="connsiteY848" fmla="*/ 815254 h 815254"/>
              <a:gd name="connsiteX849" fmla="*/ 2300760 w 2709963"/>
              <a:gd name="connsiteY849" fmla="*/ 815254 h 815254"/>
              <a:gd name="connsiteX850" fmla="*/ 2303460 w 2709963"/>
              <a:gd name="connsiteY850" fmla="*/ 815254 h 815254"/>
              <a:gd name="connsiteX851" fmla="*/ 2306174 w 2709963"/>
              <a:gd name="connsiteY851" fmla="*/ 815254 h 815254"/>
              <a:gd name="connsiteX852" fmla="*/ 2308888 w 2709963"/>
              <a:gd name="connsiteY852" fmla="*/ 815254 h 815254"/>
              <a:gd name="connsiteX853" fmla="*/ 2311588 w 2709963"/>
              <a:gd name="connsiteY853" fmla="*/ 815254 h 815254"/>
              <a:gd name="connsiteX854" fmla="*/ 2314302 w 2709963"/>
              <a:gd name="connsiteY854" fmla="*/ 815254 h 815254"/>
              <a:gd name="connsiteX855" fmla="*/ 2317015 w 2709963"/>
              <a:gd name="connsiteY855" fmla="*/ 815254 h 815254"/>
              <a:gd name="connsiteX856" fmla="*/ 2319729 w 2709963"/>
              <a:gd name="connsiteY856" fmla="*/ 815254 h 815254"/>
              <a:gd name="connsiteX857" fmla="*/ 2322430 w 2709963"/>
              <a:gd name="connsiteY857" fmla="*/ 815254 h 815254"/>
              <a:gd name="connsiteX858" fmla="*/ 2325143 w 2709963"/>
              <a:gd name="connsiteY858" fmla="*/ 815254 h 815254"/>
              <a:gd name="connsiteX859" fmla="*/ 2327857 w 2709963"/>
              <a:gd name="connsiteY859" fmla="*/ 815254 h 815254"/>
              <a:gd name="connsiteX860" fmla="*/ 2330558 w 2709963"/>
              <a:gd name="connsiteY860" fmla="*/ 815254 h 815254"/>
              <a:gd name="connsiteX861" fmla="*/ 2333271 w 2709963"/>
              <a:gd name="connsiteY861" fmla="*/ 815254 h 815254"/>
              <a:gd name="connsiteX862" fmla="*/ 2335985 w 2709963"/>
              <a:gd name="connsiteY862" fmla="*/ 815254 h 815254"/>
              <a:gd name="connsiteX863" fmla="*/ 2338699 w 2709963"/>
              <a:gd name="connsiteY863" fmla="*/ 815254 h 815254"/>
              <a:gd name="connsiteX864" fmla="*/ 2341399 w 2709963"/>
              <a:gd name="connsiteY864" fmla="*/ 815254 h 815254"/>
              <a:gd name="connsiteX865" fmla="*/ 2344113 w 2709963"/>
              <a:gd name="connsiteY865" fmla="*/ 815254 h 815254"/>
              <a:gd name="connsiteX866" fmla="*/ 2346827 w 2709963"/>
              <a:gd name="connsiteY866" fmla="*/ 815254 h 815254"/>
              <a:gd name="connsiteX867" fmla="*/ 2349527 w 2709963"/>
              <a:gd name="connsiteY867" fmla="*/ 815254 h 815254"/>
              <a:gd name="connsiteX868" fmla="*/ 2352241 w 2709963"/>
              <a:gd name="connsiteY868" fmla="*/ 815254 h 815254"/>
              <a:gd name="connsiteX869" fmla="*/ 2354955 w 2709963"/>
              <a:gd name="connsiteY869" fmla="*/ 815254 h 815254"/>
              <a:gd name="connsiteX870" fmla="*/ 2357669 w 2709963"/>
              <a:gd name="connsiteY870" fmla="*/ 815254 h 815254"/>
              <a:gd name="connsiteX871" fmla="*/ 2360369 w 2709963"/>
              <a:gd name="connsiteY871" fmla="*/ 815254 h 815254"/>
              <a:gd name="connsiteX872" fmla="*/ 2363083 w 2709963"/>
              <a:gd name="connsiteY872" fmla="*/ 815254 h 815254"/>
              <a:gd name="connsiteX873" fmla="*/ 2365797 w 2709963"/>
              <a:gd name="connsiteY873" fmla="*/ 815254 h 815254"/>
              <a:gd name="connsiteX874" fmla="*/ 2368497 w 2709963"/>
              <a:gd name="connsiteY874" fmla="*/ 815254 h 815254"/>
              <a:gd name="connsiteX875" fmla="*/ 2371211 w 2709963"/>
              <a:gd name="connsiteY875" fmla="*/ 815254 h 815254"/>
              <a:gd name="connsiteX876" fmla="*/ 2373924 w 2709963"/>
              <a:gd name="connsiteY876" fmla="*/ 815254 h 815254"/>
              <a:gd name="connsiteX877" fmla="*/ 2376638 w 2709963"/>
              <a:gd name="connsiteY877" fmla="*/ 815254 h 815254"/>
              <a:gd name="connsiteX878" fmla="*/ 2379338 w 2709963"/>
              <a:gd name="connsiteY878" fmla="*/ 815254 h 815254"/>
              <a:gd name="connsiteX879" fmla="*/ 2382052 w 2709963"/>
              <a:gd name="connsiteY879" fmla="*/ 815254 h 815254"/>
              <a:gd name="connsiteX880" fmla="*/ 2384766 w 2709963"/>
              <a:gd name="connsiteY880" fmla="*/ 815254 h 815254"/>
              <a:gd name="connsiteX881" fmla="*/ 2387466 w 2709963"/>
              <a:gd name="connsiteY881" fmla="*/ 815254 h 815254"/>
              <a:gd name="connsiteX882" fmla="*/ 2390180 w 2709963"/>
              <a:gd name="connsiteY882" fmla="*/ 815254 h 815254"/>
              <a:gd name="connsiteX883" fmla="*/ 2392894 w 2709963"/>
              <a:gd name="connsiteY883" fmla="*/ 815254 h 815254"/>
              <a:gd name="connsiteX884" fmla="*/ 2395608 w 2709963"/>
              <a:gd name="connsiteY884" fmla="*/ 815254 h 815254"/>
              <a:gd name="connsiteX885" fmla="*/ 2398308 w 2709963"/>
              <a:gd name="connsiteY885" fmla="*/ 815254 h 815254"/>
              <a:gd name="connsiteX886" fmla="*/ 2401022 w 2709963"/>
              <a:gd name="connsiteY886" fmla="*/ 815254 h 815254"/>
              <a:gd name="connsiteX887" fmla="*/ 2403736 w 2709963"/>
              <a:gd name="connsiteY887" fmla="*/ 815254 h 815254"/>
              <a:gd name="connsiteX888" fmla="*/ 2406436 w 2709963"/>
              <a:gd name="connsiteY888" fmla="*/ 815254 h 815254"/>
              <a:gd name="connsiteX889" fmla="*/ 2409150 w 2709963"/>
              <a:gd name="connsiteY889" fmla="*/ 815254 h 815254"/>
              <a:gd name="connsiteX890" fmla="*/ 2411863 w 2709963"/>
              <a:gd name="connsiteY890" fmla="*/ 815254 h 815254"/>
              <a:gd name="connsiteX891" fmla="*/ 2414577 w 2709963"/>
              <a:gd name="connsiteY891" fmla="*/ 815254 h 815254"/>
              <a:gd name="connsiteX892" fmla="*/ 2417278 w 2709963"/>
              <a:gd name="connsiteY892" fmla="*/ 815254 h 815254"/>
              <a:gd name="connsiteX893" fmla="*/ 2419991 w 2709963"/>
              <a:gd name="connsiteY893" fmla="*/ 815254 h 815254"/>
              <a:gd name="connsiteX894" fmla="*/ 2422705 w 2709963"/>
              <a:gd name="connsiteY894" fmla="*/ 815254 h 815254"/>
              <a:gd name="connsiteX895" fmla="*/ 2425406 w 2709963"/>
              <a:gd name="connsiteY895" fmla="*/ 815254 h 815254"/>
              <a:gd name="connsiteX896" fmla="*/ 2428119 w 2709963"/>
              <a:gd name="connsiteY896" fmla="*/ 815254 h 815254"/>
              <a:gd name="connsiteX897" fmla="*/ 2430833 w 2709963"/>
              <a:gd name="connsiteY897" fmla="*/ 815254 h 815254"/>
              <a:gd name="connsiteX898" fmla="*/ 2433547 w 2709963"/>
              <a:gd name="connsiteY898" fmla="*/ 815254 h 815254"/>
              <a:gd name="connsiteX899" fmla="*/ 2436247 w 2709963"/>
              <a:gd name="connsiteY899" fmla="*/ 815254 h 815254"/>
              <a:gd name="connsiteX900" fmla="*/ 2438961 w 2709963"/>
              <a:gd name="connsiteY900" fmla="*/ 815254 h 815254"/>
              <a:gd name="connsiteX901" fmla="*/ 2441675 w 2709963"/>
              <a:gd name="connsiteY901" fmla="*/ 815254 h 815254"/>
              <a:gd name="connsiteX902" fmla="*/ 2444375 w 2709963"/>
              <a:gd name="connsiteY902" fmla="*/ 815254 h 815254"/>
              <a:gd name="connsiteX903" fmla="*/ 2447089 w 2709963"/>
              <a:gd name="connsiteY903" fmla="*/ 815254 h 815254"/>
              <a:gd name="connsiteX904" fmla="*/ 2449803 w 2709963"/>
              <a:gd name="connsiteY904" fmla="*/ 815254 h 815254"/>
              <a:gd name="connsiteX905" fmla="*/ 2452517 w 2709963"/>
              <a:gd name="connsiteY905" fmla="*/ 815254 h 815254"/>
              <a:gd name="connsiteX906" fmla="*/ 2455217 w 2709963"/>
              <a:gd name="connsiteY906" fmla="*/ 815254 h 815254"/>
              <a:gd name="connsiteX907" fmla="*/ 2457931 w 2709963"/>
              <a:gd name="connsiteY907" fmla="*/ 815254 h 815254"/>
              <a:gd name="connsiteX908" fmla="*/ 2460645 w 2709963"/>
              <a:gd name="connsiteY908" fmla="*/ 815254 h 815254"/>
              <a:gd name="connsiteX909" fmla="*/ 2463358 w 2709963"/>
              <a:gd name="connsiteY909" fmla="*/ 815254 h 815254"/>
              <a:gd name="connsiteX910" fmla="*/ 2466059 w 2709963"/>
              <a:gd name="connsiteY910" fmla="*/ 815254 h 815254"/>
              <a:gd name="connsiteX911" fmla="*/ 2468773 w 2709963"/>
              <a:gd name="connsiteY911" fmla="*/ 815254 h 815254"/>
              <a:gd name="connsiteX912" fmla="*/ 2471486 w 2709963"/>
              <a:gd name="connsiteY912" fmla="*/ 815254 h 815254"/>
              <a:gd name="connsiteX913" fmla="*/ 2474186 w 2709963"/>
              <a:gd name="connsiteY913" fmla="*/ 815254 h 815254"/>
              <a:gd name="connsiteX914" fmla="*/ 2476900 w 2709963"/>
              <a:gd name="connsiteY914" fmla="*/ 815254 h 815254"/>
              <a:gd name="connsiteX915" fmla="*/ 2479614 w 2709963"/>
              <a:gd name="connsiteY915" fmla="*/ 815254 h 815254"/>
              <a:gd name="connsiteX916" fmla="*/ 2482328 w 2709963"/>
              <a:gd name="connsiteY916" fmla="*/ 815254 h 815254"/>
              <a:gd name="connsiteX917" fmla="*/ 2485028 w 2709963"/>
              <a:gd name="connsiteY917" fmla="*/ 815254 h 815254"/>
              <a:gd name="connsiteX918" fmla="*/ 2487742 w 2709963"/>
              <a:gd name="connsiteY918" fmla="*/ 815254 h 815254"/>
              <a:gd name="connsiteX919" fmla="*/ 2490456 w 2709963"/>
              <a:gd name="connsiteY919" fmla="*/ 815254 h 815254"/>
              <a:gd name="connsiteX920" fmla="*/ 2493156 w 2709963"/>
              <a:gd name="connsiteY920" fmla="*/ 815254 h 815254"/>
              <a:gd name="connsiteX921" fmla="*/ 2495870 w 2709963"/>
              <a:gd name="connsiteY921" fmla="*/ 815254 h 815254"/>
              <a:gd name="connsiteX922" fmla="*/ 2498584 w 2709963"/>
              <a:gd name="connsiteY922" fmla="*/ 815254 h 815254"/>
              <a:gd name="connsiteX923" fmla="*/ 2501297 w 2709963"/>
              <a:gd name="connsiteY923" fmla="*/ 815254 h 815254"/>
              <a:gd name="connsiteX924" fmla="*/ 2503998 w 2709963"/>
              <a:gd name="connsiteY924" fmla="*/ 815254 h 815254"/>
              <a:gd name="connsiteX925" fmla="*/ 2506712 w 2709963"/>
              <a:gd name="connsiteY925" fmla="*/ 815254 h 815254"/>
              <a:gd name="connsiteX926" fmla="*/ 2509425 w 2709963"/>
              <a:gd name="connsiteY926" fmla="*/ 815254 h 815254"/>
              <a:gd name="connsiteX927" fmla="*/ 2512126 w 2709963"/>
              <a:gd name="connsiteY927" fmla="*/ 815254 h 815254"/>
              <a:gd name="connsiteX928" fmla="*/ 2514839 w 2709963"/>
              <a:gd name="connsiteY928" fmla="*/ 815254 h 815254"/>
              <a:gd name="connsiteX929" fmla="*/ 2517553 w 2709963"/>
              <a:gd name="connsiteY929" fmla="*/ 815254 h 815254"/>
              <a:gd name="connsiteX930" fmla="*/ 2520267 w 2709963"/>
              <a:gd name="connsiteY930" fmla="*/ 815254 h 815254"/>
              <a:gd name="connsiteX931" fmla="*/ 2522967 w 2709963"/>
              <a:gd name="connsiteY931" fmla="*/ 815254 h 815254"/>
              <a:gd name="connsiteX932" fmla="*/ 2525681 w 2709963"/>
              <a:gd name="connsiteY932" fmla="*/ 815254 h 815254"/>
              <a:gd name="connsiteX933" fmla="*/ 2528395 w 2709963"/>
              <a:gd name="connsiteY933" fmla="*/ 815254 h 815254"/>
              <a:gd name="connsiteX934" fmla="*/ 2531095 w 2709963"/>
              <a:gd name="connsiteY934" fmla="*/ 815254 h 815254"/>
              <a:gd name="connsiteX935" fmla="*/ 2533809 w 2709963"/>
              <a:gd name="connsiteY935" fmla="*/ 815254 h 815254"/>
              <a:gd name="connsiteX936" fmla="*/ 2536523 w 2709963"/>
              <a:gd name="connsiteY936" fmla="*/ 815254 h 815254"/>
              <a:gd name="connsiteX937" fmla="*/ 2539237 w 2709963"/>
              <a:gd name="connsiteY937" fmla="*/ 815254 h 815254"/>
              <a:gd name="connsiteX938" fmla="*/ 2541937 w 2709963"/>
              <a:gd name="connsiteY938" fmla="*/ 815254 h 815254"/>
              <a:gd name="connsiteX939" fmla="*/ 2544651 w 2709963"/>
              <a:gd name="connsiteY939" fmla="*/ 815254 h 815254"/>
              <a:gd name="connsiteX940" fmla="*/ 2547365 w 2709963"/>
              <a:gd name="connsiteY940" fmla="*/ 815254 h 815254"/>
              <a:gd name="connsiteX941" fmla="*/ 2550065 w 2709963"/>
              <a:gd name="connsiteY941" fmla="*/ 815254 h 815254"/>
              <a:gd name="connsiteX942" fmla="*/ 2552779 w 2709963"/>
              <a:gd name="connsiteY942" fmla="*/ 815254 h 815254"/>
              <a:gd name="connsiteX943" fmla="*/ 2555493 w 2709963"/>
              <a:gd name="connsiteY943" fmla="*/ 815254 h 815254"/>
              <a:gd name="connsiteX944" fmla="*/ 2558206 w 2709963"/>
              <a:gd name="connsiteY944" fmla="*/ 815254 h 815254"/>
              <a:gd name="connsiteX945" fmla="*/ 2560907 w 2709963"/>
              <a:gd name="connsiteY945" fmla="*/ 815254 h 815254"/>
              <a:gd name="connsiteX946" fmla="*/ 2563621 w 2709963"/>
              <a:gd name="connsiteY946" fmla="*/ 815254 h 815254"/>
              <a:gd name="connsiteX947" fmla="*/ 2566334 w 2709963"/>
              <a:gd name="connsiteY947" fmla="*/ 815254 h 815254"/>
              <a:gd name="connsiteX948" fmla="*/ 2569034 w 2709963"/>
              <a:gd name="connsiteY948" fmla="*/ 815254 h 815254"/>
              <a:gd name="connsiteX949" fmla="*/ 2571748 w 2709963"/>
              <a:gd name="connsiteY949" fmla="*/ 815254 h 815254"/>
              <a:gd name="connsiteX950" fmla="*/ 2574462 w 2709963"/>
              <a:gd name="connsiteY950" fmla="*/ 815254 h 815254"/>
              <a:gd name="connsiteX951" fmla="*/ 2577176 w 2709963"/>
              <a:gd name="connsiteY951" fmla="*/ 815254 h 815254"/>
              <a:gd name="connsiteX952" fmla="*/ 2579876 w 2709963"/>
              <a:gd name="connsiteY952" fmla="*/ 815254 h 815254"/>
              <a:gd name="connsiteX953" fmla="*/ 2582590 w 2709963"/>
              <a:gd name="connsiteY953" fmla="*/ 815254 h 815254"/>
              <a:gd name="connsiteX954" fmla="*/ 2585304 w 2709963"/>
              <a:gd name="connsiteY954" fmla="*/ 815254 h 815254"/>
              <a:gd name="connsiteX955" fmla="*/ 2588004 w 2709963"/>
              <a:gd name="connsiteY955" fmla="*/ 815254 h 815254"/>
              <a:gd name="connsiteX956" fmla="*/ 2590718 w 2709963"/>
              <a:gd name="connsiteY956" fmla="*/ 815254 h 815254"/>
              <a:gd name="connsiteX957" fmla="*/ 2593432 w 2709963"/>
              <a:gd name="connsiteY957" fmla="*/ 815254 h 815254"/>
              <a:gd name="connsiteX958" fmla="*/ 2596145 w 2709963"/>
              <a:gd name="connsiteY958" fmla="*/ 815254 h 815254"/>
              <a:gd name="connsiteX959" fmla="*/ 2598846 w 2709963"/>
              <a:gd name="connsiteY959" fmla="*/ 815254 h 815254"/>
              <a:gd name="connsiteX960" fmla="*/ 2601560 w 2709963"/>
              <a:gd name="connsiteY960" fmla="*/ 815254 h 815254"/>
              <a:gd name="connsiteX961" fmla="*/ 2604273 w 2709963"/>
              <a:gd name="connsiteY961" fmla="*/ 815254 h 815254"/>
              <a:gd name="connsiteX962" fmla="*/ 2606974 w 2709963"/>
              <a:gd name="connsiteY962" fmla="*/ 815254 h 815254"/>
              <a:gd name="connsiteX963" fmla="*/ 2609687 w 2709963"/>
              <a:gd name="connsiteY963" fmla="*/ 815254 h 815254"/>
              <a:gd name="connsiteX964" fmla="*/ 2612401 w 2709963"/>
              <a:gd name="connsiteY964" fmla="*/ 815254 h 815254"/>
              <a:gd name="connsiteX965" fmla="*/ 2615115 w 2709963"/>
              <a:gd name="connsiteY965" fmla="*/ 815254 h 815254"/>
              <a:gd name="connsiteX966" fmla="*/ 2617815 w 2709963"/>
              <a:gd name="connsiteY966" fmla="*/ 815254 h 815254"/>
              <a:gd name="connsiteX967" fmla="*/ 2620529 w 2709963"/>
              <a:gd name="connsiteY967" fmla="*/ 815254 h 815254"/>
              <a:gd name="connsiteX968" fmla="*/ 2623243 w 2709963"/>
              <a:gd name="connsiteY968" fmla="*/ 815254 h 815254"/>
              <a:gd name="connsiteX969" fmla="*/ 2625943 w 2709963"/>
              <a:gd name="connsiteY969" fmla="*/ 815254 h 815254"/>
              <a:gd name="connsiteX970" fmla="*/ 2628657 w 2709963"/>
              <a:gd name="connsiteY970" fmla="*/ 815254 h 815254"/>
              <a:gd name="connsiteX971" fmla="*/ 2631371 w 2709963"/>
              <a:gd name="connsiteY971" fmla="*/ 815254 h 815254"/>
              <a:gd name="connsiteX972" fmla="*/ 2634085 w 2709963"/>
              <a:gd name="connsiteY972" fmla="*/ 815254 h 815254"/>
              <a:gd name="connsiteX973" fmla="*/ 2636785 w 2709963"/>
              <a:gd name="connsiteY973" fmla="*/ 815254 h 815254"/>
              <a:gd name="connsiteX974" fmla="*/ 2639499 w 2709963"/>
              <a:gd name="connsiteY974" fmla="*/ 815254 h 815254"/>
              <a:gd name="connsiteX975" fmla="*/ 2642213 w 2709963"/>
              <a:gd name="connsiteY975" fmla="*/ 815254 h 815254"/>
              <a:gd name="connsiteX976" fmla="*/ 2644913 w 2709963"/>
              <a:gd name="connsiteY976" fmla="*/ 815254 h 815254"/>
              <a:gd name="connsiteX977" fmla="*/ 2647627 w 2709963"/>
              <a:gd name="connsiteY977" fmla="*/ 815254 h 815254"/>
              <a:gd name="connsiteX978" fmla="*/ 2650341 w 2709963"/>
              <a:gd name="connsiteY978" fmla="*/ 815254 h 815254"/>
              <a:gd name="connsiteX979" fmla="*/ 2653054 w 2709963"/>
              <a:gd name="connsiteY979" fmla="*/ 815254 h 815254"/>
              <a:gd name="connsiteX980" fmla="*/ 2655755 w 2709963"/>
              <a:gd name="connsiteY980" fmla="*/ 815254 h 815254"/>
              <a:gd name="connsiteX981" fmla="*/ 2658469 w 2709963"/>
              <a:gd name="connsiteY981" fmla="*/ 815254 h 815254"/>
              <a:gd name="connsiteX982" fmla="*/ 2661182 w 2709963"/>
              <a:gd name="connsiteY982" fmla="*/ 815254 h 815254"/>
              <a:gd name="connsiteX983" fmla="*/ 2663882 w 2709963"/>
              <a:gd name="connsiteY983" fmla="*/ 815254 h 815254"/>
              <a:gd name="connsiteX984" fmla="*/ 2666596 w 2709963"/>
              <a:gd name="connsiteY984" fmla="*/ 815254 h 815254"/>
              <a:gd name="connsiteX985" fmla="*/ 2669310 w 2709963"/>
              <a:gd name="connsiteY985" fmla="*/ 815254 h 815254"/>
              <a:gd name="connsiteX986" fmla="*/ 2672024 w 2709963"/>
              <a:gd name="connsiteY986" fmla="*/ 815254 h 815254"/>
              <a:gd name="connsiteX987" fmla="*/ 2674724 w 2709963"/>
              <a:gd name="connsiteY987" fmla="*/ 815254 h 815254"/>
              <a:gd name="connsiteX988" fmla="*/ 2677438 w 2709963"/>
              <a:gd name="connsiteY988" fmla="*/ 815254 h 815254"/>
              <a:gd name="connsiteX989" fmla="*/ 2680152 w 2709963"/>
              <a:gd name="connsiteY989" fmla="*/ 815254 h 815254"/>
              <a:gd name="connsiteX990" fmla="*/ 2682852 w 2709963"/>
              <a:gd name="connsiteY990" fmla="*/ 815254 h 815254"/>
              <a:gd name="connsiteX991" fmla="*/ 2685566 w 2709963"/>
              <a:gd name="connsiteY991" fmla="*/ 815254 h 815254"/>
              <a:gd name="connsiteX992" fmla="*/ 2688280 w 2709963"/>
              <a:gd name="connsiteY992" fmla="*/ 815254 h 815254"/>
              <a:gd name="connsiteX993" fmla="*/ 2690993 w 2709963"/>
              <a:gd name="connsiteY993" fmla="*/ 815254 h 815254"/>
              <a:gd name="connsiteX994" fmla="*/ 2693694 w 2709963"/>
              <a:gd name="connsiteY994" fmla="*/ 815254 h 815254"/>
              <a:gd name="connsiteX995" fmla="*/ 2696408 w 2709963"/>
              <a:gd name="connsiteY995" fmla="*/ 815254 h 815254"/>
              <a:gd name="connsiteX996" fmla="*/ 2699121 w 2709963"/>
              <a:gd name="connsiteY996" fmla="*/ 815254 h 815254"/>
              <a:gd name="connsiteX997" fmla="*/ 2701822 w 2709963"/>
              <a:gd name="connsiteY997" fmla="*/ 815254 h 815254"/>
              <a:gd name="connsiteX998" fmla="*/ 2704536 w 2709963"/>
              <a:gd name="connsiteY998" fmla="*/ 815254 h 815254"/>
              <a:gd name="connsiteX999" fmla="*/ 2707249 w 2709963"/>
              <a:gd name="connsiteY999" fmla="*/ 815254 h 815254"/>
              <a:gd name="connsiteX1000" fmla="*/ 2709963 w 2709963"/>
              <a:gd name="connsiteY1000" fmla="*/ 815254 h 81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709963" h="815254">
                <a:moveTo>
                  <a:pt x="0" y="815254"/>
                </a:moveTo>
                <a:lnTo>
                  <a:pt x="2711" y="815254"/>
                </a:lnTo>
                <a:lnTo>
                  <a:pt x="5421" y="815254"/>
                </a:lnTo>
                <a:lnTo>
                  <a:pt x="8131" y="815254"/>
                </a:lnTo>
                <a:lnTo>
                  <a:pt x="10840" y="815254"/>
                </a:lnTo>
                <a:lnTo>
                  <a:pt x="13550" y="815254"/>
                </a:lnTo>
                <a:lnTo>
                  <a:pt x="16260" y="815254"/>
                </a:lnTo>
                <a:lnTo>
                  <a:pt x="18971" y="815254"/>
                </a:lnTo>
                <a:lnTo>
                  <a:pt x="21681" y="815254"/>
                </a:lnTo>
                <a:lnTo>
                  <a:pt x="24390" y="815254"/>
                </a:lnTo>
                <a:lnTo>
                  <a:pt x="27100" y="815254"/>
                </a:lnTo>
                <a:lnTo>
                  <a:pt x="29810" y="815254"/>
                </a:lnTo>
                <a:lnTo>
                  <a:pt x="32520" y="815254"/>
                </a:lnTo>
                <a:lnTo>
                  <a:pt x="35229" y="815254"/>
                </a:lnTo>
                <a:lnTo>
                  <a:pt x="37941" y="815254"/>
                </a:lnTo>
                <a:lnTo>
                  <a:pt x="40650" y="815254"/>
                </a:lnTo>
                <a:lnTo>
                  <a:pt x="43360" y="815254"/>
                </a:lnTo>
                <a:lnTo>
                  <a:pt x="46070" y="815254"/>
                </a:lnTo>
                <a:lnTo>
                  <a:pt x="48780" y="815254"/>
                </a:lnTo>
                <a:lnTo>
                  <a:pt x="51489" y="815254"/>
                </a:lnTo>
                <a:lnTo>
                  <a:pt x="54199" y="815254"/>
                </a:lnTo>
                <a:lnTo>
                  <a:pt x="56910" y="815254"/>
                </a:lnTo>
                <a:lnTo>
                  <a:pt x="59620" y="815254"/>
                </a:lnTo>
                <a:lnTo>
                  <a:pt x="62330" y="815254"/>
                </a:lnTo>
                <a:lnTo>
                  <a:pt x="65039" y="815254"/>
                </a:lnTo>
                <a:lnTo>
                  <a:pt x="67749" y="815254"/>
                </a:lnTo>
                <a:lnTo>
                  <a:pt x="70459" y="815254"/>
                </a:lnTo>
                <a:lnTo>
                  <a:pt x="73170" y="815254"/>
                </a:lnTo>
                <a:lnTo>
                  <a:pt x="75880" y="815254"/>
                </a:lnTo>
                <a:lnTo>
                  <a:pt x="78590" y="815254"/>
                </a:lnTo>
                <a:lnTo>
                  <a:pt x="81299" y="815254"/>
                </a:lnTo>
                <a:lnTo>
                  <a:pt x="84009" y="815254"/>
                </a:lnTo>
                <a:lnTo>
                  <a:pt x="86719" y="815254"/>
                </a:lnTo>
                <a:lnTo>
                  <a:pt x="89429" y="815254"/>
                </a:lnTo>
                <a:lnTo>
                  <a:pt x="92140" y="815254"/>
                </a:lnTo>
                <a:lnTo>
                  <a:pt x="94849" y="815254"/>
                </a:lnTo>
                <a:lnTo>
                  <a:pt x="97559" y="815254"/>
                </a:lnTo>
                <a:lnTo>
                  <a:pt x="100269" y="815254"/>
                </a:lnTo>
                <a:lnTo>
                  <a:pt x="102979" y="815254"/>
                </a:lnTo>
                <a:lnTo>
                  <a:pt x="105688" y="815254"/>
                </a:lnTo>
                <a:lnTo>
                  <a:pt x="108400" y="815254"/>
                </a:lnTo>
                <a:lnTo>
                  <a:pt x="111109" y="815254"/>
                </a:lnTo>
                <a:lnTo>
                  <a:pt x="113819" y="815254"/>
                </a:lnTo>
                <a:lnTo>
                  <a:pt x="116529" y="815254"/>
                </a:lnTo>
                <a:lnTo>
                  <a:pt x="119239" y="815254"/>
                </a:lnTo>
                <a:lnTo>
                  <a:pt x="121948" y="815254"/>
                </a:lnTo>
                <a:lnTo>
                  <a:pt x="124658" y="815254"/>
                </a:lnTo>
                <a:lnTo>
                  <a:pt x="127369" y="815254"/>
                </a:lnTo>
                <a:lnTo>
                  <a:pt x="130079" y="815254"/>
                </a:lnTo>
                <a:lnTo>
                  <a:pt x="132789" y="815254"/>
                </a:lnTo>
                <a:lnTo>
                  <a:pt x="135498" y="815254"/>
                </a:lnTo>
                <a:lnTo>
                  <a:pt x="138208" y="815254"/>
                </a:lnTo>
                <a:lnTo>
                  <a:pt x="140918" y="815254"/>
                </a:lnTo>
                <a:lnTo>
                  <a:pt x="143629" y="815254"/>
                </a:lnTo>
                <a:lnTo>
                  <a:pt x="146339" y="815254"/>
                </a:lnTo>
                <a:lnTo>
                  <a:pt x="149048" y="815254"/>
                </a:lnTo>
                <a:lnTo>
                  <a:pt x="151758" y="815254"/>
                </a:lnTo>
                <a:lnTo>
                  <a:pt x="154468" y="815254"/>
                </a:lnTo>
                <a:lnTo>
                  <a:pt x="157178" y="815254"/>
                </a:lnTo>
                <a:lnTo>
                  <a:pt x="159887" y="815254"/>
                </a:lnTo>
                <a:lnTo>
                  <a:pt x="162599" y="815254"/>
                </a:lnTo>
                <a:lnTo>
                  <a:pt x="165308" y="815254"/>
                </a:lnTo>
                <a:lnTo>
                  <a:pt x="168018" y="815254"/>
                </a:lnTo>
                <a:lnTo>
                  <a:pt x="170728" y="815254"/>
                </a:lnTo>
                <a:lnTo>
                  <a:pt x="173438" y="815254"/>
                </a:lnTo>
                <a:lnTo>
                  <a:pt x="176147" y="815254"/>
                </a:lnTo>
                <a:lnTo>
                  <a:pt x="178858" y="815254"/>
                </a:lnTo>
                <a:lnTo>
                  <a:pt x="181568" y="815254"/>
                </a:lnTo>
                <a:lnTo>
                  <a:pt x="184278" y="815254"/>
                </a:lnTo>
                <a:lnTo>
                  <a:pt x="186988" y="815254"/>
                </a:lnTo>
                <a:lnTo>
                  <a:pt x="189697" y="815254"/>
                </a:lnTo>
                <a:lnTo>
                  <a:pt x="192407" y="815254"/>
                </a:lnTo>
                <a:lnTo>
                  <a:pt x="195117" y="815254"/>
                </a:lnTo>
                <a:lnTo>
                  <a:pt x="197828" y="815254"/>
                </a:lnTo>
                <a:lnTo>
                  <a:pt x="200538" y="815254"/>
                </a:lnTo>
                <a:lnTo>
                  <a:pt x="203248" y="815254"/>
                </a:lnTo>
                <a:lnTo>
                  <a:pt x="205957" y="815254"/>
                </a:lnTo>
                <a:lnTo>
                  <a:pt x="208667" y="815254"/>
                </a:lnTo>
                <a:lnTo>
                  <a:pt x="211377" y="815254"/>
                </a:lnTo>
                <a:lnTo>
                  <a:pt x="214087" y="815254"/>
                </a:lnTo>
                <a:lnTo>
                  <a:pt x="216798" y="815254"/>
                </a:lnTo>
                <a:lnTo>
                  <a:pt x="219507" y="815254"/>
                </a:lnTo>
                <a:lnTo>
                  <a:pt x="222217" y="815254"/>
                </a:lnTo>
                <a:lnTo>
                  <a:pt x="224927" y="815254"/>
                </a:lnTo>
                <a:lnTo>
                  <a:pt x="227637" y="815254"/>
                </a:lnTo>
                <a:lnTo>
                  <a:pt x="230346" y="815254"/>
                </a:lnTo>
                <a:lnTo>
                  <a:pt x="233057" y="815254"/>
                </a:lnTo>
                <a:lnTo>
                  <a:pt x="235767" y="815254"/>
                </a:lnTo>
                <a:lnTo>
                  <a:pt x="238477" y="815254"/>
                </a:lnTo>
                <a:lnTo>
                  <a:pt x="241187" y="815254"/>
                </a:lnTo>
                <a:lnTo>
                  <a:pt x="243897" y="815254"/>
                </a:lnTo>
                <a:lnTo>
                  <a:pt x="246606" y="815254"/>
                </a:lnTo>
                <a:lnTo>
                  <a:pt x="249316" y="815254"/>
                </a:lnTo>
                <a:lnTo>
                  <a:pt x="252027" y="815254"/>
                </a:lnTo>
                <a:lnTo>
                  <a:pt x="254737" y="815254"/>
                </a:lnTo>
                <a:lnTo>
                  <a:pt x="257447" y="815254"/>
                </a:lnTo>
                <a:lnTo>
                  <a:pt x="260156" y="815254"/>
                </a:lnTo>
                <a:lnTo>
                  <a:pt x="262866" y="815254"/>
                </a:lnTo>
                <a:lnTo>
                  <a:pt x="265576" y="815254"/>
                </a:lnTo>
                <a:lnTo>
                  <a:pt x="268287" y="815254"/>
                </a:lnTo>
                <a:lnTo>
                  <a:pt x="270997" y="815254"/>
                </a:lnTo>
                <a:lnTo>
                  <a:pt x="273706" y="815254"/>
                </a:lnTo>
                <a:lnTo>
                  <a:pt x="276416" y="815254"/>
                </a:lnTo>
                <a:lnTo>
                  <a:pt x="279126" y="815254"/>
                </a:lnTo>
                <a:lnTo>
                  <a:pt x="281836" y="815254"/>
                </a:lnTo>
                <a:lnTo>
                  <a:pt x="284545" y="815254"/>
                </a:lnTo>
                <a:lnTo>
                  <a:pt x="287257" y="815254"/>
                </a:lnTo>
                <a:lnTo>
                  <a:pt x="289966" y="815254"/>
                </a:lnTo>
                <a:lnTo>
                  <a:pt x="292676" y="815254"/>
                </a:lnTo>
                <a:lnTo>
                  <a:pt x="295386" y="815254"/>
                </a:lnTo>
                <a:lnTo>
                  <a:pt x="298096" y="815254"/>
                </a:lnTo>
                <a:lnTo>
                  <a:pt x="300805" y="815254"/>
                </a:lnTo>
                <a:lnTo>
                  <a:pt x="303516" y="815254"/>
                </a:lnTo>
                <a:lnTo>
                  <a:pt x="306226" y="815254"/>
                </a:lnTo>
                <a:lnTo>
                  <a:pt x="308936" y="815254"/>
                </a:lnTo>
                <a:lnTo>
                  <a:pt x="311646" y="815254"/>
                </a:lnTo>
                <a:lnTo>
                  <a:pt x="314355" y="815254"/>
                </a:lnTo>
                <a:lnTo>
                  <a:pt x="317065" y="815254"/>
                </a:lnTo>
                <a:lnTo>
                  <a:pt x="319775" y="815254"/>
                </a:lnTo>
                <a:lnTo>
                  <a:pt x="322486" y="815254"/>
                </a:lnTo>
                <a:lnTo>
                  <a:pt x="325196" y="815254"/>
                </a:lnTo>
                <a:lnTo>
                  <a:pt x="327906" y="815254"/>
                </a:lnTo>
                <a:lnTo>
                  <a:pt x="330615" y="815254"/>
                </a:lnTo>
                <a:lnTo>
                  <a:pt x="333325" y="815254"/>
                </a:lnTo>
                <a:lnTo>
                  <a:pt x="336035" y="815254"/>
                </a:lnTo>
                <a:lnTo>
                  <a:pt x="338745" y="815254"/>
                </a:lnTo>
                <a:lnTo>
                  <a:pt x="341456" y="815254"/>
                </a:lnTo>
                <a:lnTo>
                  <a:pt x="344165" y="815254"/>
                </a:lnTo>
                <a:lnTo>
                  <a:pt x="346875" y="815254"/>
                </a:lnTo>
                <a:lnTo>
                  <a:pt x="349585" y="815254"/>
                </a:lnTo>
                <a:lnTo>
                  <a:pt x="352295" y="815254"/>
                </a:lnTo>
                <a:lnTo>
                  <a:pt x="355004" y="815254"/>
                </a:lnTo>
                <a:lnTo>
                  <a:pt x="357715" y="815254"/>
                </a:lnTo>
                <a:lnTo>
                  <a:pt x="360425" y="815254"/>
                </a:lnTo>
                <a:lnTo>
                  <a:pt x="363135" y="815254"/>
                </a:lnTo>
                <a:lnTo>
                  <a:pt x="365845" y="815254"/>
                </a:lnTo>
                <a:lnTo>
                  <a:pt x="368555" y="815254"/>
                </a:lnTo>
                <a:lnTo>
                  <a:pt x="371264" y="815254"/>
                </a:lnTo>
                <a:lnTo>
                  <a:pt x="373974" y="815254"/>
                </a:lnTo>
                <a:lnTo>
                  <a:pt x="376685" y="815254"/>
                </a:lnTo>
                <a:lnTo>
                  <a:pt x="379395" y="815254"/>
                </a:lnTo>
                <a:lnTo>
                  <a:pt x="382105" y="815254"/>
                </a:lnTo>
                <a:lnTo>
                  <a:pt x="384814" y="815254"/>
                </a:lnTo>
                <a:lnTo>
                  <a:pt x="387524" y="815254"/>
                </a:lnTo>
                <a:lnTo>
                  <a:pt x="390234" y="815254"/>
                </a:lnTo>
                <a:lnTo>
                  <a:pt x="392945" y="815254"/>
                </a:lnTo>
                <a:lnTo>
                  <a:pt x="395655" y="815254"/>
                </a:lnTo>
                <a:lnTo>
                  <a:pt x="398365" y="815254"/>
                </a:lnTo>
                <a:lnTo>
                  <a:pt x="401074" y="815254"/>
                </a:lnTo>
                <a:lnTo>
                  <a:pt x="403784" y="815254"/>
                </a:lnTo>
                <a:lnTo>
                  <a:pt x="406494" y="815254"/>
                </a:lnTo>
                <a:lnTo>
                  <a:pt x="409203" y="815254"/>
                </a:lnTo>
                <a:lnTo>
                  <a:pt x="411915" y="815254"/>
                </a:lnTo>
                <a:lnTo>
                  <a:pt x="414624" y="815254"/>
                </a:lnTo>
                <a:lnTo>
                  <a:pt x="417334" y="815254"/>
                </a:lnTo>
                <a:lnTo>
                  <a:pt x="420044" y="815254"/>
                </a:lnTo>
                <a:lnTo>
                  <a:pt x="422754" y="815254"/>
                </a:lnTo>
                <a:lnTo>
                  <a:pt x="425463" y="815254"/>
                </a:lnTo>
                <a:lnTo>
                  <a:pt x="428174" y="815254"/>
                </a:lnTo>
                <a:lnTo>
                  <a:pt x="430884" y="815254"/>
                </a:lnTo>
                <a:lnTo>
                  <a:pt x="433594" y="815254"/>
                </a:lnTo>
                <a:lnTo>
                  <a:pt x="436304" y="815254"/>
                </a:lnTo>
                <a:lnTo>
                  <a:pt x="439013" y="815254"/>
                </a:lnTo>
                <a:lnTo>
                  <a:pt x="441723" y="815254"/>
                </a:lnTo>
                <a:lnTo>
                  <a:pt x="444433" y="815254"/>
                </a:lnTo>
                <a:lnTo>
                  <a:pt x="447144" y="815254"/>
                </a:lnTo>
                <a:lnTo>
                  <a:pt x="449854" y="815254"/>
                </a:lnTo>
                <a:lnTo>
                  <a:pt x="452564" y="0"/>
                </a:lnTo>
                <a:lnTo>
                  <a:pt x="455273" y="0"/>
                </a:lnTo>
                <a:lnTo>
                  <a:pt x="457983" y="0"/>
                </a:lnTo>
                <a:lnTo>
                  <a:pt x="460693" y="0"/>
                </a:lnTo>
                <a:lnTo>
                  <a:pt x="463404" y="0"/>
                </a:lnTo>
                <a:lnTo>
                  <a:pt x="466114" y="0"/>
                </a:lnTo>
                <a:lnTo>
                  <a:pt x="468823" y="0"/>
                </a:lnTo>
                <a:lnTo>
                  <a:pt x="471533" y="0"/>
                </a:lnTo>
                <a:lnTo>
                  <a:pt x="474243" y="0"/>
                </a:lnTo>
                <a:lnTo>
                  <a:pt x="476953" y="0"/>
                </a:lnTo>
                <a:lnTo>
                  <a:pt x="479662" y="0"/>
                </a:lnTo>
                <a:lnTo>
                  <a:pt x="482374" y="0"/>
                </a:lnTo>
                <a:lnTo>
                  <a:pt x="485083" y="0"/>
                </a:lnTo>
                <a:lnTo>
                  <a:pt x="487793" y="0"/>
                </a:lnTo>
                <a:lnTo>
                  <a:pt x="490503" y="0"/>
                </a:lnTo>
                <a:lnTo>
                  <a:pt x="493213" y="0"/>
                </a:lnTo>
                <a:lnTo>
                  <a:pt x="495922" y="0"/>
                </a:lnTo>
                <a:lnTo>
                  <a:pt x="498632" y="0"/>
                </a:lnTo>
                <a:lnTo>
                  <a:pt x="501343" y="0"/>
                </a:lnTo>
                <a:lnTo>
                  <a:pt x="504053" y="0"/>
                </a:lnTo>
                <a:lnTo>
                  <a:pt x="506763" y="0"/>
                </a:lnTo>
                <a:lnTo>
                  <a:pt x="509472" y="0"/>
                </a:lnTo>
                <a:lnTo>
                  <a:pt x="512182" y="0"/>
                </a:lnTo>
                <a:lnTo>
                  <a:pt x="514892" y="0"/>
                </a:lnTo>
                <a:lnTo>
                  <a:pt x="517603" y="0"/>
                </a:lnTo>
                <a:lnTo>
                  <a:pt x="520313" y="0"/>
                </a:lnTo>
                <a:lnTo>
                  <a:pt x="523022" y="0"/>
                </a:lnTo>
                <a:lnTo>
                  <a:pt x="525732" y="0"/>
                </a:lnTo>
                <a:lnTo>
                  <a:pt x="528442" y="0"/>
                </a:lnTo>
                <a:lnTo>
                  <a:pt x="531152" y="0"/>
                </a:lnTo>
                <a:lnTo>
                  <a:pt x="533862" y="0"/>
                </a:lnTo>
                <a:lnTo>
                  <a:pt x="536573" y="0"/>
                </a:lnTo>
                <a:lnTo>
                  <a:pt x="539282" y="0"/>
                </a:lnTo>
                <a:lnTo>
                  <a:pt x="541992" y="0"/>
                </a:lnTo>
                <a:lnTo>
                  <a:pt x="544702" y="0"/>
                </a:lnTo>
                <a:lnTo>
                  <a:pt x="547412" y="0"/>
                </a:lnTo>
                <a:lnTo>
                  <a:pt x="550121" y="0"/>
                </a:lnTo>
                <a:lnTo>
                  <a:pt x="552832" y="0"/>
                </a:lnTo>
                <a:lnTo>
                  <a:pt x="555542" y="0"/>
                </a:lnTo>
                <a:lnTo>
                  <a:pt x="558252" y="0"/>
                </a:lnTo>
                <a:lnTo>
                  <a:pt x="560962" y="0"/>
                </a:lnTo>
                <a:lnTo>
                  <a:pt x="563671" y="0"/>
                </a:lnTo>
                <a:lnTo>
                  <a:pt x="566381" y="0"/>
                </a:lnTo>
                <a:lnTo>
                  <a:pt x="569091" y="0"/>
                </a:lnTo>
                <a:lnTo>
                  <a:pt x="571802" y="0"/>
                </a:lnTo>
                <a:lnTo>
                  <a:pt x="574512" y="0"/>
                </a:lnTo>
                <a:lnTo>
                  <a:pt x="577222" y="0"/>
                </a:lnTo>
                <a:lnTo>
                  <a:pt x="579931" y="0"/>
                </a:lnTo>
                <a:lnTo>
                  <a:pt x="582641" y="0"/>
                </a:lnTo>
                <a:lnTo>
                  <a:pt x="585351" y="0"/>
                </a:lnTo>
                <a:lnTo>
                  <a:pt x="588062" y="0"/>
                </a:lnTo>
                <a:lnTo>
                  <a:pt x="590772" y="0"/>
                </a:lnTo>
                <a:lnTo>
                  <a:pt x="593481" y="0"/>
                </a:lnTo>
                <a:lnTo>
                  <a:pt x="596191" y="0"/>
                </a:lnTo>
                <a:lnTo>
                  <a:pt x="598901" y="0"/>
                </a:lnTo>
                <a:lnTo>
                  <a:pt x="601611" y="0"/>
                </a:lnTo>
                <a:lnTo>
                  <a:pt x="604320" y="0"/>
                </a:lnTo>
                <a:lnTo>
                  <a:pt x="607032" y="0"/>
                </a:lnTo>
                <a:lnTo>
                  <a:pt x="609741" y="0"/>
                </a:lnTo>
                <a:lnTo>
                  <a:pt x="612451" y="0"/>
                </a:lnTo>
                <a:lnTo>
                  <a:pt x="615161" y="0"/>
                </a:lnTo>
                <a:lnTo>
                  <a:pt x="617871" y="0"/>
                </a:lnTo>
                <a:lnTo>
                  <a:pt x="620580" y="0"/>
                </a:lnTo>
                <a:lnTo>
                  <a:pt x="623291" y="0"/>
                </a:lnTo>
                <a:lnTo>
                  <a:pt x="626001" y="0"/>
                </a:lnTo>
                <a:lnTo>
                  <a:pt x="628711" y="0"/>
                </a:lnTo>
                <a:lnTo>
                  <a:pt x="631421" y="0"/>
                </a:lnTo>
                <a:lnTo>
                  <a:pt x="634130" y="0"/>
                </a:lnTo>
                <a:lnTo>
                  <a:pt x="636840" y="0"/>
                </a:lnTo>
                <a:lnTo>
                  <a:pt x="639550" y="0"/>
                </a:lnTo>
                <a:lnTo>
                  <a:pt x="642261" y="0"/>
                </a:lnTo>
                <a:lnTo>
                  <a:pt x="644971" y="0"/>
                </a:lnTo>
                <a:lnTo>
                  <a:pt x="647680" y="0"/>
                </a:lnTo>
                <a:lnTo>
                  <a:pt x="650390" y="0"/>
                </a:lnTo>
                <a:lnTo>
                  <a:pt x="653100" y="0"/>
                </a:lnTo>
                <a:lnTo>
                  <a:pt x="655810" y="0"/>
                </a:lnTo>
                <a:lnTo>
                  <a:pt x="658520" y="0"/>
                </a:lnTo>
                <a:lnTo>
                  <a:pt x="661231" y="0"/>
                </a:lnTo>
                <a:lnTo>
                  <a:pt x="663940" y="0"/>
                </a:lnTo>
                <a:lnTo>
                  <a:pt x="666650" y="0"/>
                </a:lnTo>
                <a:lnTo>
                  <a:pt x="669360" y="0"/>
                </a:lnTo>
                <a:lnTo>
                  <a:pt x="672070" y="0"/>
                </a:lnTo>
                <a:lnTo>
                  <a:pt x="674779" y="0"/>
                </a:lnTo>
                <a:lnTo>
                  <a:pt x="677490" y="0"/>
                </a:lnTo>
                <a:lnTo>
                  <a:pt x="680200" y="0"/>
                </a:lnTo>
                <a:lnTo>
                  <a:pt x="682910" y="0"/>
                </a:lnTo>
                <a:lnTo>
                  <a:pt x="685620" y="0"/>
                </a:lnTo>
                <a:lnTo>
                  <a:pt x="688329" y="0"/>
                </a:lnTo>
                <a:lnTo>
                  <a:pt x="691039" y="0"/>
                </a:lnTo>
                <a:lnTo>
                  <a:pt x="693749" y="0"/>
                </a:lnTo>
                <a:lnTo>
                  <a:pt x="696460" y="0"/>
                </a:lnTo>
                <a:lnTo>
                  <a:pt x="699170" y="0"/>
                </a:lnTo>
                <a:lnTo>
                  <a:pt x="701880" y="0"/>
                </a:lnTo>
                <a:lnTo>
                  <a:pt x="704589" y="0"/>
                </a:lnTo>
                <a:lnTo>
                  <a:pt x="707299" y="0"/>
                </a:lnTo>
                <a:lnTo>
                  <a:pt x="710009" y="0"/>
                </a:lnTo>
                <a:lnTo>
                  <a:pt x="712720" y="0"/>
                </a:lnTo>
                <a:lnTo>
                  <a:pt x="715430" y="0"/>
                </a:lnTo>
                <a:lnTo>
                  <a:pt x="718139" y="0"/>
                </a:lnTo>
                <a:lnTo>
                  <a:pt x="720849" y="0"/>
                </a:lnTo>
                <a:lnTo>
                  <a:pt x="723559" y="0"/>
                </a:lnTo>
                <a:lnTo>
                  <a:pt x="726269" y="0"/>
                </a:lnTo>
                <a:lnTo>
                  <a:pt x="728978" y="0"/>
                </a:lnTo>
                <a:lnTo>
                  <a:pt x="731689" y="0"/>
                </a:lnTo>
                <a:lnTo>
                  <a:pt x="734399" y="0"/>
                </a:lnTo>
                <a:lnTo>
                  <a:pt x="737109" y="0"/>
                </a:lnTo>
                <a:lnTo>
                  <a:pt x="739819" y="0"/>
                </a:lnTo>
                <a:lnTo>
                  <a:pt x="742529" y="0"/>
                </a:lnTo>
                <a:lnTo>
                  <a:pt x="745238" y="0"/>
                </a:lnTo>
                <a:lnTo>
                  <a:pt x="747949" y="0"/>
                </a:lnTo>
                <a:lnTo>
                  <a:pt x="750659" y="0"/>
                </a:lnTo>
                <a:lnTo>
                  <a:pt x="753369" y="0"/>
                </a:lnTo>
                <a:lnTo>
                  <a:pt x="756079" y="0"/>
                </a:lnTo>
                <a:lnTo>
                  <a:pt x="758788" y="0"/>
                </a:lnTo>
                <a:lnTo>
                  <a:pt x="761498" y="0"/>
                </a:lnTo>
                <a:lnTo>
                  <a:pt x="764208" y="0"/>
                </a:lnTo>
                <a:lnTo>
                  <a:pt x="766919" y="0"/>
                </a:lnTo>
                <a:lnTo>
                  <a:pt x="769629" y="0"/>
                </a:lnTo>
                <a:lnTo>
                  <a:pt x="772339" y="0"/>
                </a:lnTo>
                <a:lnTo>
                  <a:pt x="775048" y="0"/>
                </a:lnTo>
                <a:lnTo>
                  <a:pt x="777758" y="0"/>
                </a:lnTo>
                <a:lnTo>
                  <a:pt x="780468" y="0"/>
                </a:lnTo>
                <a:lnTo>
                  <a:pt x="783179" y="0"/>
                </a:lnTo>
                <a:lnTo>
                  <a:pt x="785889" y="0"/>
                </a:lnTo>
                <a:lnTo>
                  <a:pt x="788598" y="0"/>
                </a:lnTo>
                <a:lnTo>
                  <a:pt x="791308" y="0"/>
                </a:lnTo>
                <a:lnTo>
                  <a:pt x="794018" y="0"/>
                </a:lnTo>
                <a:lnTo>
                  <a:pt x="796728" y="0"/>
                </a:lnTo>
                <a:lnTo>
                  <a:pt x="799437" y="0"/>
                </a:lnTo>
                <a:lnTo>
                  <a:pt x="802148" y="0"/>
                </a:lnTo>
                <a:lnTo>
                  <a:pt x="804858" y="0"/>
                </a:lnTo>
                <a:lnTo>
                  <a:pt x="807568" y="0"/>
                </a:lnTo>
                <a:lnTo>
                  <a:pt x="810278" y="0"/>
                </a:lnTo>
                <a:lnTo>
                  <a:pt x="812987" y="0"/>
                </a:lnTo>
                <a:lnTo>
                  <a:pt x="815697" y="0"/>
                </a:lnTo>
                <a:lnTo>
                  <a:pt x="818407" y="0"/>
                </a:lnTo>
                <a:lnTo>
                  <a:pt x="821118" y="0"/>
                </a:lnTo>
                <a:lnTo>
                  <a:pt x="823828" y="0"/>
                </a:lnTo>
                <a:lnTo>
                  <a:pt x="826538" y="0"/>
                </a:lnTo>
                <a:lnTo>
                  <a:pt x="829247" y="0"/>
                </a:lnTo>
                <a:lnTo>
                  <a:pt x="831957" y="0"/>
                </a:lnTo>
                <a:lnTo>
                  <a:pt x="834667" y="0"/>
                </a:lnTo>
                <a:lnTo>
                  <a:pt x="837378" y="0"/>
                </a:lnTo>
                <a:lnTo>
                  <a:pt x="840088" y="0"/>
                </a:lnTo>
                <a:lnTo>
                  <a:pt x="842797" y="0"/>
                </a:lnTo>
                <a:lnTo>
                  <a:pt x="845507" y="0"/>
                </a:lnTo>
                <a:lnTo>
                  <a:pt x="848217" y="0"/>
                </a:lnTo>
                <a:lnTo>
                  <a:pt x="850927" y="0"/>
                </a:lnTo>
                <a:lnTo>
                  <a:pt x="853636" y="0"/>
                </a:lnTo>
                <a:lnTo>
                  <a:pt x="856348" y="0"/>
                </a:lnTo>
                <a:lnTo>
                  <a:pt x="859057" y="0"/>
                </a:lnTo>
                <a:lnTo>
                  <a:pt x="861767" y="0"/>
                </a:lnTo>
                <a:lnTo>
                  <a:pt x="864477" y="0"/>
                </a:lnTo>
                <a:lnTo>
                  <a:pt x="867187" y="0"/>
                </a:lnTo>
                <a:lnTo>
                  <a:pt x="869896" y="0"/>
                </a:lnTo>
                <a:lnTo>
                  <a:pt x="872607" y="0"/>
                </a:lnTo>
                <a:lnTo>
                  <a:pt x="875317" y="0"/>
                </a:lnTo>
                <a:lnTo>
                  <a:pt x="878027" y="0"/>
                </a:lnTo>
                <a:lnTo>
                  <a:pt x="880737" y="0"/>
                </a:lnTo>
                <a:lnTo>
                  <a:pt x="883446" y="0"/>
                </a:lnTo>
                <a:lnTo>
                  <a:pt x="886153" y="0"/>
                </a:lnTo>
                <a:lnTo>
                  <a:pt x="888867" y="0"/>
                </a:lnTo>
                <a:lnTo>
                  <a:pt x="891581" y="0"/>
                </a:lnTo>
                <a:lnTo>
                  <a:pt x="894281" y="0"/>
                </a:lnTo>
                <a:lnTo>
                  <a:pt x="896995" y="0"/>
                </a:lnTo>
                <a:lnTo>
                  <a:pt x="899709" y="0"/>
                </a:lnTo>
                <a:lnTo>
                  <a:pt x="902423" y="0"/>
                </a:lnTo>
                <a:lnTo>
                  <a:pt x="905123" y="0"/>
                </a:lnTo>
                <a:lnTo>
                  <a:pt x="907837" y="0"/>
                </a:lnTo>
                <a:lnTo>
                  <a:pt x="910551" y="0"/>
                </a:lnTo>
                <a:lnTo>
                  <a:pt x="913251" y="0"/>
                </a:lnTo>
                <a:lnTo>
                  <a:pt x="915965" y="0"/>
                </a:lnTo>
                <a:lnTo>
                  <a:pt x="918679" y="0"/>
                </a:lnTo>
                <a:lnTo>
                  <a:pt x="921392" y="0"/>
                </a:lnTo>
                <a:lnTo>
                  <a:pt x="924093" y="0"/>
                </a:lnTo>
                <a:lnTo>
                  <a:pt x="926807" y="0"/>
                </a:lnTo>
                <a:lnTo>
                  <a:pt x="929520" y="0"/>
                </a:lnTo>
                <a:lnTo>
                  <a:pt x="932221" y="0"/>
                </a:lnTo>
                <a:lnTo>
                  <a:pt x="934934" y="0"/>
                </a:lnTo>
                <a:lnTo>
                  <a:pt x="937648" y="0"/>
                </a:lnTo>
                <a:lnTo>
                  <a:pt x="940362" y="0"/>
                </a:lnTo>
                <a:lnTo>
                  <a:pt x="943062" y="0"/>
                </a:lnTo>
                <a:lnTo>
                  <a:pt x="945776" y="0"/>
                </a:lnTo>
                <a:lnTo>
                  <a:pt x="948490" y="0"/>
                </a:lnTo>
                <a:lnTo>
                  <a:pt x="951190" y="0"/>
                </a:lnTo>
                <a:lnTo>
                  <a:pt x="953904" y="0"/>
                </a:lnTo>
                <a:lnTo>
                  <a:pt x="956618" y="0"/>
                </a:lnTo>
                <a:lnTo>
                  <a:pt x="959332" y="0"/>
                </a:lnTo>
                <a:lnTo>
                  <a:pt x="962032" y="0"/>
                </a:lnTo>
                <a:lnTo>
                  <a:pt x="964746" y="0"/>
                </a:lnTo>
                <a:lnTo>
                  <a:pt x="967460" y="0"/>
                </a:lnTo>
                <a:lnTo>
                  <a:pt x="970160" y="0"/>
                </a:lnTo>
                <a:lnTo>
                  <a:pt x="972874" y="0"/>
                </a:lnTo>
                <a:lnTo>
                  <a:pt x="975587" y="0"/>
                </a:lnTo>
                <a:lnTo>
                  <a:pt x="978301" y="0"/>
                </a:lnTo>
                <a:lnTo>
                  <a:pt x="981001" y="0"/>
                </a:lnTo>
                <a:lnTo>
                  <a:pt x="983715" y="0"/>
                </a:lnTo>
                <a:lnTo>
                  <a:pt x="986429" y="0"/>
                </a:lnTo>
                <a:lnTo>
                  <a:pt x="989129" y="0"/>
                </a:lnTo>
                <a:lnTo>
                  <a:pt x="991843" y="0"/>
                </a:lnTo>
                <a:lnTo>
                  <a:pt x="994557" y="0"/>
                </a:lnTo>
                <a:lnTo>
                  <a:pt x="997271" y="0"/>
                </a:lnTo>
                <a:lnTo>
                  <a:pt x="999971" y="0"/>
                </a:lnTo>
                <a:lnTo>
                  <a:pt x="1002685" y="0"/>
                </a:lnTo>
                <a:lnTo>
                  <a:pt x="1005399" y="0"/>
                </a:lnTo>
                <a:lnTo>
                  <a:pt x="1008099" y="0"/>
                </a:lnTo>
                <a:lnTo>
                  <a:pt x="1010813" y="0"/>
                </a:lnTo>
                <a:lnTo>
                  <a:pt x="1013527" y="0"/>
                </a:lnTo>
                <a:lnTo>
                  <a:pt x="1016240" y="0"/>
                </a:lnTo>
                <a:lnTo>
                  <a:pt x="1018941" y="0"/>
                </a:lnTo>
                <a:lnTo>
                  <a:pt x="1021655" y="0"/>
                </a:lnTo>
                <a:lnTo>
                  <a:pt x="1024368" y="0"/>
                </a:lnTo>
                <a:lnTo>
                  <a:pt x="1027069" y="0"/>
                </a:lnTo>
                <a:lnTo>
                  <a:pt x="1029782" y="0"/>
                </a:lnTo>
                <a:lnTo>
                  <a:pt x="1032496" y="0"/>
                </a:lnTo>
                <a:lnTo>
                  <a:pt x="1035210" y="0"/>
                </a:lnTo>
                <a:lnTo>
                  <a:pt x="1037910" y="0"/>
                </a:lnTo>
                <a:lnTo>
                  <a:pt x="1040624" y="0"/>
                </a:lnTo>
                <a:lnTo>
                  <a:pt x="1043338" y="0"/>
                </a:lnTo>
                <a:lnTo>
                  <a:pt x="1046038" y="0"/>
                </a:lnTo>
                <a:lnTo>
                  <a:pt x="1048752" y="0"/>
                </a:lnTo>
                <a:lnTo>
                  <a:pt x="1051466" y="0"/>
                </a:lnTo>
                <a:lnTo>
                  <a:pt x="1054180" y="0"/>
                </a:lnTo>
                <a:lnTo>
                  <a:pt x="1056880" y="0"/>
                </a:lnTo>
                <a:lnTo>
                  <a:pt x="1059594" y="0"/>
                </a:lnTo>
                <a:lnTo>
                  <a:pt x="1062308" y="0"/>
                </a:lnTo>
                <a:lnTo>
                  <a:pt x="1065008" y="0"/>
                </a:lnTo>
                <a:lnTo>
                  <a:pt x="1067722" y="0"/>
                </a:lnTo>
                <a:lnTo>
                  <a:pt x="1070436" y="0"/>
                </a:lnTo>
                <a:lnTo>
                  <a:pt x="1073149" y="0"/>
                </a:lnTo>
                <a:lnTo>
                  <a:pt x="1075849" y="0"/>
                </a:lnTo>
                <a:lnTo>
                  <a:pt x="1078563" y="0"/>
                </a:lnTo>
                <a:lnTo>
                  <a:pt x="1081277" y="0"/>
                </a:lnTo>
                <a:lnTo>
                  <a:pt x="1083977" y="0"/>
                </a:lnTo>
                <a:lnTo>
                  <a:pt x="1086691" y="0"/>
                </a:lnTo>
                <a:lnTo>
                  <a:pt x="1089405" y="0"/>
                </a:lnTo>
                <a:lnTo>
                  <a:pt x="1092119" y="0"/>
                </a:lnTo>
                <a:lnTo>
                  <a:pt x="1094819" y="0"/>
                </a:lnTo>
                <a:lnTo>
                  <a:pt x="1097533" y="0"/>
                </a:lnTo>
                <a:lnTo>
                  <a:pt x="1100247" y="0"/>
                </a:lnTo>
                <a:lnTo>
                  <a:pt x="1102947" y="0"/>
                </a:lnTo>
                <a:lnTo>
                  <a:pt x="1105661" y="0"/>
                </a:lnTo>
                <a:lnTo>
                  <a:pt x="1108375" y="0"/>
                </a:lnTo>
                <a:lnTo>
                  <a:pt x="1111089" y="0"/>
                </a:lnTo>
                <a:lnTo>
                  <a:pt x="1113789" y="0"/>
                </a:lnTo>
                <a:lnTo>
                  <a:pt x="1116503" y="0"/>
                </a:lnTo>
                <a:lnTo>
                  <a:pt x="1119216" y="0"/>
                </a:lnTo>
                <a:lnTo>
                  <a:pt x="1121917" y="0"/>
                </a:lnTo>
                <a:lnTo>
                  <a:pt x="1124630" y="0"/>
                </a:lnTo>
                <a:lnTo>
                  <a:pt x="1127344" y="0"/>
                </a:lnTo>
                <a:lnTo>
                  <a:pt x="1130058" y="0"/>
                </a:lnTo>
                <a:lnTo>
                  <a:pt x="1132758" y="0"/>
                </a:lnTo>
                <a:lnTo>
                  <a:pt x="1135472" y="0"/>
                </a:lnTo>
                <a:lnTo>
                  <a:pt x="1138186" y="0"/>
                </a:lnTo>
                <a:lnTo>
                  <a:pt x="1140886" y="0"/>
                </a:lnTo>
                <a:lnTo>
                  <a:pt x="1143600" y="0"/>
                </a:lnTo>
                <a:lnTo>
                  <a:pt x="1146314" y="0"/>
                </a:lnTo>
                <a:lnTo>
                  <a:pt x="1149028" y="0"/>
                </a:lnTo>
                <a:lnTo>
                  <a:pt x="1151728" y="0"/>
                </a:lnTo>
                <a:lnTo>
                  <a:pt x="1154442" y="0"/>
                </a:lnTo>
                <a:lnTo>
                  <a:pt x="1157156" y="0"/>
                </a:lnTo>
                <a:lnTo>
                  <a:pt x="1159856" y="0"/>
                </a:lnTo>
                <a:lnTo>
                  <a:pt x="1162570" y="0"/>
                </a:lnTo>
                <a:lnTo>
                  <a:pt x="1165284" y="0"/>
                </a:lnTo>
                <a:lnTo>
                  <a:pt x="1167997" y="0"/>
                </a:lnTo>
                <a:lnTo>
                  <a:pt x="1170698" y="0"/>
                </a:lnTo>
                <a:lnTo>
                  <a:pt x="1173411" y="0"/>
                </a:lnTo>
                <a:lnTo>
                  <a:pt x="1176125" y="0"/>
                </a:lnTo>
                <a:lnTo>
                  <a:pt x="1178825" y="0"/>
                </a:lnTo>
                <a:lnTo>
                  <a:pt x="1181539" y="0"/>
                </a:lnTo>
                <a:lnTo>
                  <a:pt x="1184253" y="0"/>
                </a:lnTo>
                <a:lnTo>
                  <a:pt x="1186967" y="0"/>
                </a:lnTo>
                <a:lnTo>
                  <a:pt x="1189667" y="0"/>
                </a:lnTo>
                <a:lnTo>
                  <a:pt x="1192381" y="0"/>
                </a:lnTo>
                <a:lnTo>
                  <a:pt x="1195095" y="0"/>
                </a:lnTo>
                <a:lnTo>
                  <a:pt x="1197795" y="0"/>
                </a:lnTo>
                <a:lnTo>
                  <a:pt x="1200509" y="0"/>
                </a:lnTo>
                <a:lnTo>
                  <a:pt x="1203223" y="0"/>
                </a:lnTo>
                <a:lnTo>
                  <a:pt x="1205937" y="0"/>
                </a:lnTo>
                <a:lnTo>
                  <a:pt x="1208637" y="0"/>
                </a:lnTo>
                <a:lnTo>
                  <a:pt x="1211351" y="0"/>
                </a:lnTo>
                <a:lnTo>
                  <a:pt x="1214064" y="0"/>
                </a:lnTo>
                <a:lnTo>
                  <a:pt x="1216765" y="0"/>
                </a:lnTo>
                <a:lnTo>
                  <a:pt x="1219478" y="0"/>
                </a:lnTo>
                <a:lnTo>
                  <a:pt x="1222192" y="0"/>
                </a:lnTo>
                <a:lnTo>
                  <a:pt x="1224906" y="0"/>
                </a:lnTo>
                <a:lnTo>
                  <a:pt x="1227606" y="0"/>
                </a:lnTo>
                <a:lnTo>
                  <a:pt x="1230320" y="0"/>
                </a:lnTo>
                <a:lnTo>
                  <a:pt x="1233034" y="0"/>
                </a:lnTo>
                <a:lnTo>
                  <a:pt x="1235734" y="0"/>
                </a:lnTo>
                <a:lnTo>
                  <a:pt x="1238448" y="0"/>
                </a:lnTo>
                <a:lnTo>
                  <a:pt x="1241162" y="0"/>
                </a:lnTo>
                <a:lnTo>
                  <a:pt x="1243876" y="0"/>
                </a:lnTo>
                <a:lnTo>
                  <a:pt x="1246576" y="0"/>
                </a:lnTo>
                <a:lnTo>
                  <a:pt x="1249290" y="0"/>
                </a:lnTo>
                <a:lnTo>
                  <a:pt x="1252004" y="0"/>
                </a:lnTo>
                <a:lnTo>
                  <a:pt x="1254717" y="0"/>
                </a:lnTo>
                <a:lnTo>
                  <a:pt x="1257418" y="0"/>
                </a:lnTo>
                <a:lnTo>
                  <a:pt x="1260132" y="0"/>
                </a:lnTo>
                <a:lnTo>
                  <a:pt x="1262845" y="0"/>
                </a:lnTo>
                <a:lnTo>
                  <a:pt x="1265546" y="0"/>
                </a:lnTo>
                <a:lnTo>
                  <a:pt x="1268259" y="0"/>
                </a:lnTo>
                <a:lnTo>
                  <a:pt x="1270973" y="0"/>
                </a:lnTo>
                <a:lnTo>
                  <a:pt x="1273687" y="0"/>
                </a:lnTo>
                <a:lnTo>
                  <a:pt x="1276387" y="0"/>
                </a:lnTo>
                <a:lnTo>
                  <a:pt x="1279101" y="0"/>
                </a:lnTo>
                <a:lnTo>
                  <a:pt x="1281815" y="0"/>
                </a:lnTo>
                <a:lnTo>
                  <a:pt x="1284515" y="0"/>
                </a:lnTo>
                <a:lnTo>
                  <a:pt x="1287229" y="0"/>
                </a:lnTo>
                <a:lnTo>
                  <a:pt x="1289943" y="0"/>
                </a:lnTo>
                <a:lnTo>
                  <a:pt x="1292657" y="0"/>
                </a:lnTo>
                <a:lnTo>
                  <a:pt x="1295357" y="0"/>
                </a:lnTo>
                <a:lnTo>
                  <a:pt x="1298071" y="0"/>
                </a:lnTo>
                <a:lnTo>
                  <a:pt x="1300785" y="0"/>
                </a:lnTo>
                <a:lnTo>
                  <a:pt x="1303485" y="0"/>
                </a:lnTo>
                <a:lnTo>
                  <a:pt x="1306199" y="0"/>
                </a:lnTo>
                <a:lnTo>
                  <a:pt x="1308913" y="0"/>
                </a:lnTo>
                <a:lnTo>
                  <a:pt x="1311626" y="0"/>
                </a:lnTo>
                <a:lnTo>
                  <a:pt x="1314326" y="0"/>
                </a:lnTo>
                <a:lnTo>
                  <a:pt x="1317040" y="0"/>
                </a:lnTo>
                <a:lnTo>
                  <a:pt x="1319754" y="0"/>
                </a:lnTo>
                <a:lnTo>
                  <a:pt x="1322454" y="0"/>
                </a:lnTo>
                <a:lnTo>
                  <a:pt x="1325168" y="0"/>
                </a:lnTo>
                <a:lnTo>
                  <a:pt x="1327882" y="0"/>
                </a:lnTo>
                <a:lnTo>
                  <a:pt x="1330596" y="0"/>
                </a:lnTo>
                <a:lnTo>
                  <a:pt x="1333296" y="0"/>
                </a:lnTo>
                <a:lnTo>
                  <a:pt x="1336010" y="0"/>
                </a:lnTo>
                <a:lnTo>
                  <a:pt x="1338724" y="0"/>
                </a:lnTo>
                <a:lnTo>
                  <a:pt x="1341424" y="0"/>
                </a:lnTo>
                <a:lnTo>
                  <a:pt x="1344138" y="0"/>
                </a:lnTo>
                <a:lnTo>
                  <a:pt x="1346852" y="0"/>
                </a:lnTo>
                <a:lnTo>
                  <a:pt x="1349566" y="0"/>
                </a:lnTo>
                <a:lnTo>
                  <a:pt x="1352266" y="0"/>
                </a:lnTo>
                <a:lnTo>
                  <a:pt x="1354980" y="0"/>
                </a:lnTo>
                <a:lnTo>
                  <a:pt x="1357693" y="0"/>
                </a:lnTo>
                <a:lnTo>
                  <a:pt x="1360394" y="0"/>
                </a:lnTo>
                <a:lnTo>
                  <a:pt x="1363107" y="0"/>
                </a:lnTo>
                <a:lnTo>
                  <a:pt x="1365821" y="0"/>
                </a:lnTo>
                <a:lnTo>
                  <a:pt x="1368535" y="0"/>
                </a:lnTo>
                <a:lnTo>
                  <a:pt x="1371235" y="0"/>
                </a:lnTo>
                <a:lnTo>
                  <a:pt x="1373949" y="0"/>
                </a:lnTo>
                <a:lnTo>
                  <a:pt x="1376663" y="0"/>
                </a:lnTo>
                <a:lnTo>
                  <a:pt x="1379363" y="0"/>
                </a:lnTo>
                <a:lnTo>
                  <a:pt x="1382077" y="0"/>
                </a:lnTo>
                <a:lnTo>
                  <a:pt x="1384791" y="0"/>
                </a:lnTo>
                <a:lnTo>
                  <a:pt x="1387505" y="0"/>
                </a:lnTo>
                <a:lnTo>
                  <a:pt x="1390205" y="0"/>
                </a:lnTo>
                <a:lnTo>
                  <a:pt x="1392919" y="0"/>
                </a:lnTo>
                <a:lnTo>
                  <a:pt x="1395633" y="0"/>
                </a:lnTo>
                <a:lnTo>
                  <a:pt x="1398333" y="0"/>
                </a:lnTo>
                <a:lnTo>
                  <a:pt x="1401047" y="0"/>
                </a:lnTo>
                <a:lnTo>
                  <a:pt x="1403761" y="0"/>
                </a:lnTo>
                <a:lnTo>
                  <a:pt x="1406474" y="0"/>
                </a:lnTo>
                <a:lnTo>
                  <a:pt x="1409175" y="0"/>
                </a:lnTo>
                <a:lnTo>
                  <a:pt x="1411888" y="0"/>
                </a:lnTo>
                <a:lnTo>
                  <a:pt x="1414602" y="0"/>
                </a:lnTo>
                <a:lnTo>
                  <a:pt x="1417302" y="0"/>
                </a:lnTo>
                <a:lnTo>
                  <a:pt x="1420016" y="0"/>
                </a:lnTo>
                <a:lnTo>
                  <a:pt x="1422730" y="0"/>
                </a:lnTo>
                <a:lnTo>
                  <a:pt x="1425444" y="0"/>
                </a:lnTo>
                <a:lnTo>
                  <a:pt x="1428144" y="0"/>
                </a:lnTo>
                <a:lnTo>
                  <a:pt x="1430858" y="0"/>
                </a:lnTo>
                <a:lnTo>
                  <a:pt x="1433572" y="0"/>
                </a:lnTo>
                <a:lnTo>
                  <a:pt x="1436272" y="0"/>
                </a:lnTo>
                <a:lnTo>
                  <a:pt x="1438986" y="0"/>
                </a:lnTo>
                <a:lnTo>
                  <a:pt x="1441700" y="0"/>
                </a:lnTo>
                <a:lnTo>
                  <a:pt x="1444414" y="0"/>
                </a:lnTo>
                <a:lnTo>
                  <a:pt x="1447114" y="0"/>
                </a:lnTo>
                <a:lnTo>
                  <a:pt x="1449828" y="0"/>
                </a:lnTo>
                <a:lnTo>
                  <a:pt x="1452541" y="0"/>
                </a:lnTo>
                <a:lnTo>
                  <a:pt x="1455242" y="0"/>
                </a:lnTo>
                <a:lnTo>
                  <a:pt x="1457955" y="0"/>
                </a:lnTo>
                <a:lnTo>
                  <a:pt x="1460669" y="0"/>
                </a:lnTo>
                <a:lnTo>
                  <a:pt x="1463383" y="0"/>
                </a:lnTo>
                <a:lnTo>
                  <a:pt x="1466083" y="0"/>
                </a:lnTo>
                <a:lnTo>
                  <a:pt x="1468797" y="0"/>
                </a:lnTo>
                <a:lnTo>
                  <a:pt x="1471511" y="0"/>
                </a:lnTo>
                <a:lnTo>
                  <a:pt x="1474211" y="0"/>
                </a:lnTo>
                <a:lnTo>
                  <a:pt x="1476925" y="0"/>
                </a:lnTo>
                <a:lnTo>
                  <a:pt x="1479639" y="0"/>
                </a:lnTo>
                <a:lnTo>
                  <a:pt x="1482353" y="0"/>
                </a:lnTo>
                <a:lnTo>
                  <a:pt x="1485053" y="0"/>
                </a:lnTo>
                <a:lnTo>
                  <a:pt x="1487767" y="0"/>
                </a:lnTo>
                <a:lnTo>
                  <a:pt x="1490481" y="0"/>
                </a:lnTo>
                <a:lnTo>
                  <a:pt x="1493181" y="0"/>
                </a:lnTo>
                <a:lnTo>
                  <a:pt x="1495895" y="0"/>
                </a:lnTo>
                <a:lnTo>
                  <a:pt x="1498609" y="0"/>
                </a:lnTo>
                <a:lnTo>
                  <a:pt x="1501322" y="0"/>
                </a:lnTo>
                <a:lnTo>
                  <a:pt x="1504023" y="0"/>
                </a:lnTo>
                <a:lnTo>
                  <a:pt x="1506736" y="0"/>
                </a:lnTo>
                <a:lnTo>
                  <a:pt x="1509450" y="0"/>
                </a:lnTo>
                <a:lnTo>
                  <a:pt x="1512150" y="0"/>
                </a:lnTo>
                <a:lnTo>
                  <a:pt x="1514864" y="0"/>
                </a:lnTo>
                <a:lnTo>
                  <a:pt x="1517578" y="0"/>
                </a:lnTo>
                <a:lnTo>
                  <a:pt x="1520292" y="0"/>
                </a:lnTo>
                <a:lnTo>
                  <a:pt x="1522992" y="0"/>
                </a:lnTo>
                <a:lnTo>
                  <a:pt x="1525706" y="0"/>
                </a:lnTo>
                <a:lnTo>
                  <a:pt x="1528420" y="0"/>
                </a:lnTo>
                <a:lnTo>
                  <a:pt x="1531120" y="0"/>
                </a:lnTo>
                <a:lnTo>
                  <a:pt x="1533834" y="0"/>
                </a:lnTo>
                <a:lnTo>
                  <a:pt x="1536548" y="0"/>
                </a:lnTo>
                <a:lnTo>
                  <a:pt x="1539262" y="0"/>
                </a:lnTo>
                <a:lnTo>
                  <a:pt x="1541962" y="0"/>
                </a:lnTo>
                <a:lnTo>
                  <a:pt x="1544676" y="0"/>
                </a:lnTo>
                <a:lnTo>
                  <a:pt x="1547389" y="0"/>
                </a:lnTo>
                <a:lnTo>
                  <a:pt x="1550090" y="0"/>
                </a:lnTo>
                <a:lnTo>
                  <a:pt x="1552803" y="0"/>
                </a:lnTo>
                <a:lnTo>
                  <a:pt x="1555517" y="0"/>
                </a:lnTo>
                <a:lnTo>
                  <a:pt x="1558231" y="0"/>
                </a:lnTo>
                <a:lnTo>
                  <a:pt x="1560931" y="0"/>
                </a:lnTo>
                <a:lnTo>
                  <a:pt x="1563645" y="0"/>
                </a:lnTo>
                <a:lnTo>
                  <a:pt x="1566359" y="0"/>
                </a:lnTo>
                <a:lnTo>
                  <a:pt x="1569059" y="0"/>
                </a:lnTo>
                <a:lnTo>
                  <a:pt x="1571773" y="0"/>
                </a:lnTo>
                <a:lnTo>
                  <a:pt x="1574487" y="0"/>
                </a:lnTo>
                <a:lnTo>
                  <a:pt x="1577201" y="0"/>
                </a:lnTo>
                <a:lnTo>
                  <a:pt x="1579901" y="0"/>
                </a:lnTo>
                <a:lnTo>
                  <a:pt x="1582615" y="0"/>
                </a:lnTo>
                <a:lnTo>
                  <a:pt x="1585329" y="0"/>
                </a:lnTo>
                <a:lnTo>
                  <a:pt x="1588029" y="0"/>
                </a:lnTo>
                <a:lnTo>
                  <a:pt x="1590743" y="0"/>
                </a:lnTo>
                <a:lnTo>
                  <a:pt x="1593457" y="0"/>
                </a:lnTo>
                <a:lnTo>
                  <a:pt x="1596170" y="0"/>
                </a:lnTo>
                <a:lnTo>
                  <a:pt x="1598871" y="0"/>
                </a:lnTo>
                <a:lnTo>
                  <a:pt x="1601584" y="0"/>
                </a:lnTo>
                <a:lnTo>
                  <a:pt x="1604298" y="0"/>
                </a:lnTo>
                <a:lnTo>
                  <a:pt x="1606999" y="0"/>
                </a:lnTo>
                <a:lnTo>
                  <a:pt x="1609712" y="0"/>
                </a:lnTo>
                <a:lnTo>
                  <a:pt x="1612426" y="0"/>
                </a:lnTo>
                <a:lnTo>
                  <a:pt x="1615140" y="0"/>
                </a:lnTo>
                <a:lnTo>
                  <a:pt x="1617840" y="0"/>
                </a:lnTo>
                <a:lnTo>
                  <a:pt x="1620554" y="0"/>
                </a:lnTo>
                <a:lnTo>
                  <a:pt x="1623268" y="0"/>
                </a:lnTo>
                <a:lnTo>
                  <a:pt x="1625968" y="0"/>
                </a:lnTo>
                <a:lnTo>
                  <a:pt x="1628682" y="0"/>
                </a:lnTo>
                <a:lnTo>
                  <a:pt x="1631396" y="0"/>
                </a:lnTo>
                <a:lnTo>
                  <a:pt x="1634110" y="0"/>
                </a:lnTo>
                <a:lnTo>
                  <a:pt x="1636810" y="0"/>
                </a:lnTo>
                <a:lnTo>
                  <a:pt x="1639524" y="0"/>
                </a:lnTo>
                <a:lnTo>
                  <a:pt x="1642237" y="0"/>
                </a:lnTo>
                <a:lnTo>
                  <a:pt x="1644938" y="0"/>
                </a:lnTo>
                <a:lnTo>
                  <a:pt x="1647652" y="0"/>
                </a:lnTo>
                <a:lnTo>
                  <a:pt x="1650365" y="0"/>
                </a:lnTo>
                <a:lnTo>
                  <a:pt x="1653079" y="0"/>
                </a:lnTo>
                <a:lnTo>
                  <a:pt x="1655779" y="0"/>
                </a:lnTo>
                <a:lnTo>
                  <a:pt x="1658493" y="0"/>
                </a:lnTo>
                <a:lnTo>
                  <a:pt x="1661207" y="0"/>
                </a:lnTo>
                <a:lnTo>
                  <a:pt x="1663921" y="0"/>
                </a:lnTo>
                <a:lnTo>
                  <a:pt x="1666621" y="0"/>
                </a:lnTo>
                <a:lnTo>
                  <a:pt x="1669335" y="0"/>
                </a:lnTo>
                <a:lnTo>
                  <a:pt x="1672049" y="0"/>
                </a:lnTo>
                <a:lnTo>
                  <a:pt x="1674749" y="0"/>
                </a:lnTo>
                <a:lnTo>
                  <a:pt x="1677463" y="0"/>
                </a:lnTo>
                <a:lnTo>
                  <a:pt x="1680177" y="0"/>
                </a:lnTo>
                <a:lnTo>
                  <a:pt x="1682891" y="0"/>
                </a:lnTo>
                <a:lnTo>
                  <a:pt x="1685591" y="0"/>
                </a:lnTo>
                <a:lnTo>
                  <a:pt x="1688305" y="0"/>
                </a:lnTo>
                <a:lnTo>
                  <a:pt x="1691018" y="0"/>
                </a:lnTo>
                <a:lnTo>
                  <a:pt x="1693719" y="0"/>
                </a:lnTo>
                <a:lnTo>
                  <a:pt x="1696432" y="0"/>
                </a:lnTo>
                <a:lnTo>
                  <a:pt x="1699146" y="0"/>
                </a:lnTo>
                <a:lnTo>
                  <a:pt x="1701860" y="0"/>
                </a:lnTo>
                <a:lnTo>
                  <a:pt x="1704560" y="0"/>
                </a:lnTo>
                <a:lnTo>
                  <a:pt x="1707274" y="0"/>
                </a:lnTo>
                <a:lnTo>
                  <a:pt x="1709988" y="0"/>
                </a:lnTo>
                <a:lnTo>
                  <a:pt x="1712688" y="0"/>
                </a:lnTo>
                <a:lnTo>
                  <a:pt x="1715402" y="0"/>
                </a:lnTo>
                <a:lnTo>
                  <a:pt x="1718116" y="0"/>
                </a:lnTo>
                <a:lnTo>
                  <a:pt x="1720830" y="0"/>
                </a:lnTo>
                <a:lnTo>
                  <a:pt x="1723530" y="0"/>
                </a:lnTo>
                <a:lnTo>
                  <a:pt x="1726244" y="0"/>
                </a:lnTo>
                <a:lnTo>
                  <a:pt x="1728958" y="0"/>
                </a:lnTo>
                <a:lnTo>
                  <a:pt x="1731658" y="0"/>
                </a:lnTo>
                <a:lnTo>
                  <a:pt x="1734372" y="0"/>
                </a:lnTo>
                <a:lnTo>
                  <a:pt x="1737085" y="0"/>
                </a:lnTo>
                <a:lnTo>
                  <a:pt x="1739799" y="0"/>
                </a:lnTo>
                <a:lnTo>
                  <a:pt x="1742500" y="0"/>
                </a:lnTo>
                <a:lnTo>
                  <a:pt x="1745213" y="0"/>
                </a:lnTo>
                <a:lnTo>
                  <a:pt x="1747927" y="0"/>
                </a:lnTo>
                <a:lnTo>
                  <a:pt x="1750627" y="0"/>
                </a:lnTo>
                <a:lnTo>
                  <a:pt x="1753341" y="0"/>
                </a:lnTo>
                <a:lnTo>
                  <a:pt x="1756055" y="0"/>
                </a:lnTo>
                <a:lnTo>
                  <a:pt x="1758769" y="0"/>
                </a:lnTo>
                <a:lnTo>
                  <a:pt x="1761469" y="0"/>
                </a:lnTo>
                <a:lnTo>
                  <a:pt x="1764183" y="0"/>
                </a:lnTo>
                <a:lnTo>
                  <a:pt x="1766897" y="0"/>
                </a:lnTo>
                <a:lnTo>
                  <a:pt x="1769597" y="0"/>
                </a:lnTo>
                <a:lnTo>
                  <a:pt x="1772311" y="0"/>
                </a:lnTo>
                <a:lnTo>
                  <a:pt x="1775025" y="0"/>
                </a:lnTo>
                <a:lnTo>
                  <a:pt x="1777739" y="0"/>
                </a:lnTo>
                <a:lnTo>
                  <a:pt x="1780439" y="0"/>
                </a:lnTo>
                <a:lnTo>
                  <a:pt x="1783153" y="0"/>
                </a:lnTo>
                <a:lnTo>
                  <a:pt x="1785866" y="0"/>
                </a:lnTo>
                <a:lnTo>
                  <a:pt x="1788567" y="0"/>
                </a:lnTo>
                <a:lnTo>
                  <a:pt x="1791280" y="0"/>
                </a:lnTo>
                <a:lnTo>
                  <a:pt x="1793994" y="0"/>
                </a:lnTo>
                <a:lnTo>
                  <a:pt x="1796708" y="0"/>
                </a:lnTo>
                <a:lnTo>
                  <a:pt x="1799408" y="0"/>
                </a:lnTo>
                <a:lnTo>
                  <a:pt x="1802122" y="0"/>
                </a:lnTo>
                <a:lnTo>
                  <a:pt x="1804836" y="0"/>
                </a:lnTo>
                <a:lnTo>
                  <a:pt x="1807536" y="0"/>
                </a:lnTo>
                <a:lnTo>
                  <a:pt x="1810250" y="0"/>
                </a:lnTo>
                <a:lnTo>
                  <a:pt x="1812964" y="0"/>
                </a:lnTo>
                <a:lnTo>
                  <a:pt x="1815678" y="0"/>
                </a:lnTo>
                <a:lnTo>
                  <a:pt x="1818378" y="0"/>
                </a:lnTo>
                <a:lnTo>
                  <a:pt x="1821092" y="0"/>
                </a:lnTo>
                <a:lnTo>
                  <a:pt x="1823806" y="0"/>
                </a:lnTo>
                <a:lnTo>
                  <a:pt x="1826506" y="0"/>
                </a:lnTo>
                <a:lnTo>
                  <a:pt x="1829220" y="0"/>
                </a:lnTo>
                <a:lnTo>
                  <a:pt x="1831933" y="0"/>
                </a:lnTo>
                <a:lnTo>
                  <a:pt x="1834647" y="0"/>
                </a:lnTo>
                <a:lnTo>
                  <a:pt x="1837348" y="0"/>
                </a:lnTo>
                <a:lnTo>
                  <a:pt x="1840061" y="0"/>
                </a:lnTo>
                <a:lnTo>
                  <a:pt x="1842775" y="0"/>
                </a:lnTo>
                <a:lnTo>
                  <a:pt x="1845476" y="0"/>
                </a:lnTo>
                <a:lnTo>
                  <a:pt x="1848189" y="0"/>
                </a:lnTo>
                <a:lnTo>
                  <a:pt x="1850903" y="0"/>
                </a:lnTo>
                <a:lnTo>
                  <a:pt x="1853617" y="0"/>
                </a:lnTo>
                <a:lnTo>
                  <a:pt x="1856317" y="0"/>
                </a:lnTo>
                <a:lnTo>
                  <a:pt x="1859031" y="0"/>
                </a:lnTo>
                <a:lnTo>
                  <a:pt x="1861745" y="0"/>
                </a:lnTo>
                <a:lnTo>
                  <a:pt x="1864445" y="0"/>
                </a:lnTo>
                <a:lnTo>
                  <a:pt x="1867159" y="0"/>
                </a:lnTo>
                <a:lnTo>
                  <a:pt x="1869873" y="0"/>
                </a:lnTo>
                <a:lnTo>
                  <a:pt x="1872587" y="0"/>
                </a:lnTo>
                <a:lnTo>
                  <a:pt x="1875287" y="0"/>
                </a:lnTo>
                <a:lnTo>
                  <a:pt x="1878001" y="0"/>
                </a:lnTo>
                <a:lnTo>
                  <a:pt x="1880714" y="0"/>
                </a:lnTo>
                <a:lnTo>
                  <a:pt x="1883415" y="0"/>
                </a:lnTo>
                <a:lnTo>
                  <a:pt x="1886129" y="0"/>
                </a:lnTo>
                <a:lnTo>
                  <a:pt x="1888842" y="0"/>
                </a:lnTo>
                <a:lnTo>
                  <a:pt x="1891556" y="0"/>
                </a:lnTo>
                <a:lnTo>
                  <a:pt x="1894256" y="0"/>
                </a:lnTo>
                <a:lnTo>
                  <a:pt x="1896970" y="0"/>
                </a:lnTo>
                <a:lnTo>
                  <a:pt x="1899684" y="0"/>
                </a:lnTo>
                <a:lnTo>
                  <a:pt x="1902384" y="0"/>
                </a:lnTo>
                <a:lnTo>
                  <a:pt x="1905098" y="0"/>
                </a:lnTo>
                <a:lnTo>
                  <a:pt x="1907812" y="0"/>
                </a:lnTo>
                <a:lnTo>
                  <a:pt x="1910526" y="0"/>
                </a:lnTo>
                <a:lnTo>
                  <a:pt x="1913226" y="0"/>
                </a:lnTo>
                <a:lnTo>
                  <a:pt x="1915940" y="0"/>
                </a:lnTo>
                <a:lnTo>
                  <a:pt x="1918654" y="0"/>
                </a:lnTo>
                <a:lnTo>
                  <a:pt x="1921354" y="0"/>
                </a:lnTo>
                <a:lnTo>
                  <a:pt x="1924068" y="0"/>
                </a:lnTo>
                <a:lnTo>
                  <a:pt x="1926782" y="0"/>
                </a:lnTo>
                <a:lnTo>
                  <a:pt x="1929495" y="0"/>
                </a:lnTo>
                <a:lnTo>
                  <a:pt x="1932196" y="0"/>
                </a:lnTo>
                <a:lnTo>
                  <a:pt x="1934909" y="0"/>
                </a:lnTo>
                <a:lnTo>
                  <a:pt x="1937623" y="0"/>
                </a:lnTo>
                <a:lnTo>
                  <a:pt x="1940324" y="0"/>
                </a:lnTo>
                <a:lnTo>
                  <a:pt x="1943037" y="0"/>
                </a:lnTo>
                <a:lnTo>
                  <a:pt x="1945751" y="0"/>
                </a:lnTo>
                <a:lnTo>
                  <a:pt x="1948465" y="0"/>
                </a:lnTo>
                <a:lnTo>
                  <a:pt x="1951165" y="0"/>
                </a:lnTo>
                <a:lnTo>
                  <a:pt x="1953879" y="0"/>
                </a:lnTo>
                <a:lnTo>
                  <a:pt x="1956593" y="0"/>
                </a:lnTo>
                <a:lnTo>
                  <a:pt x="1959293" y="0"/>
                </a:lnTo>
                <a:lnTo>
                  <a:pt x="1962007" y="0"/>
                </a:lnTo>
                <a:lnTo>
                  <a:pt x="1964721" y="0"/>
                </a:lnTo>
                <a:lnTo>
                  <a:pt x="1967435" y="0"/>
                </a:lnTo>
                <a:lnTo>
                  <a:pt x="1970135" y="0"/>
                </a:lnTo>
                <a:lnTo>
                  <a:pt x="1972849" y="0"/>
                </a:lnTo>
                <a:lnTo>
                  <a:pt x="1975562" y="0"/>
                </a:lnTo>
                <a:lnTo>
                  <a:pt x="1978263" y="0"/>
                </a:lnTo>
                <a:lnTo>
                  <a:pt x="1980977" y="0"/>
                </a:lnTo>
                <a:lnTo>
                  <a:pt x="1983690" y="0"/>
                </a:lnTo>
                <a:lnTo>
                  <a:pt x="1986404" y="0"/>
                </a:lnTo>
                <a:lnTo>
                  <a:pt x="1989104" y="0"/>
                </a:lnTo>
                <a:lnTo>
                  <a:pt x="1991818" y="0"/>
                </a:lnTo>
                <a:lnTo>
                  <a:pt x="1994532" y="0"/>
                </a:lnTo>
                <a:lnTo>
                  <a:pt x="1997232" y="0"/>
                </a:lnTo>
                <a:lnTo>
                  <a:pt x="1999946" y="0"/>
                </a:lnTo>
                <a:lnTo>
                  <a:pt x="2002660" y="0"/>
                </a:lnTo>
                <a:lnTo>
                  <a:pt x="2005374" y="0"/>
                </a:lnTo>
                <a:lnTo>
                  <a:pt x="2008074" y="0"/>
                </a:lnTo>
                <a:lnTo>
                  <a:pt x="2010788" y="0"/>
                </a:lnTo>
                <a:lnTo>
                  <a:pt x="2013502" y="0"/>
                </a:lnTo>
                <a:lnTo>
                  <a:pt x="2016202" y="0"/>
                </a:lnTo>
                <a:lnTo>
                  <a:pt x="2018916" y="0"/>
                </a:lnTo>
                <a:lnTo>
                  <a:pt x="2021630" y="0"/>
                </a:lnTo>
                <a:lnTo>
                  <a:pt x="2024343" y="0"/>
                </a:lnTo>
                <a:lnTo>
                  <a:pt x="2027044" y="0"/>
                </a:lnTo>
                <a:lnTo>
                  <a:pt x="2029757" y="0"/>
                </a:lnTo>
                <a:lnTo>
                  <a:pt x="2032471" y="0"/>
                </a:lnTo>
                <a:lnTo>
                  <a:pt x="2035172" y="0"/>
                </a:lnTo>
                <a:lnTo>
                  <a:pt x="2037885" y="0"/>
                </a:lnTo>
                <a:lnTo>
                  <a:pt x="2040599" y="0"/>
                </a:lnTo>
                <a:lnTo>
                  <a:pt x="2043313" y="0"/>
                </a:lnTo>
                <a:lnTo>
                  <a:pt x="2046013" y="0"/>
                </a:lnTo>
                <a:lnTo>
                  <a:pt x="2048727" y="0"/>
                </a:lnTo>
                <a:lnTo>
                  <a:pt x="2051441" y="0"/>
                </a:lnTo>
                <a:lnTo>
                  <a:pt x="2054155" y="0"/>
                </a:lnTo>
                <a:lnTo>
                  <a:pt x="2056855" y="0"/>
                </a:lnTo>
                <a:lnTo>
                  <a:pt x="2059569" y="0"/>
                </a:lnTo>
                <a:lnTo>
                  <a:pt x="2062283" y="0"/>
                </a:lnTo>
                <a:lnTo>
                  <a:pt x="2064983" y="0"/>
                </a:lnTo>
                <a:lnTo>
                  <a:pt x="2067697" y="0"/>
                </a:lnTo>
                <a:lnTo>
                  <a:pt x="2070410" y="0"/>
                </a:lnTo>
                <a:lnTo>
                  <a:pt x="2073124" y="0"/>
                </a:lnTo>
                <a:lnTo>
                  <a:pt x="2075825" y="0"/>
                </a:lnTo>
                <a:lnTo>
                  <a:pt x="2078538" y="0"/>
                </a:lnTo>
                <a:lnTo>
                  <a:pt x="2081252" y="0"/>
                </a:lnTo>
                <a:lnTo>
                  <a:pt x="2083953" y="0"/>
                </a:lnTo>
                <a:lnTo>
                  <a:pt x="2086666" y="0"/>
                </a:lnTo>
                <a:lnTo>
                  <a:pt x="2089380" y="0"/>
                </a:lnTo>
                <a:lnTo>
                  <a:pt x="2092094" y="0"/>
                </a:lnTo>
                <a:lnTo>
                  <a:pt x="2094794" y="0"/>
                </a:lnTo>
                <a:lnTo>
                  <a:pt x="2097508" y="0"/>
                </a:lnTo>
                <a:lnTo>
                  <a:pt x="2100222" y="0"/>
                </a:lnTo>
                <a:lnTo>
                  <a:pt x="2102922" y="0"/>
                </a:lnTo>
                <a:lnTo>
                  <a:pt x="2105636" y="0"/>
                </a:lnTo>
                <a:lnTo>
                  <a:pt x="2108350" y="0"/>
                </a:lnTo>
                <a:lnTo>
                  <a:pt x="2111064" y="0"/>
                </a:lnTo>
                <a:lnTo>
                  <a:pt x="2113764" y="0"/>
                </a:lnTo>
                <a:lnTo>
                  <a:pt x="2116478" y="0"/>
                </a:lnTo>
                <a:lnTo>
                  <a:pt x="2119191" y="0"/>
                </a:lnTo>
                <a:lnTo>
                  <a:pt x="2121892" y="0"/>
                </a:lnTo>
                <a:lnTo>
                  <a:pt x="2124606" y="0"/>
                </a:lnTo>
                <a:lnTo>
                  <a:pt x="2127319" y="0"/>
                </a:lnTo>
                <a:lnTo>
                  <a:pt x="2130033" y="0"/>
                </a:lnTo>
                <a:lnTo>
                  <a:pt x="2132733" y="0"/>
                </a:lnTo>
                <a:lnTo>
                  <a:pt x="2135447" y="0"/>
                </a:lnTo>
                <a:lnTo>
                  <a:pt x="2138161" y="0"/>
                </a:lnTo>
                <a:lnTo>
                  <a:pt x="2140861" y="0"/>
                </a:lnTo>
                <a:lnTo>
                  <a:pt x="2143575" y="0"/>
                </a:lnTo>
                <a:lnTo>
                  <a:pt x="2146289" y="0"/>
                </a:lnTo>
                <a:lnTo>
                  <a:pt x="2149003" y="0"/>
                </a:lnTo>
                <a:lnTo>
                  <a:pt x="2151703" y="0"/>
                </a:lnTo>
                <a:lnTo>
                  <a:pt x="2154417" y="0"/>
                </a:lnTo>
                <a:lnTo>
                  <a:pt x="2157131" y="0"/>
                </a:lnTo>
                <a:lnTo>
                  <a:pt x="2159831" y="0"/>
                </a:lnTo>
                <a:lnTo>
                  <a:pt x="2162545" y="0"/>
                </a:lnTo>
                <a:lnTo>
                  <a:pt x="2165259" y="0"/>
                </a:lnTo>
                <a:lnTo>
                  <a:pt x="2167972" y="0"/>
                </a:lnTo>
                <a:lnTo>
                  <a:pt x="2170673" y="0"/>
                </a:lnTo>
                <a:lnTo>
                  <a:pt x="2173386" y="0"/>
                </a:lnTo>
                <a:lnTo>
                  <a:pt x="2176100" y="0"/>
                </a:lnTo>
                <a:lnTo>
                  <a:pt x="2178801" y="0"/>
                </a:lnTo>
                <a:lnTo>
                  <a:pt x="2181514" y="0"/>
                </a:lnTo>
                <a:lnTo>
                  <a:pt x="2184228" y="0"/>
                </a:lnTo>
                <a:lnTo>
                  <a:pt x="2186942" y="0"/>
                </a:lnTo>
                <a:lnTo>
                  <a:pt x="2189642" y="0"/>
                </a:lnTo>
                <a:lnTo>
                  <a:pt x="2192356" y="0"/>
                </a:lnTo>
                <a:lnTo>
                  <a:pt x="2195070" y="0"/>
                </a:lnTo>
                <a:lnTo>
                  <a:pt x="2197770" y="0"/>
                </a:lnTo>
                <a:lnTo>
                  <a:pt x="2200484" y="0"/>
                </a:lnTo>
                <a:lnTo>
                  <a:pt x="2203198" y="0"/>
                </a:lnTo>
                <a:lnTo>
                  <a:pt x="2205912" y="0"/>
                </a:lnTo>
                <a:lnTo>
                  <a:pt x="2208612" y="0"/>
                </a:lnTo>
                <a:lnTo>
                  <a:pt x="2211326" y="0"/>
                </a:lnTo>
                <a:lnTo>
                  <a:pt x="2214039" y="0"/>
                </a:lnTo>
                <a:lnTo>
                  <a:pt x="2216740" y="0"/>
                </a:lnTo>
                <a:lnTo>
                  <a:pt x="2219454" y="0"/>
                </a:lnTo>
                <a:lnTo>
                  <a:pt x="2222167" y="0"/>
                </a:lnTo>
                <a:lnTo>
                  <a:pt x="2224881" y="0"/>
                </a:lnTo>
                <a:lnTo>
                  <a:pt x="2227582" y="0"/>
                </a:lnTo>
                <a:lnTo>
                  <a:pt x="2230295" y="0"/>
                </a:lnTo>
                <a:lnTo>
                  <a:pt x="2233009" y="0"/>
                </a:lnTo>
                <a:lnTo>
                  <a:pt x="2235709" y="0"/>
                </a:lnTo>
                <a:lnTo>
                  <a:pt x="2238423" y="0"/>
                </a:lnTo>
                <a:lnTo>
                  <a:pt x="2241137" y="0"/>
                </a:lnTo>
                <a:lnTo>
                  <a:pt x="2243851" y="0"/>
                </a:lnTo>
                <a:lnTo>
                  <a:pt x="2246551" y="0"/>
                </a:lnTo>
                <a:lnTo>
                  <a:pt x="2249265" y="0"/>
                </a:lnTo>
                <a:lnTo>
                  <a:pt x="2251979" y="0"/>
                </a:lnTo>
                <a:lnTo>
                  <a:pt x="2254679" y="0"/>
                </a:lnTo>
                <a:lnTo>
                  <a:pt x="2257393" y="0"/>
                </a:lnTo>
                <a:lnTo>
                  <a:pt x="2260107" y="815254"/>
                </a:lnTo>
                <a:lnTo>
                  <a:pt x="2262820" y="815254"/>
                </a:lnTo>
                <a:lnTo>
                  <a:pt x="2265521" y="815254"/>
                </a:lnTo>
                <a:lnTo>
                  <a:pt x="2268235" y="815254"/>
                </a:lnTo>
                <a:lnTo>
                  <a:pt x="2270948" y="815254"/>
                </a:lnTo>
                <a:lnTo>
                  <a:pt x="2273649" y="815254"/>
                </a:lnTo>
                <a:lnTo>
                  <a:pt x="2276362" y="815254"/>
                </a:lnTo>
                <a:lnTo>
                  <a:pt x="2279076" y="815254"/>
                </a:lnTo>
                <a:lnTo>
                  <a:pt x="2281790" y="815254"/>
                </a:lnTo>
                <a:lnTo>
                  <a:pt x="2284490" y="815254"/>
                </a:lnTo>
                <a:lnTo>
                  <a:pt x="2287204" y="815254"/>
                </a:lnTo>
                <a:lnTo>
                  <a:pt x="2289918" y="815254"/>
                </a:lnTo>
                <a:lnTo>
                  <a:pt x="2292618" y="815254"/>
                </a:lnTo>
                <a:lnTo>
                  <a:pt x="2295332" y="815254"/>
                </a:lnTo>
                <a:lnTo>
                  <a:pt x="2298046" y="815254"/>
                </a:lnTo>
                <a:lnTo>
                  <a:pt x="2300760" y="815254"/>
                </a:lnTo>
                <a:lnTo>
                  <a:pt x="2303460" y="815254"/>
                </a:lnTo>
                <a:lnTo>
                  <a:pt x="2306174" y="815254"/>
                </a:lnTo>
                <a:lnTo>
                  <a:pt x="2308888" y="815254"/>
                </a:lnTo>
                <a:lnTo>
                  <a:pt x="2311588" y="815254"/>
                </a:lnTo>
                <a:lnTo>
                  <a:pt x="2314302" y="815254"/>
                </a:lnTo>
                <a:lnTo>
                  <a:pt x="2317015" y="815254"/>
                </a:lnTo>
                <a:lnTo>
                  <a:pt x="2319729" y="815254"/>
                </a:lnTo>
                <a:lnTo>
                  <a:pt x="2322430" y="815254"/>
                </a:lnTo>
                <a:lnTo>
                  <a:pt x="2325143" y="815254"/>
                </a:lnTo>
                <a:lnTo>
                  <a:pt x="2327857" y="815254"/>
                </a:lnTo>
                <a:lnTo>
                  <a:pt x="2330558" y="815254"/>
                </a:lnTo>
                <a:lnTo>
                  <a:pt x="2333271" y="815254"/>
                </a:lnTo>
                <a:lnTo>
                  <a:pt x="2335985" y="815254"/>
                </a:lnTo>
                <a:lnTo>
                  <a:pt x="2338699" y="815254"/>
                </a:lnTo>
                <a:lnTo>
                  <a:pt x="2341399" y="815254"/>
                </a:lnTo>
                <a:lnTo>
                  <a:pt x="2344113" y="815254"/>
                </a:lnTo>
                <a:lnTo>
                  <a:pt x="2346827" y="815254"/>
                </a:lnTo>
                <a:lnTo>
                  <a:pt x="2349527" y="815254"/>
                </a:lnTo>
                <a:lnTo>
                  <a:pt x="2352241" y="815254"/>
                </a:lnTo>
                <a:lnTo>
                  <a:pt x="2354955" y="815254"/>
                </a:lnTo>
                <a:lnTo>
                  <a:pt x="2357669" y="815254"/>
                </a:lnTo>
                <a:lnTo>
                  <a:pt x="2360369" y="815254"/>
                </a:lnTo>
                <a:lnTo>
                  <a:pt x="2363083" y="815254"/>
                </a:lnTo>
                <a:lnTo>
                  <a:pt x="2365797" y="815254"/>
                </a:lnTo>
                <a:lnTo>
                  <a:pt x="2368497" y="815254"/>
                </a:lnTo>
                <a:lnTo>
                  <a:pt x="2371211" y="815254"/>
                </a:lnTo>
                <a:lnTo>
                  <a:pt x="2373924" y="815254"/>
                </a:lnTo>
                <a:lnTo>
                  <a:pt x="2376638" y="815254"/>
                </a:lnTo>
                <a:lnTo>
                  <a:pt x="2379338" y="815254"/>
                </a:lnTo>
                <a:lnTo>
                  <a:pt x="2382052" y="815254"/>
                </a:lnTo>
                <a:lnTo>
                  <a:pt x="2384766" y="815254"/>
                </a:lnTo>
                <a:lnTo>
                  <a:pt x="2387466" y="815254"/>
                </a:lnTo>
                <a:lnTo>
                  <a:pt x="2390180" y="815254"/>
                </a:lnTo>
                <a:lnTo>
                  <a:pt x="2392894" y="815254"/>
                </a:lnTo>
                <a:lnTo>
                  <a:pt x="2395608" y="815254"/>
                </a:lnTo>
                <a:lnTo>
                  <a:pt x="2398308" y="815254"/>
                </a:lnTo>
                <a:lnTo>
                  <a:pt x="2401022" y="815254"/>
                </a:lnTo>
                <a:lnTo>
                  <a:pt x="2403736" y="815254"/>
                </a:lnTo>
                <a:lnTo>
                  <a:pt x="2406436" y="815254"/>
                </a:lnTo>
                <a:lnTo>
                  <a:pt x="2409150" y="815254"/>
                </a:lnTo>
                <a:lnTo>
                  <a:pt x="2411863" y="815254"/>
                </a:lnTo>
                <a:lnTo>
                  <a:pt x="2414577" y="815254"/>
                </a:lnTo>
                <a:lnTo>
                  <a:pt x="2417278" y="815254"/>
                </a:lnTo>
                <a:lnTo>
                  <a:pt x="2419991" y="815254"/>
                </a:lnTo>
                <a:lnTo>
                  <a:pt x="2422705" y="815254"/>
                </a:lnTo>
                <a:lnTo>
                  <a:pt x="2425406" y="815254"/>
                </a:lnTo>
                <a:lnTo>
                  <a:pt x="2428119" y="815254"/>
                </a:lnTo>
                <a:lnTo>
                  <a:pt x="2430833" y="815254"/>
                </a:lnTo>
                <a:lnTo>
                  <a:pt x="2433547" y="815254"/>
                </a:lnTo>
                <a:lnTo>
                  <a:pt x="2436247" y="815254"/>
                </a:lnTo>
                <a:lnTo>
                  <a:pt x="2438961" y="815254"/>
                </a:lnTo>
                <a:lnTo>
                  <a:pt x="2441675" y="815254"/>
                </a:lnTo>
                <a:lnTo>
                  <a:pt x="2444375" y="815254"/>
                </a:lnTo>
                <a:lnTo>
                  <a:pt x="2447089" y="815254"/>
                </a:lnTo>
                <a:lnTo>
                  <a:pt x="2449803" y="815254"/>
                </a:lnTo>
                <a:lnTo>
                  <a:pt x="2452517" y="815254"/>
                </a:lnTo>
                <a:lnTo>
                  <a:pt x="2455217" y="815254"/>
                </a:lnTo>
                <a:lnTo>
                  <a:pt x="2457931" y="815254"/>
                </a:lnTo>
                <a:lnTo>
                  <a:pt x="2460645" y="815254"/>
                </a:lnTo>
                <a:lnTo>
                  <a:pt x="2463358" y="815254"/>
                </a:lnTo>
                <a:lnTo>
                  <a:pt x="2466059" y="815254"/>
                </a:lnTo>
                <a:lnTo>
                  <a:pt x="2468773" y="815254"/>
                </a:lnTo>
                <a:lnTo>
                  <a:pt x="2471486" y="815254"/>
                </a:lnTo>
                <a:lnTo>
                  <a:pt x="2474186" y="815254"/>
                </a:lnTo>
                <a:lnTo>
                  <a:pt x="2476900" y="815254"/>
                </a:lnTo>
                <a:lnTo>
                  <a:pt x="2479614" y="815254"/>
                </a:lnTo>
                <a:lnTo>
                  <a:pt x="2482328" y="815254"/>
                </a:lnTo>
                <a:lnTo>
                  <a:pt x="2485028" y="815254"/>
                </a:lnTo>
                <a:lnTo>
                  <a:pt x="2487742" y="815254"/>
                </a:lnTo>
                <a:lnTo>
                  <a:pt x="2490456" y="815254"/>
                </a:lnTo>
                <a:lnTo>
                  <a:pt x="2493156" y="815254"/>
                </a:lnTo>
                <a:lnTo>
                  <a:pt x="2495870" y="815254"/>
                </a:lnTo>
                <a:lnTo>
                  <a:pt x="2498584" y="815254"/>
                </a:lnTo>
                <a:lnTo>
                  <a:pt x="2501297" y="815254"/>
                </a:lnTo>
                <a:lnTo>
                  <a:pt x="2503998" y="815254"/>
                </a:lnTo>
                <a:lnTo>
                  <a:pt x="2506712" y="815254"/>
                </a:lnTo>
                <a:lnTo>
                  <a:pt x="2509425" y="815254"/>
                </a:lnTo>
                <a:lnTo>
                  <a:pt x="2512126" y="815254"/>
                </a:lnTo>
                <a:lnTo>
                  <a:pt x="2514839" y="815254"/>
                </a:lnTo>
                <a:lnTo>
                  <a:pt x="2517553" y="815254"/>
                </a:lnTo>
                <a:lnTo>
                  <a:pt x="2520267" y="815254"/>
                </a:lnTo>
                <a:lnTo>
                  <a:pt x="2522967" y="815254"/>
                </a:lnTo>
                <a:lnTo>
                  <a:pt x="2525681" y="815254"/>
                </a:lnTo>
                <a:lnTo>
                  <a:pt x="2528395" y="815254"/>
                </a:lnTo>
                <a:lnTo>
                  <a:pt x="2531095" y="815254"/>
                </a:lnTo>
                <a:lnTo>
                  <a:pt x="2533809" y="815254"/>
                </a:lnTo>
                <a:lnTo>
                  <a:pt x="2536523" y="815254"/>
                </a:lnTo>
                <a:lnTo>
                  <a:pt x="2539237" y="815254"/>
                </a:lnTo>
                <a:lnTo>
                  <a:pt x="2541937" y="815254"/>
                </a:lnTo>
                <a:lnTo>
                  <a:pt x="2544651" y="815254"/>
                </a:lnTo>
                <a:lnTo>
                  <a:pt x="2547365" y="815254"/>
                </a:lnTo>
                <a:lnTo>
                  <a:pt x="2550065" y="815254"/>
                </a:lnTo>
                <a:lnTo>
                  <a:pt x="2552779" y="815254"/>
                </a:lnTo>
                <a:lnTo>
                  <a:pt x="2555493" y="815254"/>
                </a:lnTo>
                <a:lnTo>
                  <a:pt x="2558206" y="815254"/>
                </a:lnTo>
                <a:lnTo>
                  <a:pt x="2560907" y="815254"/>
                </a:lnTo>
                <a:lnTo>
                  <a:pt x="2563621" y="815254"/>
                </a:lnTo>
                <a:lnTo>
                  <a:pt x="2566334" y="815254"/>
                </a:lnTo>
                <a:lnTo>
                  <a:pt x="2569034" y="815254"/>
                </a:lnTo>
                <a:lnTo>
                  <a:pt x="2571748" y="815254"/>
                </a:lnTo>
                <a:lnTo>
                  <a:pt x="2574462" y="815254"/>
                </a:lnTo>
                <a:lnTo>
                  <a:pt x="2577176" y="815254"/>
                </a:lnTo>
                <a:lnTo>
                  <a:pt x="2579876" y="815254"/>
                </a:lnTo>
                <a:lnTo>
                  <a:pt x="2582590" y="815254"/>
                </a:lnTo>
                <a:lnTo>
                  <a:pt x="2585304" y="815254"/>
                </a:lnTo>
                <a:lnTo>
                  <a:pt x="2588004" y="815254"/>
                </a:lnTo>
                <a:lnTo>
                  <a:pt x="2590718" y="815254"/>
                </a:lnTo>
                <a:lnTo>
                  <a:pt x="2593432" y="815254"/>
                </a:lnTo>
                <a:lnTo>
                  <a:pt x="2596145" y="815254"/>
                </a:lnTo>
                <a:lnTo>
                  <a:pt x="2598846" y="815254"/>
                </a:lnTo>
                <a:lnTo>
                  <a:pt x="2601560" y="815254"/>
                </a:lnTo>
                <a:lnTo>
                  <a:pt x="2604273" y="815254"/>
                </a:lnTo>
                <a:lnTo>
                  <a:pt x="2606974" y="815254"/>
                </a:lnTo>
                <a:lnTo>
                  <a:pt x="2609687" y="815254"/>
                </a:lnTo>
                <a:lnTo>
                  <a:pt x="2612401" y="815254"/>
                </a:lnTo>
                <a:lnTo>
                  <a:pt x="2615115" y="815254"/>
                </a:lnTo>
                <a:lnTo>
                  <a:pt x="2617815" y="815254"/>
                </a:lnTo>
                <a:lnTo>
                  <a:pt x="2620529" y="815254"/>
                </a:lnTo>
                <a:lnTo>
                  <a:pt x="2623243" y="815254"/>
                </a:lnTo>
                <a:lnTo>
                  <a:pt x="2625943" y="815254"/>
                </a:lnTo>
                <a:lnTo>
                  <a:pt x="2628657" y="815254"/>
                </a:lnTo>
                <a:lnTo>
                  <a:pt x="2631371" y="815254"/>
                </a:lnTo>
                <a:lnTo>
                  <a:pt x="2634085" y="815254"/>
                </a:lnTo>
                <a:lnTo>
                  <a:pt x="2636785" y="815254"/>
                </a:lnTo>
                <a:lnTo>
                  <a:pt x="2639499" y="815254"/>
                </a:lnTo>
                <a:lnTo>
                  <a:pt x="2642213" y="815254"/>
                </a:lnTo>
                <a:lnTo>
                  <a:pt x="2644913" y="815254"/>
                </a:lnTo>
                <a:lnTo>
                  <a:pt x="2647627" y="815254"/>
                </a:lnTo>
                <a:lnTo>
                  <a:pt x="2650341" y="815254"/>
                </a:lnTo>
                <a:lnTo>
                  <a:pt x="2653054" y="815254"/>
                </a:lnTo>
                <a:lnTo>
                  <a:pt x="2655755" y="815254"/>
                </a:lnTo>
                <a:lnTo>
                  <a:pt x="2658469" y="815254"/>
                </a:lnTo>
                <a:lnTo>
                  <a:pt x="2661182" y="815254"/>
                </a:lnTo>
                <a:lnTo>
                  <a:pt x="2663882" y="815254"/>
                </a:lnTo>
                <a:lnTo>
                  <a:pt x="2666596" y="815254"/>
                </a:lnTo>
                <a:lnTo>
                  <a:pt x="2669310" y="815254"/>
                </a:lnTo>
                <a:lnTo>
                  <a:pt x="2672024" y="815254"/>
                </a:lnTo>
                <a:lnTo>
                  <a:pt x="2674724" y="815254"/>
                </a:lnTo>
                <a:lnTo>
                  <a:pt x="2677438" y="815254"/>
                </a:lnTo>
                <a:lnTo>
                  <a:pt x="2680152" y="815254"/>
                </a:lnTo>
                <a:lnTo>
                  <a:pt x="2682852" y="815254"/>
                </a:lnTo>
                <a:lnTo>
                  <a:pt x="2685566" y="815254"/>
                </a:lnTo>
                <a:lnTo>
                  <a:pt x="2688280" y="815254"/>
                </a:lnTo>
                <a:lnTo>
                  <a:pt x="2690993" y="815254"/>
                </a:lnTo>
                <a:lnTo>
                  <a:pt x="2693694" y="815254"/>
                </a:lnTo>
                <a:lnTo>
                  <a:pt x="2696408" y="815254"/>
                </a:lnTo>
                <a:lnTo>
                  <a:pt x="2699121" y="815254"/>
                </a:lnTo>
                <a:lnTo>
                  <a:pt x="2701822" y="815254"/>
                </a:lnTo>
                <a:lnTo>
                  <a:pt x="2704536" y="815254"/>
                </a:lnTo>
                <a:lnTo>
                  <a:pt x="2707249" y="815254"/>
                </a:lnTo>
                <a:lnTo>
                  <a:pt x="2709963" y="815254"/>
                </a:lnTo>
              </a:path>
            </a:pathLst>
          </a:custGeom>
          <a:noFill/>
          <a:ln w="16193" cap="rnd">
            <a:solidFill>
              <a:srgbClr val="009AF9"/>
            </a:solidFill>
            <a:prstDash val="solid"/>
            <a:round/>
          </a:ln>
        </p:spPr>
        <p:txBody>
          <a:bodyPr rtlCol="0" anchor="ctr"/>
          <a:lstStyle/>
          <a:p>
            <a:endParaRPr lang="de-DE"/>
          </a:p>
        </p:txBody>
      </p:sp>
    </p:spTree>
    <p:extLst>
      <p:ext uri="{BB962C8B-B14F-4D97-AF65-F5344CB8AC3E}">
        <p14:creationId xmlns:p14="http://schemas.microsoft.com/office/powerpoint/2010/main" val="451784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680"/>
                                        </p:tgtEl>
                                        <p:attrNameLst>
                                          <p:attrName>style.visibility</p:attrName>
                                        </p:attrNameLst>
                                      </p:cBhvr>
                                      <p:to>
                                        <p:strVal val="visible"/>
                                      </p:to>
                                    </p:set>
                                    <p:animEffect transition="in" filter="dissolve">
                                      <p:cBhvr>
                                        <p:cTn id="10" dur="500"/>
                                        <p:tgtEl>
                                          <p:spTgt spid="68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78"/>
                                        </p:tgtEl>
                                        <p:attrNameLst>
                                          <p:attrName>style.visibility</p:attrName>
                                        </p:attrNameLst>
                                      </p:cBhvr>
                                      <p:to>
                                        <p:strVal val="visible"/>
                                      </p:to>
                                    </p:set>
                                    <p:animEffect transition="in" filter="wipe(left)">
                                      <p:cBhvr>
                                        <p:cTn id="15" dur="500"/>
                                        <p:tgtEl>
                                          <p:spTgt spid="67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683"/>
                                        </p:tgtEl>
                                        <p:attrNameLst>
                                          <p:attrName>style.visibility</p:attrName>
                                        </p:attrNameLst>
                                      </p:cBhvr>
                                      <p:to>
                                        <p:strVal val="visible"/>
                                      </p:to>
                                    </p:set>
                                    <p:animEffect transition="in" filter="dissolve">
                                      <p:cBhvr>
                                        <p:cTn id="23" dur="500"/>
                                        <p:tgtEl>
                                          <p:spTgt spid="68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01"/>
                                        </p:tgtEl>
                                        <p:attrNameLst>
                                          <p:attrName>style.visibility</p:attrName>
                                        </p:attrNameLst>
                                      </p:cBhvr>
                                      <p:to>
                                        <p:strVal val="visible"/>
                                      </p:to>
                                    </p:set>
                                    <p:animEffect transition="in" filter="wipe(left)">
                                      <p:cBhvr>
                                        <p:cTn id="28" dur="500"/>
                                        <p:tgtEl>
                                          <p:spTgt spid="60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4"/>
                                        </p:tgtEl>
                                        <p:attrNameLst>
                                          <p:attrName>style.visibility</p:attrName>
                                        </p:attrNameLst>
                                      </p:cBhvr>
                                      <p:to>
                                        <p:strVal val="visible"/>
                                      </p:to>
                                    </p:set>
                                    <p:animEffect transition="in" filter="dissolve">
                                      <p:cBhvr>
                                        <p:cTn id="33" dur="500"/>
                                        <p:tgtEl>
                                          <p:spTgt spid="36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9"/>
                                        </p:tgtEl>
                                        <p:attrNameLst>
                                          <p:attrName>style.visibility</p:attrName>
                                        </p:attrNameLst>
                                      </p:cBhvr>
                                      <p:to>
                                        <p:strVal val="visible"/>
                                      </p:to>
                                    </p:set>
                                    <p:animEffect transition="in" filter="dissolve">
                                      <p:cBhvr>
                                        <p:cTn id="38" dur="500"/>
                                        <p:tgtEl>
                                          <p:spTgt spid="369"/>
                                        </p:tgtEl>
                                      </p:cBhvr>
                                    </p:animEffect>
                                  </p:childTnLst>
                                </p:cTn>
                              </p:par>
                              <p:par>
                                <p:cTn id="39" presetID="22" presetClass="entr" presetSubtype="2" fill="hold" nodeType="withEffect">
                                  <p:stCondLst>
                                    <p:cond delay="0"/>
                                  </p:stCondLst>
                                  <p:childTnLst>
                                    <p:set>
                                      <p:cBhvr>
                                        <p:cTn id="40" dur="1" fill="hold">
                                          <p:stCondLst>
                                            <p:cond delay="0"/>
                                          </p:stCondLst>
                                        </p:cTn>
                                        <p:tgtEl>
                                          <p:spTgt spid="368"/>
                                        </p:tgtEl>
                                        <p:attrNameLst>
                                          <p:attrName>style.visibility</p:attrName>
                                        </p:attrNameLst>
                                      </p:cBhvr>
                                      <p:to>
                                        <p:strVal val="visible"/>
                                      </p:to>
                                    </p:set>
                                    <p:animEffect transition="in" filter="wipe(right)">
                                      <p:cBhvr>
                                        <p:cTn id="41" dur="500"/>
                                        <p:tgtEl>
                                          <p:spTgt spid="3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5"/>
                                        </p:tgtEl>
                                        <p:attrNameLst>
                                          <p:attrName>style.visibility</p:attrName>
                                        </p:attrNameLst>
                                      </p:cBhvr>
                                      <p:to>
                                        <p:strVal val="visible"/>
                                      </p:to>
                                    </p:set>
                                    <p:animEffect transition="in" filter="dissolve">
                                      <p:cBhvr>
                                        <p:cTn id="46" dur="500"/>
                                        <p:tgtEl>
                                          <p:spTgt spid="36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71"/>
                                        </p:tgtEl>
                                        <p:attrNameLst>
                                          <p:attrName>style.visibility</p:attrName>
                                        </p:attrNameLst>
                                      </p:cBhvr>
                                      <p:to>
                                        <p:strVal val="visible"/>
                                      </p:to>
                                    </p:set>
                                    <p:animEffect transition="in" filter="dissolve">
                                      <p:cBhvr>
                                        <p:cTn id="51" dur="500"/>
                                        <p:tgtEl>
                                          <p:spTgt spid="371"/>
                                        </p:tgtEl>
                                      </p:cBhvr>
                                    </p:animEffect>
                                  </p:childTnLst>
                                </p:cTn>
                              </p:par>
                              <p:par>
                                <p:cTn id="52" presetID="22" presetClass="entr" presetSubtype="2" fill="hold" nodeType="withEffect">
                                  <p:stCondLst>
                                    <p:cond delay="0"/>
                                  </p:stCondLst>
                                  <p:childTnLst>
                                    <p:set>
                                      <p:cBhvr>
                                        <p:cTn id="53" dur="1" fill="hold">
                                          <p:stCondLst>
                                            <p:cond delay="0"/>
                                          </p:stCondLst>
                                        </p:cTn>
                                        <p:tgtEl>
                                          <p:spTgt spid="370"/>
                                        </p:tgtEl>
                                        <p:attrNameLst>
                                          <p:attrName>style.visibility</p:attrName>
                                        </p:attrNameLst>
                                      </p:cBhvr>
                                      <p:to>
                                        <p:strVal val="visible"/>
                                      </p:to>
                                    </p:set>
                                    <p:animEffect transition="in" filter="wipe(right)">
                                      <p:cBhvr>
                                        <p:cTn id="5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678" grpId="0" animBg="1"/>
      <p:bldP spid="361" grpId="0"/>
      <p:bldP spid="60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035EC24-5D40-5524-F4B7-5E454376C175}"/>
                  </a:ext>
                </a:extLst>
              </p:cNvPr>
              <p:cNvSpPr>
                <a:spLocks noGrp="1"/>
              </p:cNvSpPr>
              <p:nvPr>
                <p:ph type="body" sz="quarter" idx="13"/>
              </p:nvPr>
            </p:nvSpPr>
            <p:spPr/>
            <p:txBody>
              <a:bodyPr/>
              <a:lstStyle/>
              <a:p>
                <a:r>
                  <a:rPr lang="de-DE" b="1" dirty="0">
                    <a:solidFill>
                      <a:schemeClr val="accent4"/>
                    </a:solidFill>
                  </a:rPr>
                  <a:t>Beispiel (Glücksrad)</a:t>
                </a:r>
                <a:r>
                  <a:rPr lang="de-DE" dirty="0"/>
                  <a:t>. Betrachte den sich einstellenden Drehwinkel beim Drehen eines Glücksrades von 1 bis 50. Wie groß ist die Wahrscheinlichkeit, dass das Glücksrad auf den Zahlen 1 bis 25 landet?</a:t>
                </a:r>
              </a:p>
              <a:p>
                <a:pPr lvl="1"/>
                <a:r>
                  <a:rPr lang="de-DE" sz="1200" b="1" dirty="0"/>
                  <a:t>Lösung</a:t>
                </a:r>
                <a:r>
                  <a:rPr lang="de-DE" sz="1200" dirty="0"/>
                  <a:t>: Die Ergebnisse sind stetig gleichverteilt im Intervall </a:t>
                </a:r>
                <a14:m>
                  <m:oMath xmlns:m="http://schemas.openxmlformats.org/officeDocument/2006/math">
                    <m:d>
                      <m:dPr>
                        <m:begChr m:val="["/>
                        <m:endChr m:val="]"/>
                        <m:ctrlPr>
                          <a:rPr lang="de-DE" sz="1200" b="0" i="1" smtClean="0">
                            <a:latin typeface="Cambria Math" panose="02040503050406030204" pitchFamily="18" charset="0"/>
                          </a:rPr>
                        </m:ctrlPr>
                      </m:dPr>
                      <m:e>
                        <m:r>
                          <a:rPr lang="de-DE" sz="1200" b="0" i="1" smtClean="0">
                            <a:latin typeface="Cambria Math" panose="02040503050406030204" pitchFamily="18" charset="0"/>
                          </a:rPr>
                          <m:t>0, 2</m:t>
                        </m:r>
                        <m:r>
                          <a:rPr lang="de-DE" sz="1200" b="0" i="1" smtClean="0">
                            <a:latin typeface="Cambria Math" panose="02040503050406030204" pitchFamily="18" charset="0"/>
                          </a:rPr>
                          <m:t>𝜋</m:t>
                        </m:r>
                      </m:e>
                    </m:d>
                  </m:oMath>
                </a14:m>
                <a:r>
                  <a:rPr lang="de-DE" sz="1200" dirty="0"/>
                  <a: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𝒰</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0,2</m:t>
                        </m:r>
                        <m:r>
                          <a:rPr lang="en-US" sz="1200" b="0" i="1" smtClean="0">
                            <a:latin typeface="Cambria Math" panose="02040503050406030204" pitchFamily="18" charset="0"/>
                            <a:ea typeface="Cambria Math" panose="02040503050406030204" pitchFamily="18" charset="0"/>
                          </a:rPr>
                          <m:t>𝜋</m:t>
                        </m:r>
                      </m:e>
                    </m:d>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𝜋</m:t>
                          </m:r>
                        </m:den>
                      </m:f>
                      <m:r>
                        <a:rPr lang="en-US" i="1">
                          <a:latin typeface="Cambria Math" panose="02040503050406030204" pitchFamily="18" charset="0"/>
                        </a:rPr>
                        <m:t>⋅</m:t>
                      </m:r>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0</m:t>
                          </m:r>
                        </m:sub>
                        <m:sup>
                          <m:r>
                            <a:rPr lang="en-US" i="1">
                              <a:latin typeface="Cambria Math" panose="02040503050406030204" pitchFamily="18" charset="0"/>
                            </a:rPr>
                            <m:t>𝜋</m:t>
                          </m:r>
                        </m:sup>
                        <m:e>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endChr m:val="]"/>
                                  <m:ctrlPr>
                                    <a:rPr lang="de-DE" i="1">
                                      <a:latin typeface="Cambria Math" panose="02040503050406030204" pitchFamily="18" charset="0"/>
                                    </a:rPr>
                                  </m:ctrlPr>
                                </m:dPr>
                                <m:e>
                                  <m:r>
                                    <a:rPr lang="en-US" i="1">
                                      <a:latin typeface="Cambria Math" panose="02040503050406030204" pitchFamily="18" charset="0"/>
                                    </a:rPr>
                                    <m:t>0</m:t>
                                  </m:r>
                                  <m:r>
                                    <a:rPr lang="de-DE"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𝜋</m:t>
                                  </m:r>
                                </m:e>
                              </m:d>
                            </m:sub>
                          </m:sSub>
                          <m:d>
                            <m:dPr>
                              <m:ctrlPr>
                                <a:rPr lang="de-DE" i="1">
                                  <a:latin typeface="Cambria Math" panose="02040503050406030204" pitchFamily="18" charset="0"/>
                                </a:rPr>
                              </m:ctrlPr>
                            </m:dPr>
                            <m:e>
                              <m:r>
                                <a:rPr lang="de-DE" i="1">
                                  <a:latin typeface="Cambria Math" panose="02040503050406030204" pitchFamily="18" charset="0"/>
                                </a:rPr>
                                <m:t>𝑥</m:t>
                              </m:r>
                            </m:e>
                          </m:d>
                          <m:r>
                            <a:rPr lang="de-DE" i="1">
                              <a:latin typeface="Cambria Math" panose="02040503050406030204" pitchFamily="18" charset="0"/>
                            </a:rPr>
                            <m:t>ⅆ</m:t>
                          </m:r>
                          <m:r>
                            <a:rPr lang="de-DE" i="1">
                              <a:latin typeface="Cambria Math" panose="02040503050406030204" pitchFamily="18" charset="0"/>
                            </a:rPr>
                            <m:t>𝑥</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𝜋</m:t>
                          </m:r>
                        </m:den>
                      </m:f>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0</m:t>
                          </m:r>
                        </m:sub>
                        <m:sup>
                          <m:r>
                            <a:rPr lang="en-US" b="0" i="1" smtClean="0">
                              <a:latin typeface="Cambria Math" panose="02040503050406030204" pitchFamily="18" charset="0"/>
                            </a:rPr>
                            <m:t>𝜋</m:t>
                          </m:r>
                        </m:sup>
                        <m:e>
                          <m:r>
                            <a:rPr lang="en-US" b="0" i="1" smtClean="0">
                              <a:latin typeface="Cambria Math" panose="02040503050406030204" pitchFamily="18" charset="0"/>
                            </a:rPr>
                            <m:t>𝑑𝑥</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𝜋</m:t>
                          </m:r>
                        </m:num>
                        <m:den>
                          <m:r>
                            <a:rPr lang="en-US" i="1">
                              <a:latin typeface="Cambria Math" panose="02040503050406030204" pitchFamily="18" charset="0"/>
                            </a:rPr>
                            <m:t>2</m:t>
                          </m:r>
                          <m:r>
                            <a:rPr lang="en-US" i="1">
                              <a:latin typeface="Cambria Math" panose="02040503050406030204" pitchFamily="18" charset="0"/>
                            </a:rPr>
                            <m:t>𝜋</m:t>
                          </m:r>
                        </m:den>
                      </m:f>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de-DE" dirty="0"/>
              </a:p>
              <a:p>
                <a:r>
                  <a:rPr lang="de-DE" b="1" dirty="0">
                    <a:solidFill>
                      <a:schemeClr val="accent4"/>
                    </a:solidFill>
                  </a:rPr>
                  <a:t>Beispiel (Rundungsfehler)</a:t>
                </a:r>
                <a:r>
                  <a:rPr lang="de-DE" dirty="0"/>
                  <a:t>. Du misst das Gewicht eines Briefes. Das Ergebnis lautet </a:t>
                </a:r>
                <a14:m>
                  <m:oMath xmlns:m="http://schemas.openxmlformats.org/officeDocument/2006/math">
                    <m:r>
                      <a:rPr lang="de-DE" b="0" i="1" smtClean="0">
                        <a:latin typeface="Cambria Math" panose="02040503050406030204" pitchFamily="18" charset="0"/>
                      </a:rPr>
                      <m:t>20 </m:t>
                    </m:r>
                    <m:r>
                      <m:rPr>
                        <m:nor/>
                      </m:rPr>
                      <a:rPr lang="de-DE" b="0" i="0" smtClean="0">
                        <a:latin typeface="Cambria Math" panose="02040503050406030204" pitchFamily="18" charset="0"/>
                      </a:rPr>
                      <m:t>g</m:t>
                    </m:r>
                  </m:oMath>
                </a14:m>
                <a:r>
                  <a:rPr lang="de-DE" dirty="0"/>
                  <a:t>, wobei die Anzeige deiner Waage jedoch nur auf das Gramm genau ist. Bei der Post fallen bei Briefen über </a:t>
                </a:r>
                <a14:m>
                  <m:oMath xmlns:m="http://schemas.openxmlformats.org/officeDocument/2006/math">
                    <m:r>
                      <a:rPr lang="de-DE" i="1">
                        <a:latin typeface="Cambria Math" panose="02040503050406030204" pitchFamily="18" charset="0"/>
                      </a:rPr>
                      <m:t>20 </m:t>
                    </m:r>
                    <m:r>
                      <a:rPr lang="de-DE" i="1">
                        <a:latin typeface="Cambria Math" panose="02040503050406030204" pitchFamily="18" charset="0"/>
                      </a:rPr>
                      <m:t>𝑔</m:t>
                    </m:r>
                  </m:oMath>
                </a14:m>
                <a:r>
                  <a:rPr lang="de-DE" dirty="0"/>
                  <a:t> höhere Portokosten an. Wie hoch ist die Wahrscheinlichkeit, die günstigere Briefmarke nutzen zu können?</a:t>
                </a:r>
              </a:p>
              <a:p>
                <a:pPr lvl="1"/>
                <a:r>
                  <a:rPr lang="de-DE" sz="1200" b="1" dirty="0"/>
                  <a:t>Lösung</a:t>
                </a:r>
                <a:r>
                  <a:rPr lang="de-DE" sz="1200" dirty="0"/>
                  <a:t>: Das Gewicht ist stetig gleichverteilt im Intervall </a:t>
                </a:r>
                <a14:m>
                  <m:oMath xmlns:m="http://schemas.openxmlformats.org/officeDocument/2006/math">
                    <m:d>
                      <m:dPr>
                        <m:begChr m:val="["/>
                        <m:endChr m:val="]"/>
                        <m:ctrlPr>
                          <a:rPr lang="de-DE" sz="1200" b="0" i="1" smtClean="0">
                            <a:latin typeface="Cambria Math" panose="02040503050406030204" pitchFamily="18" charset="0"/>
                          </a:rPr>
                        </m:ctrlPr>
                      </m:dPr>
                      <m:e>
                        <m:r>
                          <a:rPr lang="en-US" sz="1200" b="0" i="1" smtClean="0">
                            <a:latin typeface="Cambria Math" panose="02040503050406030204" pitchFamily="18" charset="0"/>
                          </a:rPr>
                          <m:t>19.5</m:t>
                        </m:r>
                        <m:r>
                          <a:rPr lang="de-DE" sz="1200" b="0" i="1" smtClean="0">
                            <a:latin typeface="Cambria Math" panose="02040503050406030204" pitchFamily="18" charset="0"/>
                          </a:rPr>
                          <m:t>, </m:t>
                        </m:r>
                        <m:r>
                          <a:rPr lang="en-US" sz="1200" b="0" i="1" smtClean="0">
                            <a:latin typeface="Cambria Math" panose="02040503050406030204" pitchFamily="18" charset="0"/>
                          </a:rPr>
                          <m:t>20.5</m:t>
                        </m:r>
                      </m:e>
                    </m:d>
                  </m:oMath>
                </a14:m>
                <a:r>
                  <a:rPr lang="de-DE" sz="1200" dirty="0"/>
                  <a: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𝒰</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19.5,20.5</m:t>
                        </m:r>
                      </m:e>
                    </m:d>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r>
                            <a:rPr lang="en-US" sz="1200" b="0" i="1" smtClean="0">
                              <a:latin typeface="Cambria Math" panose="02040503050406030204" pitchFamily="18" charset="0"/>
                            </a:rPr>
                            <m:t>≤20</m:t>
                          </m:r>
                        </m:e>
                      </m:d>
                      <m:r>
                        <a:rPr lang="en-US" sz="1200" i="1">
                          <a:latin typeface="Cambria Math" panose="02040503050406030204" pitchFamily="18" charset="0"/>
                        </a:rPr>
                        <m:t>=</m:t>
                      </m:r>
                      <m:nary>
                        <m:naryPr>
                          <m:limLoc m:val="undOvr"/>
                          <m:ctrlPr>
                            <a:rPr lang="en-US" sz="1200" i="1">
                              <a:latin typeface="Cambria Math" panose="02040503050406030204" pitchFamily="18" charset="0"/>
                            </a:rPr>
                          </m:ctrlPr>
                        </m:naryPr>
                        <m:sub>
                          <m:r>
                            <a:rPr lang="en-US" sz="1200" b="0" i="1" smtClean="0">
                              <a:latin typeface="Cambria Math" panose="02040503050406030204" pitchFamily="18" charset="0"/>
                            </a:rPr>
                            <m:t>−∞</m:t>
                          </m:r>
                        </m:sub>
                        <m:sup>
                          <m:r>
                            <a:rPr lang="en-US" sz="1200" b="0" i="1" smtClean="0">
                              <a:latin typeface="Cambria Math" panose="02040503050406030204" pitchFamily="18" charset="0"/>
                            </a:rPr>
                            <m:t>20</m:t>
                          </m:r>
                        </m:sup>
                        <m:e>
                          <m:sSub>
                            <m:sSubPr>
                              <m:ctrlPr>
                                <a:rPr lang="de-DE" sz="1200" i="1">
                                  <a:latin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𝕀</m:t>
                              </m:r>
                            </m:e>
                            <m:sub>
                              <m:d>
                                <m:dPr>
                                  <m:begChr m:val="["/>
                                  <m:endChr m:val="]"/>
                                  <m:ctrlPr>
                                    <a:rPr lang="de-DE" sz="1200" i="1">
                                      <a:latin typeface="Cambria Math" panose="02040503050406030204" pitchFamily="18" charset="0"/>
                                    </a:rPr>
                                  </m:ctrlPr>
                                </m:dPr>
                                <m:e>
                                  <m:r>
                                    <a:rPr lang="en-US" sz="1200" b="0" i="1" smtClean="0">
                                      <a:latin typeface="Cambria Math" panose="02040503050406030204" pitchFamily="18" charset="0"/>
                                    </a:rPr>
                                    <m:t>19.5,20.5</m:t>
                                  </m:r>
                                </m:e>
                              </m:d>
                            </m:sub>
                          </m:sSub>
                          <m:d>
                            <m:dPr>
                              <m:ctrlPr>
                                <a:rPr lang="de-DE" sz="1200" i="1">
                                  <a:latin typeface="Cambria Math" panose="02040503050406030204" pitchFamily="18" charset="0"/>
                                </a:rPr>
                              </m:ctrlPr>
                            </m:dPr>
                            <m:e>
                              <m:r>
                                <a:rPr lang="de-DE" sz="1200" i="1">
                                  <a:latin typeface="Cambria Math" panose="02040503050406030204" pitchFamily="18" charset="0"/>
                                </a:rPr>
                                <m:t>𝑥</m:t>
                              </m:r>
                            </m:e>
                          </m:d>
                          <m:r>
                            <a:rPr lang="de-DE" sz="1200" i="1">
                              <a:latin typeface="Cambria Math" panose="02040503050406030204" pitchFamily="18" charset="0"/>
                            </a:rPr>
                            <m:t>ⅆ</m:t>
                          </m:r>
                          <m:r>
                            <a:rPr lang="de-DE" sz="1200" i="1">
                              <a:latin typeface="Cambria Math" panose="02040503050406030204" pitchFamily="18" charset="0"/>
                            </a:rPr>
                            <m:t>𝑥</m:t>
                          </m:r>
                        </m:e>
                      </m:nary>
                      <m:r>
                        <a:rPr lang="en-US" sz="1200" b="0" i="1" smtClean="0">
                          <a:latin typeface="Cambria Math" panose="02040503050406030204" pitchFamily="18" charset="0"/>
                        </a:rPr>
                        <m:t>=</m:t>
                      </m:r>
                      <m:nary>
                        <m:naryPr>
                          <m:limLoc m:val="undOvr"/>
                          <m:ctrlPr>
                            <a:rPr lang="en-US" sz="1200" b="0" i="1" smtClean="0">
                              <a:latin typeface="Cambria Math" panose="02040503050406030204" pitchFamily="18" charset="0"/>
                            </a:rPr>
                          </m:ctrlPr>
                        </m:naryPr>
                        <m:sub>
                          <m:r>
                            <a:rPr lang="en-US" sz="1200" b="0" i="1" smtClean="0">
                              <a:latin typeface="Cambria Math" panose="02040503050406030204" pitchFamily="18" charset="0"/>
                            </a:rPr>
                            <m:t>19.5</m:t>
                          </m:r>
                        </m:sub>
                        <m:sup>
                          <m:r>
                            <a:rPr lang="en-US" sz="1200" b="0" i="1" smtClean="0">
                              <a:latin typeface="Cambria Math" panose="02040503050406030204" pitchFamily="18" charset="0"/>
                            </a:rPr>
                            <m:t>20</m:t>
                          </m:r>
                        </m:sup>
                        <m:e>
                          <m:r>
                            <a:rPr lang="en-US" sz="1200" b="0" i="1" smtClean="0">
                              <a:latin typeface="Cambria Math" panose="02040503050406030204" pitchFamily="18" charset="0"/>
                            </a:rPr>
                            <m:t>𝑑𝑥</m:t>
                          </m:r>
                        </m:e>
                      </m:nary>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m:oMathPara>
                </a14:m>
                <a:endParaRPr lang="de-DE" sz="1200" dirty="0"/>
              </a:p>
            </p:txBody>
          </p:sp>
        </mc:Choice>
        <mc:Fallback xmlns="">
          <p:sp>
            <p:nvSpPr>
              <p:cNvPr id="2" name="Text Placeholder 1">
                <a:extLst>
                  <a:ext uri="{FF2B5EF4-FFF2-40B4-BE49-F238E27FC236}">
                    <a16:creationId xmlns:a16="http://schemas.microsoft.com/office/drawing/2014/main" id="{3035EC24-5D40-5524-F4B7-5E454376C17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b="-3085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4ECB9F2-0098-93E4-ED2E-040AB6DB367D}"/>
              </a:ext>
            </a:extLst>
          </p:cNvPr>
          <p:cNvSpPr>
            <a:spLocks noGrp="1"/>
          </p:cNvSpPr>
          <p:nvPr>
            <p:ph type="title"/>
          </p:nvPr>
        </p:nvSpPr>
        <p:spPr/>
        <p:txBody>
          <a:bodyPr/>
          <a:lstStyle/>
          <a:p>
            <a:r>
              <a:rPr lang="de-DE" dirty="0"/>
              <a:t>Beispiele: Stetige Gleichverteilung</a:t>
            </a:r>
          </a:p>
        </p:txBody>
      </p:sp>
      <p:pic>
        <p:nvPicPr>
          <p:cNvPr id="4" name="Picture 3">
            <a:extLst>
              <a:ext uri="{FF2B5EF4-FFF2-40B4-BE49-F238E27FC236}">
                <a16:creationId xmlns:a16="http://schemas.microsoft.com/office/drawing/2014/main" id="{1E2290C4-BF99-9E97-9680-356B4FD0D1B6}"/>
              </a:ext>
            </a:extLst>
          </p:cNvPr>
          <p:cNvPicPr>
            <a:picLocks noChangeAspect="1"/>
          </p:cNvPicPr>
          <p:nvPr/>
        </p:nvPicPr>
        <p:blipFill rotWithShape="1">
          <a:blip r:embed="rId3"/>
          <a:srcRect l="10335" t="10800" r="8866" b="10800"/>
          <a:stretch/>
        </p:blipFill>
        <p:spPr>
          <a:xfrm>
            <a:off x="7380312" y="1306075"/>
            <a:ext cx="1272999" cy="1296144"/>
          </a:xfrm>
          <a:prstGeom prst="rect">
            <a:avLst/>
          </a:prstGeom>
        </p:spPr>
      </p:pic>
      <p:pic>
        <p:nvPicPr>
          <p:cNvPr id="1026" name="Picture 2">
            <a:extLst>
              <a:ext uri="{FF2B5EF4-FFF2-40B4-BE49-F238E27FC236}">
                <a16:creationId xmlns:a16="http://schemas.microsoft.com/office/drawing/2014/main" id="{CF006749-75D4-B81F-7CA3-AAE2AA637CC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269" b="96915" l="427" r="96496">
                        <a14:foregroundMark x1="20769" y1="57532" x2="24274" y2="79492"/>
                        <a14:foregroundMark x1="24274" y1="79492" x2="41111" y2="87750"/>
                        <a14:foregroundMark x1="41111" y1="87750" x2="55043" y2="92015"/>
                        <a14:foregroundMark x1="48205" y1="96370" x2="38462" y2="97096"/>
                        <a14:foregroundMark x1="38462" y1="97096" x2="32650" y2="95826"/>
                        <a14:foregroundMark x1="57949" y1="12160" x2="34786" y2="8258"/>
                        <a14:foregroundMark x1="34786" y1="8258" x2="13248" y2="10163"/>
                        <a14:foregroundMark x1="13248" y1="10163" x2="9487" y2="16425"/>
                        <a14:foregroundMark x1="90513" y1="13158" x2="87436" y2="3267"/>
                        <a14:foregroundMark x1="87436" y1="3267" x2="78205" y2="2450"/>
                        <a14:foregroundMark x1="78205" y1="2450" x2="50000" y2="8348"/>
                        <a14:foregroundMark x1="96581" y1="13430" x2="89231" y2="7169"/>
                        <a14:foregroundMark x1="13504" y1="7804" x2="5983" y2="12795"/>
                        <a14:foregroundMark x1="5983" y1="12795" x2="8547" y2="20236"/>
                        <a14:foregroundMark x1="2821" y1="8167" x2="1368" y2="8167"/>
                        <a14:foregroundMark x1="427" y1="7804" x2="3248" y2="7985"/>
                        <a14:foregroundMark x1="78803" y1="32849" x2="81709" y2="34664"/>
                        <a14:foregroundMark x1="79231" y1="33212" x2="81880" y2="35299"/>
                        <a14:foregroundMark x1="81624" y1="34664" x2="78803" y2="32214"/>
                      </a14:backgroundRemoval>
                    </a14:imgEffect>
                  </a14:imgLayer>
                </a14:imgProps>
              </a:ext>
              <a:ext uri="{28A0092B-C50C-407E-A947-70E740481C1C}">
                <a14:useLocalDpi xmlns:a14="http://schemas.microsoft.com/office/drawing/2010/main" val="0"/>
              </a:ext>
            </a:extLst>
          </a:blip>
          <a:srcRect/>
          <a:stretch>
            <a:fillRect/>
          </a:stretch>
        </p:blipFill>
        <p:spPr bwMode="auto">
          <a:xfrm>
            <a:off x="7467054" y="2787774"/>
            <a:ext cx="1099514" cy="103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508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dissolve">
                                      <p:cBhvr>
                                        <p:cTn id="28" dur="500"/>
                                        <p:tgtEl>
                                          <p:spTgt spid="102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dissolv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dissolve">
                                      <p:cBhvr>
                                        <p:cTn id="3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9EB5E32-7A5F-443D-E8B4-A33B18CDA399}"/>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Beispiel (Wartezeiten)</a:t>
                </a:r>
                <a:r>
                  <a:rPr lang="de-DE" dirty="0"/>
                  <a:t>. Ein Bus hält alle 15 Minuten an einer Haltestelle, d.h. 7:00 Uhr, 7;15 Uhr, 7:30 Uhr, und so weiter. Wenn ein Passagier zufällig zwischen 7:00 Uhr und 7:30 Uhr an der Haltestelle ankommt, wie groß ist die Wahrscheinlichkeit, dass er</a:t>
                </a:r>
              </a:p>
              <a:p>
                <a:pPr marL="611187" lvl="1" indent="-342900">
                  <a:buFont typeface="+mj-lt"/>
                  <a:buAutoNum type="alphaUcPeriod"/>
                </a:pPr>
                <a:r>
                  <a:rPr lang="de-DE" dirty="0"/>
                  <a:t>weniger als 5 Minuten auf den Bus warten muss</a:t>
                </a:r>
              </a:p>
              <a:p>
                <a:pPr marL="611187" lvl="1" indent="-342900">
                  <a:buFont typeface="+mj-lt"/>
                  <a:buAutoNum type="alphaUcPeriod"/>
                </a:pPr>
                <a:r>
                  <a:rPr lang="de-DE" dirty="0"/>
                  <a:t>mindestens 12 Minuten auf den Bus warten muss?  </a:t>
                </a:r>
              </a:p>
              <a:p>
                <a:pPr lvl="1"/>
                <a:r>
                  <a:rPr lang="de-DE" sz="1200" b="1" dirty="0"/>
                  <a:t>Lösung</a:t>
                </a:r>
                <a:r>
                  <a:rPr lang="de-DE" sz="1200" dirty="0"/>
                  <a:t>: Wir wissen, dass die Anzahl </a:t>
                </a:r>
                <a14:m>
                  <m:oMath xmlns:m="http://schemas.openxmlformats.org/officeDocument/2006/math">
                    <m:r>
                      <a:rPr lang="en-US" sz="1200" b="0" i="1" smtClean="0">
                        <a:latin typeface="Cambria Math" panose="02040503050406030204" pitchFamily="18" charset="0"/>
                      </a:rPr>
                      <m:t>𝑋</m:t>
                    </m:r>
                  </m:oMath>
                </a14:m>
                <a:r>
                  <a:rPr lang="de-DE" sz="1200" dirty="0"/>
                  <a:t> Minuten nach 7:00 Uhr, in welcher der Passagier an der Haltestelle ankommt, gleichverteilt ist, </a:t>
                </a:r>
                <a14:m>
                  <m:oMath xmlns:m="http://schemas.openxmlformats.org/officeDocument/2006/math">
                    <m:r>
                      <a:rPr lang="en-US" sz="1200" i="1">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𝒰</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0,</m:t>
                        </m:r>
                        <m:r>
                          <a:rPr lang="en-US" sz="1200" b="0" i="1" smtClean="0">
                            <a:latin typeface="Cambria Math" panose="02040503050406030204" pitchFamily="18" charset="0"/>
                            <a:ea typeface="Cambria Math" panose="02040503050406030204" pitchFamily="18" charset="0"/>
                          </a:rPr>
                          <m:t>30</m:t>
                        </m:r>
                      </m:e>
                    </m:d>
                  </m:oMath>
                </a14:m>
                <a:r>
                  <a:rPr lang="de-DE" sz="1200" dirty="0"/>
                  <a:t>. Dann gilt für die Ereignisse</a:t>
                </a:r>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𝐴</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 | </m:t>
                        </m:r>
                        <m:d>
                          <m:dPr>
                            <m:ctrlPr>
                              <a:rPr lang="en-US" sz="1200" b="0" i="1" smtClean="0">
                                <a:latin typeface="Cambria Math" panose="02040503050406030204" pitchFamily="18" charset="0"/>
                              </a:rPr>
                            </m:ctrlPr>
                          </m:dPr>
                          <m:e>
                            <m:r>
                              <a:rPr lang="en-US" sz="1200" i="1">
                                <a:latin typeface="Cambria Math" panose="02040503050406030204" pitchFamily="18" charset="0"/>
                              </a:rPr>
                              <m:t>10&lt;</m:t>
                            </m:r>
                            <m:r>
                              <a:rPr lang="en-US" sz="1200" i="1">
                                <a:latin typeface="Cambria Math" panose="02040503050406030204" pitchFamily="18" charset="0"/>
                              </a:rPr>
                              <m:t>𝑥</m:t>
                            </m:r>
                            <m:r>
                              <a:rPr lang="en-US" sz="1200" i="1">
                                <a:latin typeface="Cambria Math" panose="02040503050406030204" pitchFamily="18" charset="0"/>
                              </a:rPr>
                              <m:t>&lt;15</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25</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&lt;30</m:t>
                            </m:r>
                          </m:e>
                        </m:d>
                      </m:e>
                    </m:d>
                  </m:oMath>
                </a14:m>
                <a:endParaRPr lang="de-DE" sz="1200" dirty="0"/>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𝐵</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 | </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&lt;3</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15</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&lt;18</m:t>
                            </m:r>
                          </m:e>
                        </m:d>
                      </m:e>
                    </m:d>
                  </m:oMath>
                </a14:m>
                <a:endParaRPr lang="de-DE" sz="1200" dirty="0"/>
              </a:p>
              <a:p>
                <a:pPr marL="538162" lvl="2" indent="0">
                  <a:buNone/>
                </a:pPr>
                <a:r>
                  <a:rPr lang="de-DE" sz="1200" dirty="0"/>
                  <a:t>Daher gilt </a:t>
                </a:r>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10</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3</m:t>
                        </m:r>
                      </m:den>
                    </m:f>
                    <m:r>
                      <a:rPr lang="en-US" sz="1200" b="0" i="1" smtClean="0">
                        <a:latin typeface="Cambria Math" panose="02040503050406030204" pitchFamily="18" charset="0"/>
                      </a:rPr>
                      <m:t>≈33.3%</m:t>
                    </m:r>
                  </m:oMath>
                </a14:m>
                <a:endParaRPr lang="de-DE" sz="1200" dirty="0"/>
              </a:p>
              <a:p>
                <a:pPr marL="881062" lvl="2" indent="-342900">
                  <a:buFont typeface="+mj-lt"/>
                  <a:buAutoNum type="arabicPeriod"/>
                </a:pPr>
                <a14:m>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𝐵</m:t>
                        </m:r>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3</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3</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6</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5</m:t>
                        </m:r>
                      </m:den>
                    </m:f>
                    <m:r>
                      <a:rPr lang="en-US" sz="1200" i="1">
                        <a:latin typeface="Cambria Math" panose="02040503050406030204" pitchFamily="18" charset="0"/>
                      </a:rPr>
                      <m:t>=20%</m:t>
                    </m:r>
                  </m:oMath>
                </a14:m>
                <a:endParaRPr lang="de-DE" sz="1200" dirty="0"/>
              </a:p>
            </p:txBody>
          </p:sp>
        </mc:Choice>
        <mc:Fallback xmlns="">
          <p:sp>
            <p:nvSpPr>
              <p:cNvPr id="2" name="Text Placeholder 1">
                <a:extLst>
                  <a:ext uri="{FF2B5EF4-FFF2-40B4-BE49-F238E27FC236}">
                    <a16:creationId xmlns:a16="http://schemas.microsoft.com/office/drawing/2014/main" id="{C9EB5E32-7A5F-443D-E8B4-A33B18CDA399}"/>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2F1425D-2C00-C6E2-C6B9-E157D55EFB8F}"/>
              </a:ext>
            </a:extLst>
          </p:cNvPr>
          <p:cNvSpPr>
            <a:spLocks noGrp="1"/>
          </p:cNvSpPr>
          <p:nvPr>
            <p:ph type="title"/>
          </p:nvPr>
        </p:nvSpPr>
        <p:spPr/>
        <p:txBody>
          <a:bodyPr/>
          <a:lstStyle/>
          <a:p>
            <a:r>
              <a:rPr lang="de-DE" dirty="0"/>
              <a:t>Beispiele: Stetige Gleichverteilung</a:t>
            </a:r>
          </a:p>
        </p:txBody>
      </p:sp>
      <p:pic>
        <p:nvPicPr>
          <p:cNvPr id="2050" name="Picture 2" descr="Image">
            <a:extLst>
              <a:ext uri="{FF2B5EF4-FFF2-40B4-BE49-F238E27FC236}">
                <a16:creationId xmlns:a16="http://schemas.microsoft.com/office/drawing/2014/main" id="{A92D3565-1186-D421-9651-0D0673914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331913"/>
            <a:ext cx="929878" cy="123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79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dissolv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dissolv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dissolv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dissolv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dissolve">
                                      <p:cBhvr>
                                        <p:cTn id="36" dur="500"/>
                                        <p:tgtEl>
                                          <p:spTgt spid="2">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dissolve">
                                      <p:cBhvr>
                                        <p:cTn id="41" dur="500"/>
                                        <p:tgtEl>
                                          <p:spTgt spid="2">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dissolve">
                                      <p:cBhvr>
                                        <p:cTn id="4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6877051" cy="3795662"/>
              </a:xfrm>
            </p:spPr>
            <p:txBody>
              <a:bodyPr/>
              <a:lstStyle/>
              <a:p>
                <a:r>
                  <a:rPr lang="de-DE" b="1" dirty="0">
                    <a:solidFill>
                      <a:schemeClr val="accent1"/>
                    </a:solidFill>
                  </a:rPr>
                  <a:t>Satz (Erwartungswert der Gleichverteilungen)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i="1">
                        <a:latin typeface="Cambria Math" panose="02040503050406030204" pitchFamily="18" charset="0"/>
                      </a:rPr>
                      <m:t>𝒰</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num>
                        <m:den>
                          <m:r>
                            <a:rPr lang="de-DE" b="0" i="1" smtClean="0">
                              <a:latin typeface="Cambria Math" panose="02040503050406030204" pitchFamily="18" charset="0"/>
                            </a:rPr>
                            <m:t>2</m:t>
                          </m:r>
                        </m:den>
                      </m:f>
                    </m:oMath>
                  </m:oMathPara>
                </a14:m>
                <a:endParaRPr lang="de-DE" dirty="0"/>
              </a:p>
              <a:p>
                <a:r>
                  <a:rPr lang="de-DE" b="1" dirty="0"/>
                  <a:t>Beweis</a:t>
                </a:r>
                <a:r>
                  <a:rPr lang="de-DE" dirty="0"/>
                  <a:t>: Per Definition des Erwartungswertes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(Erwartungswert)</a:t>
                </a:r>
                <a:r>
                  <a:rPr lang="de-DE" dirty="0"/>
                  <a:t>. Der Erwartungswert ist genau der Mittelpunkt des Intervalls (warum?)</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6877051" cy="3795662"/>
              </a:xfrm>
              <a:blipFill>
                <a:blip r:embed="rId2"/>
                <a:stretch>
                  <a:fillRect t="-333" b="-1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stetigen Gleichverteilung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1655676" y="2537889"/>
                <a:ext cx="4683318" cy="992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den>
                      </m:f>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𝑎</m:t>
                          </m:r>
                        </m:sub>
                        <m:sup>
                          <m:r>
                            <a:rPr lang="en-US" sz="1400" b="0" i="1" smtClean="0">
                              <a:latin typeface="Cambria Math" panose="02040503050406030204" pitchFamily="18" charset="0"/>
                            </a:rPr>
                            <m:t>𝑏</m:t>
                          </m:r>
                        </m:sup>
                        <m:e>
                          <m:r>
                            <a:rPr lang="en-US" sz="1400" b="0" i="1" smtClean="0">
                              <a:latin typeface="Cambria Math" panose="02040503050406030204" pitchFamily="18" charset="0"/>
                            </a:rPr>
                            <m:t>𝑥</m:t>
                          </m:r>
                          <m:r>
                            <a:rPr lang="en-US" sz="1400" b="0" i="1" smtClean="0">
                              <a:latin typeface="Cambria Math" panose="02040503050406030204" pitchFamily="18" charset="0"/>
                            </a:rPr>
                            <m:t> </m:t>
                          </m:r>
                          <m:r>
                            <a:rPr lang="en-US" sz="1400" b="0" i="1" smtClean="0">
                              <a:latin typeface="Cambria Math" panose="02040503050406030204" pitchFamily="18" charset="0"/>
                            </a:rPr>
                            <m:t>𝑑𝑥</m:t>
                          </m:r>
                        </m:e>
                      </m:nary>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den>
                      </m:f>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2</m:t>
                                          </m:r>
                                        </m:sup>
                                      </m:sSup>
                                    </m:num>
                                    <m:den>
                                      <m:r>
                                        <a:rPr lang="en-US" sz="1400" i="1">
                                          <a:latin typeface="Cambria Math" panose="02040503050406030204" pitchFamily="18" charset="0"/>
                                        </a:rPr>
                                        <m:t>2</m:t>
                                      </m:r>
                                    </m:den>
                                  </m:f>
                                </m:e>
                              </m:d>
                            </m:e>
                            <m:sub>
                              <m:r>
                                <a:rPr lang="en-US" sz="1400" i="1">
                                  <a:latin typeface="Cambria Math" panose="02040503050406030204" pitchFamily="18" charset="0"/>
                                </a:rPr>
                                <m:t>𝑎</m:t>
                              </m:r>
                            </m:sub>
                            <m:sup>
                              <m:r>
                                <a:rPr lang="en-US" sz="1400" i="1">
                                  <a:latin typeface="Cambria Math" panose="02040503050406030204" pitchFamily="18" charset="0"/>
                                </a:rPr>
                                <m:t>𝑏</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1655676" y="2537889"/>
                <a:ext cx="4683318" cy="992516"/>
              </a:xfrm>
              <a:prstGeom prst="rect">
                <a:avLst/>
              </a:prstGeom>
              <a:blipFill>
                <a:blip r:embed="rId3"/>
                <a:stretch>
                  <a:fillRect t="-118987" b="-1544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1475656" y="3363667"/>
                <a:ext cx="3960440" cy="5550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1475656" y="3363667"/>
                <a:ext cx="3960440" cy="555024"/>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691680" y="3995921"/>
                <a:ext cx="4647314" cy="756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e>
                          </m:d>
                        </m:num>
                        <m:den>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num>
                        <m:den>
                          <m:r>
                            <a:rPr lang="en-US" sz="1400" i="1">
                              <a:latin typeface="Cambria Math" panose="02040503050406030204" pitchFamily="18" charset="0"/>
                            </a:rPr>
                            <m:t>2</m:t>
                          </m:r>
                        </m:den>
                      </m:f>
                    </m:oMath>
                  </m:oMathPara>
                </a14:m>
                <a:endParaRPr lang="de-DE" sz="1400" dirty="0"/>
              </a:p>
              <a:p>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691680" y="3995921"/>
                <a:ext cx="4647314" cy="756361"/>
              </a:xfrm>
              <a:prstGeom prst="rect">
                <a:avLst/>
              </a:prstGeom>
              <a:blipFill>
                <a:blip r:embed="rId5"/>
                <a:stretch>
                  <a:fillRect/>
                </a:stretch>
              </a:blipFill>
            </p:spPr>
            <p:txBody>
              <a:bodyPr/>
              <a:lstStyle/>
              <a:p>
                <a:r>
                  <a:rPr lang="de-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3851920" y="3286774"/>
            <a:ext cx="2087763" cy="24363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5939683" y="3119639"/>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r>
                        <a:rPr lang="en-US" sz="1050" b="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5939683" y="3119639"/>
                <a:ext cx="1296144" cy="334270"/>
              </a:xfrm>
              <a:prstGeom prst="rect">
                <a:avLst/>
              </a:prstGeom>
              <a:blipFill>
                <a:blip r:embed="rId6"/>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3201607" y="3363666"/>
            <a:ext cx="650313" cy="26388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69648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dissolve">
                                      <p:cBhvr>
                                        <p:cTn id="4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6877051" cy="1380802"/>
              </a:xfrm>
            </p:spPr>
            <p:txBody>
              <a:bodyPr/>
              <a:lstStyle/>
              <a:p>
                <a:r>
                  <a:rPr lang="de-DE" b="1" dirty="0">
                    <a:solidFill>
                      <a:schemeClr val="accent1"/>
                    </a:solidFill>
                  </a:rPr>
                  <a:t>Satz (Varianz der Gleichverteilungen)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i="1">
                        <a:latin typeface="Cambria Math" panose="02040503050406030204" pitchFamily="18" charset="0"/>
                      </a:rPr>
                      <m:t>𝒰</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de-DE" dirty="0"/>
                  <a:t>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r>
                            <a:rPr lang="de-DE" b="0" i="1" smtClean="0">
                              <a:latin typeface="Cambria Math" panose="02040503050406030204" pitchFamily="18" charset="0"/>
                            </a:rPr>
                            <m:t>2</m:t>
                          </m:r>
                        </m:den>
                      </m:f>
                    </m:oMath>
                  </m:oMathPara>
                </a14:m>
                <a:endParaRPr lang="de-DE" dirty="0"/>
              </a:p>
              <a:p>
                <a:r>
                  <a:rPr lang="de-DE" b="1" dirty="0"/>
                  <a:t>Beweis</a:t>
                </a:r>
                <a:r>
                  <a:rPr lang="de-DE" dirty="0"/>
                  <a:t>: Das zweite Moment der Verteilung ist definiert als</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6877051" cy="1380802"/>
              </a:xfrm>
              <a:blipFill>
                <a:blip r:embed="rId2"/>
                <a:stretch>
                  <a:fillRect t="-90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Varianz der stetigen Gleichverteilung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1655676" y="2537889"/>
                <a:ext cx="4683318" cy="992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den>
                      </m:f>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𝑎</m:t>
                          </m:r>
                        </m:sub>
                        <m:sup>
                          <m:r>
                            <a:rPr lang="en-US" sz="1400" b="0" i="1" smtClean="0">
                              <a:latin typeface="Cambria Math" panose="02040503050406030204" pitchFamily="18" charset="0"/>
                            </a:rPr>
                            <m:t>𝑏</m:t>
                          </m:r>
                        </m:sup>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r>
                            <a:rPr lang="en-US" sz="1400" b="0" i="1" smtClean="0">
                              <a:latin typeface="Cambria Math" panose="02040503050406030204" pitchFamily="18" charset="0"/>
                            </a:rPr>
                            <m:t>𝑑𝑥</m:t>
                          </m:r>
                        </m:e>
                      </m:nary>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den>
                      </m:f>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b="0" i="1" smtClean="0">
                                              <a:latin typeface="Cambria Math" panose="02040503050406030204" pitchFamily="18" charset="0"/>
                                            </a:rPr>
                                            <m:t>3</m:t>
                                          </m:r>
                                        </m:sup>
                                      </m:sSup>
                                    </m:num>
                                    <m:den>
                                      <m:r>
                                        <a:rPr lang="en-US" sz="1400" b="0" i="1" smtClean="0">
                                          <a:latin typeface="Cambria Math" panose="02040503050406030204" pitchFamily="18" charset="0"/>
                                        </a:rPr>
                                        <m:t>3</m:t>
                                      </m:r>
                                    </m:den>
                                  </m:f>
                                </m:e>
                              </m:d>
                            </m:e>
                            <m:sub>
                              <m:r>
                                <a:rPr lang="en-US" sz="1400" i="1">
                                  <a:latin typeface="Cambria Math" panose="02040503050406030204" pitchFamily="18" charset="0"/>
                                </a:rPr>
                                <m:t>𝑎</m:t>
                              </m:r>
                            </m:sub>
                            <m:sup>
                              <m:r>
                                <a:rPr lang="en-US" sz="1400" i="1">
                                  <a:latin typeface="Cambria Math" panose="02040503050406030204" pitchFamily="18" charset="0"/>
                                </a:rPr>
                                <m:t>𝑏</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1655676" y="2537889"/>
                <a:ext cx="4683318" cy="992516"/>
              </a:xfrm>
              <a:prstGeom prst="rect">
                <a:avLst/>
              </a:prstGeom>
              <a:blipFill>
                <a:blip r:embed="rId3"/>
                <a:stretch>
                  <a:fillRect t="-118987" r="-1081" b="-1544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1475656" y="3363667"/>
                <a:ext cx="3960440" cy="5550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b="0" i="1" smtClean="0">
                                  <a:latin typeface="Cambria Math" panose="02040503050406030204" pitchFamily="18" charset="0"/>
                                </a:rPr>
                                <m:t>3</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b="0" i="1" smtClean="0">
                                  <a:latin typeface="Cambria Math" panose="02040503050406030204" pitchFamily="18" charset="0"/>
                                </a:rPr>
                                <m:t>3</m:t>
                              </m:r>
                            </m:sup>
                          </m:sSup>
                        </m:num>
                        <m:den>
                          <m:r>
                            <a:rPr lang="en-US" sz="1400" b="0" i="1" smtClean="0">
                              <a:latin typeface="Cambria Math" panose="02040503050406030204" pitchFamily="18" charset="0"/>
                            </a:rPr>
                            <m:t>3⋅</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1475656" y="3363667"/>
                <a:ext cx="3960440" cy="555024"/>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3923928" y="3380204"/>
                <a:ext cx="1520151" cy="524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𝑎𝑏</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3</m:t>
                          </m:r>
                        </m:den>
                      </m:f>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3923928" y="3380204"/>
                <a:ext cx="1520151" cy="524567"/>
              </a:xfrm>
              <a:prstGeom prst="rect">
                <a:avLst/>
              </a:prstGeom>
              <a:blipFill>
                <a:blip r:embed="rId5"/>
                <a:stretch>
                  <a:fillRect b="-2326"/>
                </a:stretch>
              </a:blipFill>
            </p:spPr>
            <p:txBody>
              <a:bodyPr/>
              <a:lstStyle/>
              <a:p>
                <a:r>
                  <a:rPr lang="de-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3851920" y="3286774"/>
            <a:ext cx="2087762" cy="24363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5939682" y="3119639"/>
                <a:ext cx="1800669"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𝑏</m:t>
                              </m:r>
                            </m:e>
                            <m:sup>
                              <m:r>
                                <a:rPr lang="en-US" sz="1050" b="0" i="1" dirty="0" smtClean="0">
                                  <a:solidFill>
                                    <a:srgbClr val="C00000"/>
                                  </a:solidFill>
                                  <a:latin typeface="Cambria Math" panose="02040503050406030204" pitchFamily="18" charset="0"/>
                                </a:rPr>
                                <m:t>2</m:t>
                              </m:r>
                            </m:sup>
                          </m:sSup>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𝑎𝑏</m:t>
                          </m:r>
                          <m:r>
                            <a:rPr lang="en-US" sz="1050" b="0" i="1" dirty="0" smtClean="0">
                              <a:solidFill>
                                <a:srgbClr val="C00000"/>
                              </a:solidFill>
                              <a:latin typeface="Cambria Math" panose="02040503050406030204" pitchFamily="18" charset="0"/>
                            </a:rPr>
                            <m:t>+</m:t>
                          </m:r>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𝑎</m:t>
                              </m:r>
                            </m:e>
                            <m:sup>
                              <m:r>
                                <a:rPr lang="en-US" sz="1050" b="0" i="1" dirty="0" smtClean="0">
                                  <a:solidFill>
                                    <a:srgbClr val="C00000"/>
                                  </a:solidFill>
                                  <a:latin typeface="Cambria Math" panose="02040503050406030204" pitchFamily="18" charset="0"/>
                                </a:rPr>
                                <m:t>2</m:t>
                              </m:r>
                            </m:sup>
                          </m:sSup>
                        </m:e>
                      </m:d>
                      <m:r>
                        <a:rPr lang="en-US" sz="1050" b="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5939682" y="3119639"/>
                <a:ext cx="1800669" cy="334270"/>
              </a:xfrm>
              <a:prstGeom prst="rect">
                <a:avLst/>
              </a:prstGeom>
              <a:blipFill>
                <a:blip r:embed="rId6"/>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3201607" y="3363666"/>
            <a:ext cx="650313" cy="26388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7735ED-B195-20AA-4C60-52424D34CF20}"/>
                  </a:ext>
                </a:extLst>
              </p:cNvPr>
              <p:cNvSpPr txBox="1"/>
              <p:nvPr/>
            </p:nvSpPr>
            <p:spPr bwMode="gray">
              <a:xfrm>
                <a:off x="1655676" y="3919036"/>
                <a:ext cx="4683318" cy="7591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𝑎𝑏</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i="1">
                              <a:latin typeface="Cambria Math" panose="02040503050406030204" pitchFamily="18" charset="0"/>
                            </a:rPr>
                            <m:t>3</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𝑏</m:t>
                                  </m:r>
                                </m:e>
                              </m:d>
                            </m:e>
                            <m:sup>
                              <m:r>
                                <a:rPr lang="en-US" sz="1400" b="0" i="1" smtClean="0">
                                  <a:latin typeface="Cambria Math" panose="02040503050406030204" pitchFamily="18" charset="0"/>
                                </a:rPr>
                                <m:t>2</m:t>
                              </m:r>
                            </m:sup>
                          </m:sSup>
                        </m:num>
                        <m:den>
                          <m:r>
                            <a:rPr lang="en-US" sz="1400" b="0" i="1" smtClean="0">
                              <a:latin typeface="Cambria Math" panose="02040503050406030204" pitchFamily="18" charset="0"/>
                            </a:rPr>
                            <m:t>4</m:t>
                          </m:r>
                        </m:den>
                      </m:f>
                    </m:oMath>
                  </m:oMathPara>
                </a14:m>
                <a:endParaRPr lang="de-DE" sz="1400" dirty="0"/>
              </a:p>
              <a:p>
                <a:endParaRPr lang="de-DE" sz="1400" dirty="0"/>
              </a:p>
            </p:txBody>
          </p:sp>
        </mc:Choice>
        <mc:Fallback xmlns="">
          <p:sp>
            <p:nvSpPr>
              <p:cNvPr id="6" name="TextBox 5">
                <a:extLst>
                  <a:ext uri="{FF2B5EF4-FFF2-40B4-BE49-F238E27FC236}">
                    <a16:creationId xmlns:a16="http://schemas.microsoft.com/office/drawing/2014/main" id="{C77735ED-B195-20AA-4C60-52424D34CF20}"/>
                  </a:ext>
                </a:extLst>
              </p:cNvPr>
              <p:cNvSpPr txBox="1">
                <a:spLocks noRot="1" noChangeAspect="1" noMove="1" noResize="1" noEditPoints="1" noAdjustHandles="1" noChangeArrowheads="1" noChangeShapeType="1" noTextEdit="1"/>
              </p:cNvSpPr>
              <p:nvPr/>
            </p:nvSpPr>
            <p:spPr bwMode="gray">
              <a:xfrm>
                <a:off x="1655676" y="3919036"/>
                <a:ext cx="4683318" cy="759119"/>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9DB95F-2068-82F8-6DAC-56CE18AF2C1C}"/>
                  </a:ext>
                </a:extLst>
              </p:cNvPr>
              <p:cNvSpPr txBox="1"/>
              <p:nvPr/>
            </p:nvSpPr>
            <p:spPr bwMode="gray">
              <a:xfrm>
                <a:off x="3094437" y="4370583"/>
                <a:ext cx="4683318" cy="7386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4</m:t>
                          </m:r>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+4</m:t>
                          </m:r>
                          <m:r>
                            <a:rPr lang="en-US" sz="1400" i="1">
                              <a:latin typeface="Cambria Math" panose="02040503050406030204" pitchFamily="18" charset="0"/>
                            </a:rPr>
                            <m:t>𝑎𝑏</m:t>
                          </m:r>
                          <m:r>
                            <a:rPr lang="en-US" sz="1400" i="1">
                              <a:latin typeface="Cambria Math" panose="02040503050406030204" pitchFamily="18" charset="0"/>
                            </a:rPr>
                            <m:t>+4</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12</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i="1">
                              <a:latin typeface="Cambria Math" panose="02040503050406030204" pitchFamily="18" charset="0"/>
                            </a:rPr>
                            <m:t>3</m:t>
                          </m:r>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+6</m:t>
                          </m:r>
                          <m:r>
                            <a:rPr lang="en-US" sz="1400" i="1">
                              <a:latin typeface="Cambria Math" panose="02040503050406030204" pitchFamily="18" charset="0"/>
                            </a:rPr>
                            <m:t>𝑎𝑏</m:t>
                          </m:r>
                          <m:r>
                            <a:rPr lang="en-US" sz="1400" i="1">
                              <a:latin typeface="Cambria Math" panose="02040503050406030204" pitchFamily="18" charset="0"/>
                            </a:rPr>
                            <m:t>+3</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12</m:t>
                          </m:r>
                        </m:den>
                      </m:f>
                    </m:oMath>
                  </m:oMathPara>
                </a14:m>
                <a:endParaRPr lang="de-DE" sz="1400" dirty="0"/>
              </a:p>
              <a:p>
                <a:endParaRPr lang="de-DE" sz="1400" dirty="0"/>
              </a:p>
            </p:txBody>
          </p:sp>
        </mc:Choice>
        <mc:Fallback xmlns="">
          <p:sp>
            <p:nvSpPr>
              <p:cNvPr id="7" name="TextBox 6">
                <a:extLst>
                  <a:ext uri="{FF2B5EF4-FFF2-40B4-BE49-F238E27FC236}">
                    <a16:creationId xmlns:a16="http://schemas.microsoft.com/office/drawing/2014/main" id="{339DB95F-2068-82F8-6DAC-56CE18AF2C1C}"/>
                  </a:ext>
                </a:extLst>
              </p:cNvPr>
              <p:cNvSpPr txBox="1">
                <a:spLocks noRot="1" noChangeAspect="1" noMove="1" noResize="1" noEditPoints="1" noAdjustHandles="1" noChangeArrowheads="1" noChangeShapeType="1" noTextEdit="1"/>
              </p:cNvSpPr>
              <p:nvPr/>
            </p:nvSpPr>
            <p:spPr bwMode="gray">
              <a:xfrm>
                <a:off x="3094437" y="4370583"/>
                <a:ext cx="4683318" cy="738600"/>
              </a:xfrm>
              <a:prstGeom prst="rect">
                <a:avLst/>
              </a:prstGeom>
              <a:blipFill>
                <a:blip r:embed="rId8"/>
                <a:stretch>
                  <a:fillRect/>
                </a:stretch>
              </a:blipFill>
            </p:spPr>
            <p:txBody>
              <a:bodyPr/>
              <a:lstStyle/>
              <a:p>
                <a:r>
                  <a:rPr lang="de-DE">
                    <a:noFill/>
                  </a:rPr>
                  <a:t> </a:t>
                </a:r>
              </a:p>
            </p:txBody>
          </p:sp>
        </mc:Fallback>
      </mc:AlternateContent>
      <p:sp>
        <p:nvSpPr>
          <p:cNvPr id="8" name="Rounded Rectangle 7">
            <a:extLst>
              <a:ext uri="{FF2B5EF4-FFF2-40B4-BE49-F238E27FC236}">
                <a16:creationId xmlns:a16="http://schemas.microsoft.com/office/drawing/2014/main" id="{9C69DA28-7209-B7BA-3651-71F4CE26EDA6}"/>
              </a:ext>
            </a:extLst>
          </p:cNvPr>
          <p:cNvSpPr/>
          <p:nvPr/>
        </p:nvSpPr>
        <p:spPr bwMode="gray">
          <a:xfrm>
            <a:off x="4139953" y="4370238"/>
            <a:ext cx="288031" cy="266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Rounded Rectangle 8">
            <a:extLst>
              <a:ext uri="{FF2B5EF4-FFF2-40B4-BE49-F238E27FC236}">
                <a16:creationId xmlns:a16="http://schemas.microsoft.com/office/drawing/2014/main" id="{D03A28D3-D00D-339C-11B8-48AC6F6A5712}"/>
              </a:ext>
            </a:extLst>
          </p:cNvPr>
          <p:cNvSpPr/>
          <p:nvPr/>
        </p:nvSpPr>
        <p:spPr bwMode="gray">
          <a:xfrm>
            <a:off x="5645287" y="4376037"/>
            <a:ext cx="288031" cy="266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D3BBDC96-C47D-916D-6DB4-03486E1FC56C}"/>
              </a:ext>
            </a:extLst>
          </p:cNvPr>
          <p:cNvSpPr/>
          <p:nvPr/>
        </p:nvSpPr>
        <p:spPr bwMode="gray">
          <a:xfrm>
            <a:off x="4637875" y="4370238"/>
            <a:ext cx="288031" cy="266555"/>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Rounded Rectangle 10">
            <a:extLst>
              <a:ext uri="{FF2B5EF4-FFF2-40B4-BE49-F238E27FC236}">
                <a16:creationId xmlns:a16="http://schemas.microsoft.com/office/drawing/2014/main" id="{0E671F68-1015-1C99-96BB-F16574B7E992}"/>
              </a:ext>
            </a:extLst>
          </p:cNvPr>
          <p:cNvSpPr/>
          <p:nvPr/>
        </p:nvSpPr>
        <p:spPr bwMode="gray">
          <a:xfrm>
            <a:off x="6119562" y="4370238"/>
            <a:ext cx="288031" cy="266555"/>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Rounded Rectangle 11">
            <a:extLst>
              <a:ext uri="{FF2B5EF4-FFF2-40B4-BE49-F238E27FC236}">
                <a16:creationId xmlns:a16="http://schemas.microsoft.com/office/drawing/2014/main" id="{F2B2CC68-E75C-ADE0-4BAC-EA9E15575715}"/>
              </a:ext>
            </a:extLst>
          </p:cNvPr>
          <p:cNvSpPr/>
          <p:nvPr/>
        </p:nvSpPr>
        <p:spPr bwMode="gray">
          <a:xfrm>
            <a:off x="5112150" y="4370238"/>
            <a:ext cx="288031" cy="266555"/>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Rounded Rectangle 12">
            <a:extLst>
              <a:ext uri="{FF2B5EF4-FFF2-40B4-BE49-F238E27FC236}">
                <a16:creationId xmlns:a16="http://schemas.microsoft.com/office/drawing/2014/main" id="{8739C910-78D1-9A7E-C776-A7F0DBF7E139}"/>
              </a:ext>
            </a:extLst>
          </p:cNvPr>
          <p:cNvSpPr/>
          <p:nvPr/>
        </p:nvSpPr>
        <p:spPr bwMode="gray">
          <a:xfrm>
            <a:off x="6624230" y="4370238"/>
            <a:ext cx="288031" cy="266555"/>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28448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dissolv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dissolve">
                                      <p:cBhvr>
                                        <p:cTn id="56" dur="500"/>
                                        <p:tgtEl>
                                          <p:spTgt spid="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dissolv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dissolve">
                                      <p:cBhvr>
                                        <p:cTn id="72" dur="500"/>
                                        <p:tgtEl>
                                          <p:spTgt spid="12"/>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dissolve">
                                      <p:cBhvr>
                                        <p:cTn id="7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P spid="6" grpId="0"/>
      <p:bldP spid="7" grpId="0"/>
      <p:bldP spid="8" grpId="0" animBg="1"/>
      <p:bldP spid="9" grpId="0" animBg="1"/>
      <p:bldP spid="10" grpId="0" animBg="1"/>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20616</TotalTime>
  <Words>2272</Words>
  <Application>Microsoft Macintosh PowerPoint</Application>
  <PresentationFormat>On-screen Show (16:9)</PresentationFormat>
  <Paragraphs>305</Paragraphs>
  <Slides>29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Cambria Math</vt:lpstr>
      <vt:lpstr>Courier New</vt:lpstr>
      <vt:lpstr>Open Sans</vt:lpstr>
      <vt:lpstr>Verdana</vt:lpstr>
      <vt:lpstr>TEMPLATE DEF Faculty v2022</vt:lpstr>
      <vt:lpstr>Mathe III</vt:lpstr>
      <vt:lpstr>Überblick</vt:lpstr>
      <vt:lpstr>Überblick</vt:lpstr>
      <vt:lpstr>Stetige Gleichverteilung</vt:lpstr>
      <vt:lpstr>Gleichverteilung: Dichte und Implementierung in R</vt:lpstr>
      <vt:lpstr>Beispiele: Stetige Gleichverteilung</vt:lpstr>
      <vt:lpstr>Beispiele: Stetige Gleichverteilung</vt:lpstr>
      <vt:lpstr>Erwartungswert der stetigen Gleichverteilung</vt:lpstr>
      <vt:lpstr>Varianz der stetigen Gleichverteilung</vt:lpstr>
      <vt:lpstr>Exkurs: Bertrandsch‘es Paradoxon</vt:lpstr>
      <vt:lpstr>Exkurs: Bertrandsch‘es Paradoxon</vt:lpstr>
      <vt:lpstr>Überblick</vt:lpstr>
      <vt:lpstr>Exponentialverteilung: Einführendes Beispiel</vt:lpstr>
      <vt:lpstr>Exponentialverteilung</vt:lpstr>
      <vt:lpstr>Exponentialverteilung: Dichte und Implementierung in R</vt:lpstr>
      <vt:lpstr>Erwartungswert der Exponentialverteilung</vt:lpstr>
      <vt:lpstr>Varianz der Exponentialverteilung</vt:lpstr>
      <vt:lpstr>Exponentialverteilung: Gedächtnislosigkeit (memoryless)</vt:lpstr>
      <vt:lpstr>Beispiel: Exponentialverteilung</vt:lpstr>
      <vt:lpstr>Eigenschaft der Exponentialverteilung</vt:lpstr>
      <vt:lpstr>Überblick</vt:lpstr>
      <vt:lpstr>Gammaverteilung</vt:lpstr>
      <vt:lpstr>Gammaverteilung: Dichte und Implementierung in R</vt:lpstr>
      <vt:lpstr>Gammaverteilung: Dichte</vt:lpstr>
      <vt:lpstr>Gammaverteilung: Rechtschief und Linkssteile Dichte</vt:lpstr>
      <vt:lpstr>Erwartungswert der Gammaverteilung</vt:lpstr>
      <vt:lpstr>Beispiel: Gammaverteilung</vt:lpstr>
      <vt:lpstr>Summe von gammaverteilten Zufallsvariablen</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244</cp:revision>
  <cp:lastPrinted>2014-05-07T12:19:03Z</cp:lastPrinted>
  <dcterms:created xsi:type="dcterms:W3CDTF">2022-08-10T08:10:37Z</dcterms:created>
  <dcterms:modified xsi:type="dcterms:W3CDTF">2023-11-25T11:00:56Z</dcterms:modified>
</cp:coreProperties>
</file>